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8" r:id="rId3"/>
    <p:sldId id="260" r:id="rId4"/>
    <p:sldId id="259" r:id="rId5"/>
    <p:sldId id="257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27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14" d="100"/>
          <a:sy n="114" d="100"/>
        </p:scale>
        <p:origin x="-72" y="12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521172-787E-44A5-BBB2-D74B8A8C533A}" type="doc">
      <dgm:prSet loTypeId="urn:microsoft.com/office/officeart/2008/layout/HorizontalMultiLevelHierarchy" loCatId="hierarchy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06D149D6-452E-43F6-AD7A-CCDE9A8F3B82}">
      <dgm:prSet phldrT="[Text]"/>
      <dgm:spPr/>
      <dgm:t>
        <a:bodyPr/>
        <a:lstStyle/>
        <a:p>
          <a:r>
            <a:rPr lang="cs-CZ" dirty="0" smtClean="0"/>
            <a:t>Produkty</a:t>
          </a:r>
          <a:endParaRPr lang="cs-CZ" dirty="0"/>
        </a:p>
      </dgm:t>
    </dgm:pt>
    <dgm:pt modelId="{608EFC7B-9A1E-42F0-A372-50F66CE3E59A}" type="parTrans" cxnId="{427950ED-5222-4739-B49F-BBDCDBEC32BA}">
      <dgm:prSet/>
      <dgm:spPr/>
      <dgm:t>
        <a:bodyPr/>
        <a:lstStyle/>
        <a:p>
          <a:endParaRPr lang="cs-CZ"/>
        </a:p>
      </dgm:t>
    </dgm:pt>
    <dgm:pt modelId="{7C4392C3-3FCA-42FA-84B9-941DBED1DB37}" type="sibTrans" cxnId="{427950ED-5222-4739-B49F-BBDCDBEC32BA}">
      <dgm:prSet/>
      <dgm:spPr/>
      <dgm:t>
        <a:bodyPr/>
        <a:lstStyle/>
        <a:p>
          <a:endParaRPr lang="cs-CZ"/>
        </a:p>
      </dgm:t>
    </dgm:pt>
    <dgm:pt modelId="{8BCC4ED3-8010-4A33-8603-A3A6A4BF7840}">
      <dgm:prSet phldrT="[Text]"/>
      <dgm:spPr/>
      <dgm:t>
        <a:bodyPr/>
        <a:lstStyle/>
        <a:p>
          <a:r>
            <a:rPr lang="cs-CZ" dirty="0" smtClean="0"/>
            <a:t>rafinérské výrobky</a:t>
          </a:r>
          <a:endParaRPr lang="cs-CZ" dirty="0"/>
        </a:p>
      </dgm:t>
    </dgm:pt>
    <dgm:pt modelId="{A5157917-9C6D-4C20-AD6E-BF5FF33B06B5}" type="parTrans" cxnId="{4983F9A8-CC38-4F83-A1E6-B0D0B5963C4E}">
      <dgm:prSet/>
      <dgm:spPr/>
      <dgm:t>
        <a:bodyPr/>
        <a:lstStyle/>
        <a:p>
          <a:endParaRPr lang="cs-CZ"/>
        </a:p>
      </dgm:t>
    </dgm:pt>
    <dgm:pt modelId="{E094BDD7-9A21-4E0E-A781-45736BB5017D}" type="sibTrans" cxnId="{4983F9A8-CC38-4F83-A1E6-B0D0B5963C4E}">
      <dgm:prSet/>
      <dgm:spPr/>
      <dgm:t>
        <a:bodyPr/>
        <a:lstStyle/>
        <a:p>
          <a:endParaRPr lang="cs-CZ"/>
        </a:p>
      </dgm:t>
    </dgm:pt>
    <dgm:pt modelId="{DF5A5019-BA1A-4B9D-B34D-A74629E3FC9C}">
      <dgm:prSet phldrT="[Text]"/>
      <dgm:spPr/>
      <dgm:t>
        <a:bodyPr/>
        <a:lstStyle/>
        <a:p>
          <a:r>
            <a:rPr lang="cs-CZ" dirty="0" err="1" smtClean="0"/>
            <a:t>asfaltářské</a:t>
          </a:r>
          <a:r>
            <a:rPr lang="cs-CZ" dirty="0" smtClean="0"/>
            <a:t> výrobky</a:t>
          </a:r>
          <a:endParaRPr lang="cs-CZ" dirty="0"/>
        </a:p>
      </dgm:t>
    </dgm:pt>
    <dgm:pt modelId="{1A516D6B-96E7-413F-BB4D-E9CB911C2065}" type="parTrans" cxnId="{B32D6A1E-698A-4331-81F0-3B1C8490D3E5}">
      <dgm:prSet/>
      <dgm:spPr/>
      <dgm:t>
        <a:bodyPr/>
        <a:lstStyle/>
        <a:p>
          <a:endParaRPr lang="cs-CZ"/>
        </a:p>
      </dgm:t>
    </dgm:pt>
    <dgm:pt modelId="{AF749F0F-BDAD-45EC-8CBF-048C3E40AE1B}" type="sibTrans" cxnId="{B32D6A1E-698A-4331-81F0-3B1C8490D3E5}">
      <dgm:prSet/>
      <dgm:spPr/>
      <dgm:t>
        <a:bodyPr/>
        <a:lstStyle/>
        <a:p>
          <a:endParaRPr lang="cs-CZ"/>
        </a:p>
      </dgm:t>
    </dgm:pt>
    <dgm:pt modelId="{D3C745DE-AB45-49A8-AF25-44A2B3D9178E}">
      <dgm:prSet phldrT="[Text]"/>
      <dgm:spPr/>
      <dgm:t>
        <a:bodyPr/>
        <a:lstStyle/>
        <a:p>
          <a:r>
            <a:rPr lang="cs-CZ" dirty="0" smtClean="0"/>
            <a:t>mazací oleje</a:t>
          </a:r>
          <a:endParaRPr lang="cs-CZ" dirty="0"/>
        </a:p>
      </dgm:t>
    </dgm:pt>
    <dgm:pt modelId="{CF58AE71-9DD5-494D-BA9D-681CE32BA8A4}" type="parTrans" cxnId="{F1B59C3C-58EA-464A-88F7-566CCE240D81}">
      <dgm:prSet/>
      <dgm:spPr/>
      <dgm:t>
        <a:bodyPr/>
        <a:lstStyle/>
        <a:p>
          <a:endParaRPr lang="cs-CZ"/>
        </a:p>
      </dgm:t>
    </dgm:pt>
    <dgm:pt modelId="{DC41A437-9764-4527-8351-EC28676DDB62}" type="sibTrans" cxnId="{F1B59C3C-58EA-464A-88F7-566CCE240D81}">
      <dgm:prSet/>
      <dgm:spPr/>
      <dgm:t>
        <a:bodyPr/>
        <a:lstStyle/>
        <a:p>
          <a:endParaRPr lang="cs-CZ"/>
        </a:p>
      </dgm:t>
    </dgm:pt>
    <dgm:pt modelId="{7F19EA0A-1B5A-4269-AB17-B2054964256F}">
      <dgm:prSet phldrT="[Text]"/>
      <dgm:spPr/>
      <dgm:t>
        <a:bodyPr/>
        <a:lstStyle/>
        <a:p>
          <a:r>
            <a:rPr lang="cs-CZ" dirty="0" smtClean="0"/>
            <a:t>procesní oleje</a:t>
          </a:r>
          <a:endParaRPr lang="cs-CZ" dirty="0"/>
        </a:p>
      </dgm:t>
    </dgm:pt>
    <dgm:pt modelId="{1AEDB85E-3AB1-4E2B-9429-B445B3C01123}" type="parTrans" cxnId="{EA178368-7708-4A4C-8F67-C60E84B7CDBC}">
      <dgm:prSet/>
      <dgm:spPr/>
      <dgm:t>
        <a:bodyPr/>
        <a:lstStyle/>
        <a:p>
          <a:endParaRPr lang="cs-CZ"/>
        </a:p>
      </dgm:t>
    </dgm:pt>
    <dgm:pt modelId="{B884BF2E-B703-4099-A2EF-46A6F1204DCB}" type="sibTrans" cxnId="{EA178368-7708-4A4C-8F67-C60E84B7CDBC}">
      <dgm:prSet/>
      <dgm:spPr/>
      <dgm:t>
        <a:bodyPr/>
        <a:lstStyle/>
        <a:p>
          <a:endParaRPr lang="cs-CZ"/>
        </a:p>
      </dgm:t>
    </dgm:pt>
    <dgm:pt modelId="{283C025B-B6A9-43B4-A4A6-853A74F356FA}" type="pres">
      <dgm:prSet presAssocID="{D0521172-787E-44A5-BBB2-D74B8A8C533A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2978D74-4042-41F3-937F-B01799C8BAFD}" type="pres">
      <dgm:prSet presAssocID="{06D149D6-452E-43F6-AD7A-CCDE9A8F3B82}" presName="root1" presStyleCnt="0"/>
      <dgm:spPr/>
      <dgm:t>
        <a:bodyPr/>
        <a:lstStyle/>
        <a:p>
          <a:endParaRPr lang="cs-CZ"/>
        </a:p>
      </dgm:t>
    </dgm:pt>
    <dgm:pt modelId="{5AAF6EB5-2F9E-44C0-9B79-59A95BFBFDF5}" type="pres">
      <dgm:prSet presAssocID="{06D149D6-452E-43F6-AD7A-CCDE9A8F3B82}" presName="LevelOneTextNode" presStyleLbl="node0" presStyleIdx="0" presStyleCnt="1" custLinFactNeighborX="-3201" custLinFactNeighborY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07BA13C-A417-4FDE-9BDF-03E5851A911E}" type="pres">
      <dgm:prSet presAssocID="{06D149D6-452E-43F6-AD7A-CCDE9A8F3B82}" presName="level2hierChild" presStyleCnt="0"/>
      <dgm:spPr/>
      <dgm:t>
        <a:bodyPr/>
        <a:lstStyle/>
        <a:p>
          <a:endParaRPr lang="cs-CZ"/>
        </a:p>
      </dgm:t>
    </dgm:pt>
    <dgm:pt modelId="{7B696C4C-A7D9-4315-9804-9AE7AF0838B1}" type="pres">
      <dgm:prSet presAssocID="{A5157917-9C6D-4C20-AD6E-BF5FF33B06B5}" presName="conn2-1" presStyleLbl="parChTrans1D2" presStyleIdx="0" presStyleCnt="4"/>
      <dgm:spPr/>
      <dgm:t>
        <a:bodyPr/>
        <a:lstStyle/>
        <a:p>
          <a:endParaRPr lang="cs-CZ"/>
        </a:p>
      </dgm:t>
    </dgm:pt>
    <dgm:pt modelId="{9E59250C-6B90-4B57-84D9-E3E7C64F9407}" type="pres">
      <dgm:prSet presAssocID="{A5157917-9C6D-4C20-AD6E-BF5FF33B06B5}" presName="connTx" presStyleLbl="parChTrans1D2" presStyleIdx="0" presStyleCnt="4"/>
      <dgm:spPr/>
      <dgm:t>
        <a:bodyPr/>
        <a:lstStyle/>
        <a:p>
          <a:endParaRPr lang="cs-CZ"/>
        </a:p>
      </dgm:t>
    </dgm:pt>
    <dgm:pt modelId="{9FBB4B2D-161A-40BF-96AD-F991F7334634}" type="pres">
      <dgm:prSet presAssocID="{8BCC4ED3-8010-4A33-8603-A3A6A4BF7840}" presName="root2" presStyleCnt="0"/>
      <dgm:spPr/>
      <dgm:t>
        <a:bodyPr/>
        <a:lstStyle/>
        <a:p>
          <a:endParaRPr lang="cs-CZ"/>
        </a:p>
      </dgm:t>
    </dgm:pt>
    <dgm:pt modelId="{3A6B307C-307B-4A1C-AE50-68DA05DC2C3D}" type="pres">
      <dgm:prSet presAssocID="{8BCC4ED3-8010-4A33-8603-A3A6A4BF7840}" presName="LevelTwoTextNode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836F52B-BD81-4C7C-8465-0BB5495C6A18}" type="pres">
      <dgm:prSet presAssocID="{8BCC4ED3-8010-4A33-8603-A3A6A4BF7840}" presName="level3hierChild" presStyleCnt="0"/>
      <dgm:spPr/>
      <dgm:t>
        <a:bodyPr/>
        <a:lstStyle/>
        <a:p>
          <a:endParaRPr lang="cs-CZ"/>
        </a:p>
      </dgm:t>
    </dgm:pt>
    <dgm:pt modelId="{9D3A1613-B8C0-4C9F-AC0E-405F0D099962}" type="pres">
      <dgm:prSet presAssocID="{1A516D6B-96E7-413F-BB4D-E9CB911C2065}" presName="conn2-1" presStyleLbl="parChTrans1D2" presStyleIdx="1" presStyleCnt="4"/>
      <dgm:spPr/>
      <dgm:t>
        <a:bodyPr/>
        <a:lstStyle/>
        <a:p>
          <a:endParaRPr lang="cs-CZ"/>
        </a:p>
      </dgm:t>
    </dgm:pt>
    <dgm:pt modelId="{1E849601-92CF-4845-89C9-51C658B88AE3}" type="pres">
      <dgm:prSet presAssocID="{1A516D6B-96E7-413F-BB4D-E9CB911C2065}" presName="connTx" presStyleLbl="parChTrans1D2" presStyleIdx="1" presStyleCnt="4"/>
      <dgm:spPr/>
      <dgm:t>
        <a:bodyPr/>
        <a:lstStyle/>
        <a:p>
          <a:endParaRPr lang="cs-CZ"/>
        </a:p>
      </dgm:t>
    </dgm:pt>
    <dgm:pt modelId="{54B3A17A-1D41-4CA4-A832-163AF3D3F4AF}" type="pres">
      <dgm:prSet presAssocID="{DF5A5019-BA1A-4B9D-B34D-A74629E3FC9C}" presName="root2" presStyleCnt="0"/>
      <dgm:spPr/>
      <dgm:t>
        <a:bodyPr/>
        <a:lstStyle/>
        <a:p>
          <a:endParaRPr lang="cs-CZ"/>
        </a:p>
      </dgm:t>
    </dgm:pt>
    <dgm:pt modelId="{BF07B6D4-F703-4554-8396-237DB55C1926}" type="pres">
      <dgm:prSet presAssocID="{DF5A5019-BA1A-4B9D-B34D-A74629E3FC9C}" presName="LevelTwoTextNode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AFB0443-0F95-4D5C-AA77-A0C5FBEAFBB3}" type="pres">
      <dgm:prSet presAssocID="{DF5A5019-BA1A-4B9D-B34D-A74629E3FC9C}" presName="level3hierChild" presStyleCnt="0"/>
      <dgm:spPr/>
      <dgm:t>
        <a:bodyPr/>
        <a:lstStyle/>
        <a:p>
          <a:endParaRPr lang="cs-CZ"/>
        </a:p>
      </dgm:t>
    </dgm:pt>
    <dgm:pt modelId="{50F9164F-5F58-4258-B82F-DBDDCF82A832}" type="pres">
      <dgm:prSet presAssocID="{CF58AE71-9DD5-494D-BA9D-681CE32BA8A4}" presName="conn2-1" presStyleLbl="parChTrans1D2" presStyleIdx="2" presStyleCnt="4"/>
      <dgm:spPr/>
      <dgm:t>
        <a:bodyPr/>
        <a:lstStyle/>
        <a:p>
          <a:endParaRPr lang="cs-CZ"/>
        </a:p>
      </dgm:t>
    </dgm:pt>
    <dgm:pt modelId="{B73F3EAF-3548-44F5-ADDF-07C90DDD4DCE}" type="pres">
      <dgm:prSet presAssocID="{CF58AE71-9DD5-494D-BA9D-681CE32BA8A4}" presName="connTx" presStyleLbl="parChTrans1D2" presStyleIdx="2" presStyleCnt="4"/>
      <dgm:spPr/>
      <dgm:t>
        <a:bodyPr/>
        <a:lstStyle/>
        <a:p>
          <a:endParaRPr lang="cs-CZ"/>
        </a:p>
      </dgm:t>
    </dgm:pt>
    <dgm:pt modelId="{C3B53715-65B3-466C-BBCB-8F00FD5A164F}" type="pres">
      <dgm:prSet presAssocID="{D3C745DE-AB45-49A8-AF25-44A2B3D9178E}" presName="root2" presStyleCnt="0"/>
      <dgm:spPr/>
      <dgm:t>
        <a:bodyPr/>
        <a:lstStyle/>
        <a:p>
          <a:endParaRPr lang="cs-CZ"/>
        </a:p>
      </dgm:t>
    </dgm:pt>
    <dgm:pt modelId="{32F945CC-EAAC-4744-943C-8052BA11E245}" type="pres">
      <dgm:prSet presAssocID="{D3C745DE-AB45-49A8-AF25-44A2B3D9178E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F383452-B72D-4B02-805D-48C67B4AE330}" type="pres">
      <dgm:prSet presAssocID="{D3C745DE-AB45-49A8-AF25-44A2B3D9178E}" presName="level3hierChild" presStyleCnt="0"/>
      <dgm:spPr/>
      <dgm:t>
        <a:bodyPr/>
        <a:lstStyle/>
        <a:p>
          <a:endParaRPr lang="cs-CZ"/>
        </a:p>
      </dgm:t>
    </dgm:pt>
    <dgm:pt modelId="{B4E08F8D-4B0D-44D8-8D25-AFA3B3C0AB11}" type="pres">
      <dgm:prSet presAssocID="{1AEDB85E-3AB1-4E2B-9429-B445B3C01123}" presName="conn2-1" presStyleLbl="parChTrans1D2" presStyleIdx="3" presStyleCnt="4"/>
      <dgm:spPr/>
      <dgm:t>
        <a:bodyPr/>
        <a:lstStyle/>
        <a:p>
          <a:endParaRPr lang="cs-CZ"/>
        </a:p>
      </dgm:t>
    </dgm:pt>
    <dgm:pt modelId="{6A8AA574-BCF4-40E2-8481-40DE243AC8FA}" type="pres">
      <dgm:prSet presAssocID="{1AEDB85E-3AB1-4E2B-9429-B445B3C01123}" presName="connTx" presStyleLbl="parChTrans1D2" presStyleIdx="3" presStyleCnt="4"/>
      <dgm:spPr/>
      <dgm:t>
        <a:bodyPr/>
        <a:lstStyle/>
        <a:p>
          <a:endParaRPr lang="cs-CZ"/>
        </a:p>
      </dgm:t>
    </dgm:pt>
    <dgm:pt modelId="{E30ACE71-1F20-49BD-A3D4-947AB8B0C40B}" type="pres">
      <dgm:prSet presAssocID="{7F19EA0A-1B5A-4269-AB17-B2054964256F}" presName="root2" presStyleCnt="0"/>
      <dgm:spPr/>
    </dgm:pt>
    <dgm:pt modelId="{70B83413-6A04-4973-9933-410E057EA466}" type="pres">
      <dgm:prSet presAssocID="{7F19EA0A-1B5A-4269-AB17-B2054964256F}" presName="LevelTwoTextNode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69879FC-4C03-4242-9A11-D26F925A6ABE}" type="pres">
      <dgm:prSet presAssocID="{7F19EA0A-1B5A-4269-AB17-B2054964256F}" presName="level3hierChild" presStyleCnt="0"/>
      <dgm:spPr/>
    </dgm:pt>
  </dgm:ptLst>
  <dgm:cxnLst>
    <dgm:cxn modelId="{81263FD3-8BF0-4257-BA2E-6F3FB5C511AD}" type="presOf" srcId="{1A516D6B-96E7-413F-BB4D-E9CB911C2065}" destId="{9D3A1613-B8C0-4C9F-AC0E-405F0D099962}" srcOrd="0" destOrd="0" presId="urn:microsoft.com/office/officeart/2008/layout/HorizontalMultiLevelHierarchy"/>
    <dgm:cxn modelId="{25EE2C0F-EC98-42E7-9466-F350EEADE48C}" type="presOf" srcId="{7F19EA0A-1B5A-4269-AB17-B2054964256F}" destId="{70B83413-6A04-4973-9933-410E057EA466}" srcOrd="0" destOrd="0" presId="urn:microsoft.com/office/officeart/2008/layout/HorizontalMultiLevelHierarchy"/>
    <dgm:cxn modelId="{A1386A4C-ADFD-411F-9120-2F37236C055E}" type="presOf" srcId="{1A516D6B-96E7-413F-BB4D-E9CB911C2065}" destId="{1E849601-92CF-4845-89C9-51C658B88AE3}" srcOrd="1" destOrd="0" presId="urn:microsoft.com/office/officeart/2008/layout/HorizontalMultiLevelHierarchy"/>
    <dgm:cxn modelId="{F9F66DA9-9F82-41F1-84EC-D38FD15B27B2}" type="presOf" srcId="{CF58AE71-9DD5-494D-BA9D-681CE32BA8A4}" destId="{50F9164F-5F58-4258-B82F-DBDDCF82A832}" srcOrd="0" destOrd="0" presId="urn:microsoft.com/office/officeart/2008/layout/HorizontalMultiLevelHierarchy"/>
    <dgm:cxn modelId="{4D807858-4D57-4CD5-BD25-9379DBA37FE1}" type="presOf" srcId="{A5157917-9C6D-4C20-AD6E-BF5FF33B06B5}" destId="{7B696C4C-A7D9-4315-9804-9AE7AF0838B1}" srcOrd="0" destOrd="0" presId="urn:microsoft.com/office/officeart/2008/layout/HorizontalMultiLevelHierarchy"/>
    <dgm:cxn modelId="{70490194-64B2-4F5B-8B38-99CF7F10C52B}" type="presOf" srcId="{DF5A5019-BA1A-4B9D-B34D-A74629E3FC9C}" destId="{BF07B6D4-F703-4554-8396-237DB55C1926}" srcOrd="0" destOrd="0" presId="urn:microsoft.com/office/officeart/2008/layout/HorizontalMultiLevelHierarchy"/>
    <dgm:cxn modelId="{ECEB259A-50CA-44F2-9A1B-38DA81921191}" type="presOf" srcId="{06D149D6-452E-43F6-AD7A-CCDE9A8F3B82}" destId="{5AAF6EB5-2F9E-44C0-9B79-59A95BFBFDF5}" srcOrd="0" destOrd="0" presId="urn:microsoft.com/office/officeart/2008/layout/HorizontalMultiLevelHierarchy"/>
    <dgm:cxn modelId="{218F4B87-5417-441A-A189-FE3D6CA3FCC8}" type="presOf" srcId="{1AEDB85E-3AB1-4E2B-9429-B445B3C01123}" destId="{B4E08F8D-4B0D-44D8-8D25-AFA3B3C0AB11}" srcOrd="0" destOrd="0" presId="urn:microsoft.com/office/officeart/2008/layout/HorizontalMultiLevelHierarchy"/>
    <dgm:cxn modelId="{4983F9A8-CC38-4F83-A1E6-B0D0B5963C4E}" srcId="{06D149D6-452E-43F6-AD7A-CCDE9A8F3B82}" destId="{8BCC4ED3-8010-4A33-8603-A3A6A4BF7840}" srcOrd="0" destOrd="0" parTransId="{A5157917-9C6D-4C20-AD6E-BF5FF33B06B5}" sibTransId="{E094BDD7-9A21-4E0E-A781-45736BB5017D}"/>
    <dgm:cxn modelId="{BF7C54F5-A363-4658-B346-04BB4D426B57}" type="presOf" srcId="{A5157917-9C6D-4C20-AD6E-BF5FF33B06B5}" destId="{9E59250C-6B90-4B57-84D9-E3E7C64F9407}" srcOrd="1" destOrd="0" presId="urn:microsoft.com/office/officeart/2008/layout/HorizontalMultiLevelHierarchy"/>
    <dgm:cxn modelId="{1F41DE9D-82A4-4545-943C-282989AFE11B}" type="presOf" srcId="{8BCC4ED3-8010-4A33-8603-A3A6A4BF7840}" destId="{3A6B307C-307B-4A1C-AE50-68DA05DC2C3D}" srcOrd="0" destOrd="0" presId="urn:microsoft.com/office/officeart/2008/layout/HorizontalMultiLevelHierarchy"/>
    <dgm:cxn modelId="{B32D6A1E-698A-4331-81F0-3B1C8490D3E5}" srcId="{06D149D6-452E-43F6-AD7A-CCDE9A8F3B82}" destId="{DF5A5019-BA1A-4B9D-B34D-A74629E3FC9C}" srcOrd="1" destOrd="0" parTransId="{1A516D6B-96E7-413F-BB4D-E9CB911C2065}" sibTransId="{AF749F0F-BDAD-45EC-8CBF-048C3E40AE1B}"/>
    <dgm:cxn modelId="{6958B64A-1A60-4FBE-93FF-D2E76ACAA405}" type="presOf" srcId="{D3C745DE-AB45-49A8-AF25-44A2B3D9178E}" destId="{32F945CC-EAAC-4744-943C-8052BA11E245}" srcOrd="0" destOrd="0" presId="urn:microsoft.com/office/officeart/2008/layout/HorizontalMultiLevelHierarchy"/>
    <dgm:cxn modelId="{427950ED-5222-4739-B49F-BBDCDBEC32BA}" srcId="{D0521172-787E-44A5-BBB2-D74B8A8C533A}" destId="{06D149D6-452E-43F6-AD7A-CCDE9A8F3B82}" srcOrd="0" destOrd="0" parTransId="{608EFC7B-9A1E-42F0-A372-50F66CE3E59A}" sibTransId="{7C4392C3-3FCA-42FA-84B9-941DBED1DB37}"/>
    <dgm:cxn modelId="{142F34D6-990C-4B9A-BC1F-3981E769A1EC}" type="presOf" srcId="{D0521172-787E-44A5-BBB2-D74B8A8C533A}" destId="{283C025B-B6A9-43B4-A4A6-853A74F356FA}" srcOrd="0" destOrd="0" presId="urn:microsoft.com/office/officeart/2008/layout/HorizontalMultiLevelHierarchy"/>
    <dgm:cxn modelId="{4BA3E9FD-1982-42D2-B50A-0119EEED642E}" type="presOf" srcId="{CF58AE71-9DD5-494D-BA9D-681CE32BA8A4}" destId="{B73F3EAF-3548-44F5-ADDF-07C90DDD4DCE}" srcOrd="1" destOrd="0" presId="urn:microsoft.com/office/officeart/2008/layout/HorizontalMultiLevelHierarchy"/>
    <dgm:cxn modelId="{F1B59C3C-58EA-464A-88F7-566CCE240D81}" srcId="{06D149D6-452E-43F6-AD7A-CCDE9A8F3B82}" destId="{D3C745DE-AB45-49A8-AF25-44A2B3D9178E}" srcOrd="2" destOrd="0" parTransId="{CF58AE71-9DD5-494D-BA9D-681CE32BA8A4}" sibTransId="{DC41A437-9764-4527-8351-EC28676DDB62}"/>
    <dgm:cxn modelId="{A62A542C-BF07-4C6E-B84D-655D74135C04}" type="presOf" srcId="{1AEDB85E-3AB1-4E2B-9429-B445B3C01123}" destId="{6A8AA574-BCF4-40E2-8481-40DE243AC8FA}" srcOrd="1" destOrd="0" presId="urn:microsoft.com/office/officeart/2008/layout/HorizontalMultiLevelHierarchy"/>
    <dgm:cxn modelId="{EA178368-7708-4A4C-8F67-C60E84B7CDBC}" srcId="{06D149D6-452E-43F6-AD7A-CCDE9A8F3B82}" destId="{7F19EA0A-1B5A-4269-AB17-B2054964256F}" srcOrd="3" destOrd="0" parTransId="{1AEDB85E-3AB1-4E2B-9429-B445B3C01123}" sibTransId="{B884BF2E-B703-4099-A2EF-46A6F1204DCB}"/>
    <dgm:cxn modelId="{4D35FA52-A582-4A21-8EE6-FB522FA483F5}" type="presParOf" srcId="{283C025B-B6A9-43B4-A4A6-853A74F356FA}" destId="{72978D74-4042-41F3-937F-B01799C8BAFD}" srcOrd="0" destOrd="0" presId="urn:microsoft.com/office/officeart/2008/layout/HorizontalMultiLevelHierarchy"/>
    <dgm:cxn modelId="{60DA783C-04DC-44EB-AC6C-3E7246E20424}" type="presParOf" srcId="{72978D74-4042-41F3-937F-B01799C8BAFD}" destId="{5AAF6EB5-2F9E-44C0-9B79-59A95BFBFDF5}" srcOrd="0" destOrd="0" presId="urn:microsoft.com/office/officeart/2008/layout/HorizontalMultiLevelHierarchy"/>
    <dgm:cxn modelId="{94E4BAB2-C840-4B78-960D-038752A9668B}" type="presParOf" srcId="{72978D74-4042-41F3-937F-B01799C8BAFD}" destId="{707BA13C-A417-4FDE-9BDF-03E5851A911E}" srcOrd="1" destOrd="0" presId="urn:microsoft.com/office/officeart/2008/layout/HorizontalMultiLevelHierarchy"/>
    <dgm:cxn modelId="{6640E56E-E18E-4E46-B5D5-B46853E14BBE}" type="presParOf" srcId="{707BA13C-A417-4FDE-9BDF-03E5851A911E}" destId="{7B696C4C-A7D9-4315-9804-9AE7AF0838B1}" srcOrd="0" destOrd="0" presId="urn:microsoft.com/office/officeart/2008/layout/HorizontalMultiLevelHierarchy"/>
    <dgm:cxn modelId="{20B0E3A1-42C4-4790-BA0B-D773A6C34C02}" type="presParOf" srcId="{7B696C4C-A7D9-4315-9804-9AE7AF0838B1}" destId="{9E59250C-6B90-4B57-84D9-E3E7C64F9407}" srcOrd="0" destOrd="0" presId="urn:microsoft.com/office/officeart/2008/layout/HorizontalMultiLevelHierarchy"/>
    <dgm:cxn modelId="{75524650-41B3-427C-A39D-2D7909AA34E4}" type="presParOf" srcId="{707BA13C-A417-4FDE-9BDF-03E5851A911E}" destId="{9FBB4B2D-161A-40BF-96AD-F991F7334634}" srcOrd="1" destOrd="0" presId="urn:microsoft.com/office/officeart/2008/layout/HorizontalMultiLevelHierarchy"/>
    <dgm:cxn modelId="{5B568978-E73A-4CA0-9E4A-BC24F4889623}" type="presParOf" srcId="{9FBB4B2D-161A-40BF-96AD-F991F7334634}" destId="{3A6B307C-307B-4A1C-AE50-68DA05DC2C3D}" srcOrd="0" destOrd="0" presId="urn:microsoft.com/office/officeart/2008/layout/HorizontalMultiLevelHierarchy"/>
    <dgm:cxn modelId="{A0C0B81B-4AD5-47AB-8B02-65251761417D}" type="presParOf" srcId="{9FBB4B2D-161A-40BF-96AD-F991F7334634}" destId="{6836F52B-BD81-4C7C-8465-0BB5495C6A18}" srcOrd="1" destOrd="0" presId="urn:microsoft.com/office/officeart/2008/layout/HorizontalMultiLevelHierarchy"/>
    <dgm:cxn modelId="{80F8C879-F85C-489C-9CEA-6B18E5185F6A}" type="presParOf" srcId="{707BA13C-A417-4FDE-9BDF-03E5851A911E}" destId="{9D3A1613-B8C0-4C9F-AC0E-405F0D099962}" srcOrd="2" destOrd="0" presId="urn:microsoft.com/office/officeart/2008/layout/HorizontalMultiLevelHierarchy"/>
    <dgm:cxn modelId="{C3D9EFFC-6523-4EB5-A632-D39443F12EDF}" type="presParOf" srcId="{9D3A1613-B8C0-4C9F-AC0E-405F0D099962}" destId="{1E849601-92CF-4845-89C9-51C658B88AE3}" srcOrd="0" destOrd="0" presId="urn:microsoft.com/office/officeart/2008/layout/HorizontalMultiLevelHierarchy"/>
    <dgm:cxn modelId="{A55B81BB-9D39-43FB-937B-35FF53C68ABF}" type="presParOf" srcId="{707BA13C-A417-4FDE-9BDF-03E5851A911E}" destId="{54B3A17A-1D41-4CA4-A832-163AF3D3F4AF}" srcOrd="3" destOrd="0" presId="urn:microsoft.com/office/officeart/2008/layout/HorizontalMultiLevelHierarchy"/>
    <dgm:cxn modelId="{C20FCA0A-3A60-4279-BD64-BB3D6826831B}" type="presParOf" srcId="{54B3A17A-1D41-4CA4-A832-163AF3D3F4AF}" destId="{BF07B6D4-F703-4554-8396-237DB55C1926}" srcOrd="0" destOrd="0" presId="urn:microsoft.com/office/officeart/2008/layout/HorizontalMultiLevelHierarchy"/>
    <dgm:cxn modelId="{5472F0A5-4B48-4826-82D6-3082B2E129DA}" type="presParOf" srcId="{54B3A17A-1D41-4CA4-A832-163AF3D3F4AF}" destId="{2AFB0443-0F95-4D5C-AA77-A0C5FBEAFBB3}" srcOrd="1" destOrd="0" presId="urn:microsoft.com/office/officeart/2008/layout/HorizontalMultiLevelHierarchy"/>
    <dgm:cxn modelId="{58D9E6D9-6378-411B-A184-EB96A41AADCC}" type="presParOf" srcId="{707BA13C-A417-4FDE-9BDF-03E5851A911E}" destId="{50F9164F-5F58-4258-B82F-DBDDCF82A832}" srcOrd="4" destOrd="0" presId="urn:microsoft.com/office/officeart/2008/layout/HorizontalMultiLevelHierarchy"/>
    <dgm:cxn modelId="{5A6EC0F9-1968-4799-A576-BE32EA5C2CC0}" type="presParOf" srcId="{50F9164F-5F58-4258-B82F-DBDDCF82A832}" destId="{B73F3EAF-3548-44F5-ADDF-07C90DDD4DCE}" srcOrd="0" destOrd="0" presId="urn:microsoft.com/office/officeart/2008/layout/HorizontalMultiLevelHierarchy"/>
    <dgm:cxn modelId="{361A7F31-2C9D-49EB-BB39-70FC418A0B25}" type="presParOf" srcId="{707BA13C-A417-4FDE-9BDF-03E5851A911E}" destId="{C3B53715-65B3-466C-BBCB-8F00FD5A164F}" srcOrd="5" destOrd="0" presId="urn:microsoft.com/office/officeart/2008/layout/HorizontalMultiLevelHierarchy"/>
    <dgm:cxn modelId="{36BB6976-689B-41B7-8F4B-1BF5626A930C}" type="presParOf" srcId="{C3B53715-65B3-466C-BBCB-8F00FD5A164F}" destId="{32F945CC-EAAC-4744-943C-8052BA11E245}" srcOrd="0" destOrd="0" presId="urn:microsoft.com/office/officeart/2008/layout/HorizontalMultiLevelHierarchy"/>
    <dgm:cxn modelId="{00B28418-4940-4673-8153-FEA7B09ADEB3}" type="presParOf" srcId="{C3B53715-65B3-466C-BBCB-8F00FD5A164F}" destId="{8F383452-B72D-4B02-805D-48C67B4AE330}" srcOrd="1" destOrd="0" presId="urn:microsoft.com/office/officeart/2008/layout/HorizontalMultiLevelHierarchy"/>
    <dgm:cxn modelId="{C56DA02A-DD66-475F-BB8F-5BA7E10A1A81}" type="presParOf" srcId="{707BA13C-A417-4FDE-9BDF-03E5851A911E}" destId="{B4E08F8D-4B0D-44D8-8D25-AFA3B3C0AB11}" srcOrd="6" destOrd="0" presId="urn:microsoft.com/office/officeart/2008/layout/HorizontalMultiLevelHierarchy"/>
    <dgm:cxn modelId="{80020F8E-CED3-4400-B7B5-4B26B6C54142}" type="presParOf" srcId="{B4E08F8D-4B0D-44D8-8D25-AFA3B3C0AB11}" destId="{6A8AA574-BCF4-40E2-8481-40DE243AC8FA}" srcOrd="0" destOrd="0" presId="urn:microsoft.com/office/officeart/2008/layout/HorizontalMultiLevelHierarchy"/>
    <dgm:cxn modelId="{CF9A7BAB-3E1E-4BFF-AA3C-C4EDC57228B4}" type="presParOf" srcId="{707BA13C-A417-4FDE-9BDF-03E5851A911E}" destId="{E30ACE71-1F20-49BD-A3D4-947AB8B0C40B}" srcOrd="7" destOrd="0" presId="urn:microsoft.com/office/officeart/2008/layout/HorizontalMultiLevelHierarchy"/>
    <dgm:cxn modelId="{47C51D34-8EE4-4B81-9926-BCAF594B2EF8}" type="presParOf" srcId="{E30ACE71-1F20-49BD-A3D4-947AB8B0C40B}" destId="{70B83413-6A04-4973-9933-410E057EA466}" srcOrd="0" destOrd="0" presId="urn:microsoft.com/office/officeart/2008/layout/HorizontalMultiLevelHierarchy"/>
    <dgm:cxn modelId="{5D3EA270-178E-4F25-83C7-36BE8C6B59A7}" type="presParOf" srcId="{E30ACE71-1F20-49BD-A3D4-947AB8B0C40B}" destId="{269879FC-4C03-4242-9A11-D26F925A6ABE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E08F8D-4B0D-44D8-8D25-AFA3B3C0AB11}">
      <dsp:nvSpPr>
        <dsp:cNvPr id="0" name=""/>
        <dsp:cNvSpPr/>
      </dsp:nvSpPr>
      <dsp:spPr>
        <a:xfrm>
          <a:off x="894762" y="1975644"/>
          <a:ext cx="516519" cy="140764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58259" y="0"/>
              </a:lnTo>
              <a:lnTo>
                <a:pt x="258259" y="1407646"/>
              </a:lnTo>
              <a:lnTo>
                <a:pt x="516519" y="1407646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115537" y="2641981"/>
        <a:ext cx="74971" cy="74971"/>
      </dsp:txXfrm>
    </dsp:sp>
    <dsp:sp modelId="{50F9164F-5F58-4258-B82F-DBDDCF82A832}">
      <dsp:nvSpPr>
        <dsp:cNvPr id="0" name=""/>
        <dsp:cNvSpPr/>
      </dsp:nvSpPr>
      <dsp:spPr>
        <a:xfrm>
          <a:off x="894762" y="1975644"/>
          <a:ext cx="516519" cy="46921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58259" y="0"/>
              </a:lnTo>
              <a:lnTo>
                <a:pt x="258259" y="469215"/>
              </a:lnTo>
              <a:lnTo>
                <a:pt x="516519" y="469215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135577" y="2192806"/>
        <a:ext cx="34891" cy="34891"/>
      </dsp:txXfrm>
    </dsp:sp>
    <dsp:sp modelId="{9D3A1613-B8C0-4C9F-AC0E-405F0D099962}">
      <dsp:nvSpPr>
        <dsp:cNvPr id="0" name=""/>
        <dsp:cNvSpPr/>
      </dsp:nvSpPr>
      <dsp:spPr>
        <a:xfrm>
          <a:off x="894762" y="1506428"/>
          <a:ext cx="516519" cy="469215"/>
        </a:xfrm>
        <a:custGeom>
          <a:avLst/>
          <a:gdLst/>
          <a:ahLst/>
          <a:cxnLst/>
          <a:rect l="0" t="0" r="0" b="0"/>
          <a:pathLst>
            <a:path>
              <a:moveTo>
                <a:pt x="0" y="469215"/>
              </a:moveTo>
              <a:lnTo>
                <a:pt x="258259" y="469215"/>
              </a:lnTo>
              <a:lnTo>
                <a:pt x="258259" y="0"/>
              </a:lnTo>
              <a:lnTo>
                <a:pt x="516519" y="0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135577" y="1723590"/>
        <a:ext cx="34891" cy="34891"/>
      </dsp:txXfrm>
    </dsp:sp>
    <dsp:sp modelId="{7B696C4C-A7D9-4315-9804-9AE7AF0838B1}">
      <dsp:nvSpPr>
        <dsp:cNvPr id="0" name=""/>
        <dsp:cNvSpPr/>
      </dsp:nvSpPr>
      <dsp:spPr>
        <a:xfrm>
          <a:off x="894762" y="567997"/>
          <a:ext cx="516519" cy="1407646"/>
        </a:xfrm>
        <a:custGeom>
          <a:avLst/>
          <a:gdLst/>
          <a:ahLst/>
          <a:cxnLst/>
          <a:rect l="0" t="0" r="0" b="0"/>
          <a:pathLst>
            <a:path>
              <a:moveTo>
                <a:pt x="0" y="1407646"/>
              </a:moveTo>
              <a:lnTo>
                <a:pt x="258259" y="1407646"/>
              </a:lnTo>
              <a:lnTo>
                <a:pt x="258259" y="0"/>
              </a:lnTo>
              <a:lnTo>
                <a:pt x="516519" y="0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115537" y="1234335"/>
        <a:ext cx="74971" cy="74971"/>
      </dsp:txXfrm>
    </dsp:sp>
    <dsp:sp modelId="{5AAF6EB5-2F9E-44C0-9B79-59A95BFBFDF5}">
      <dsp:nvSpPr>
        <dsp:cNvPr id="0" name=""/>
        <dsp:cNvSpPr/>
      </dsp:nvSpPr>
      <dsp:spPr>
        <a:xfrm rot="16200000">
          <a:off x="-1456253" y="1600271"/>
          <a:ext cx="3951288" cy="75074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115" tIns="31115" rIns="31115" bIns="3111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Produkty</a:t>
          </a:r>
          <a:endParaRPr lang="cs-CZ" sz="4900" kern="1200" dirty="0"/>
        </a:p>
      </dsp:txBody>
      <dsp:txXfrm>
        <a:off x="-1456253" y="1600271"/>
        <a:ext cx="3951288" cy="750744"/>
      </dsp:txXfrm>
    </dsp:sp>
    <dsp:sp modelId="{3A6B307C-307B-4A1C-AE50-68DA05DC2C3D}">
      <dsp:nvSpPr>
        <dsp:cNvPr id="0" name=""/>
        <dsp:cNvSpPr/>
      </dsp:nvSpPr>
      <dsp:spPr>
        <a:xfrm>
          <a:off x="1411282" y="192625"/>
          <a:ext cx="2462442" cy="75074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rafinérské výrobky</a:t>
          </a:r>
          <a:endParaRPr lang="cs-CZ" sz="2500" kern="1200" dirty="0"/>
        </a:p>
      </dsp:txBody>
      <dsp:txXfrm>
        <a:off x="1411282" y="192625"/>
        <a:ext cx="2462442" cy="750744"/>
      </dsp:txXfrm>
    </dsp:sp>
    <dsp:sp modelId="{BF07B6D4-F703-4554-8396-237DB55C1926}">
      <dsp:nvSpPr>
        <dsp:cNvPr id="0" name=""/>
        <dsp:cNvSpPr/>
      </dsp:nvSpPr>
      <dsp:spPr>
        <a:xfrm>
          <a:off x="1411282" y="1131056"/>
          <a:ext cx="2462442" cy="75074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asfaltářské</a:t>
          </a:r>
          <a:r>
            <a:rPr lang="cs-CZ" sz="2500" kern="1200" dirty="0" smtClean="0"/>
            <a:t> výrobky</a:t>
          </a:r>
          <a:endParaRPr lang="cs-CZ" sz="2500" kern="1200" dirty="0"/>
        </a:p>
      </dsp:txBody>
      <dsp:txXfrm>
        <a:off x="1411282" y="1131056"/>
        <a:ext cx="2462442" cy="750744"/>
      </dsp:txXfrm>
    </dsp:sp>
    <dsp:sp modelId="{32F945CC-EAAC-4744-943C-8052BA11E245}">
      <dsp:nvSpPr>
        <dsp:cNvPr id="0" name=""/>
        <dsp:cNvSpPr/>
      </dsp:nvSpPr>
      <dsp:spPr>
        <a:xfrm>
          <a:off x="1411282" y="2069487"/>
          <a:ext cx="2462442" cy="75074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mazací oleje</a:t>
          </a:r>
          <a:endParaRPr lang="cs-CZ" sz="2500" kern="1200" dirty="0"/>
        </a:p>
      </dsp:txBody>
      <dsp:txXfrm>
        <a:off x="1411282" y="2069487"/>
        <a:ext cx="2462442" cy="750744"/>
      </dsp:txXfrm>
    </dsp:sp>
    <dsp:sp modelId="{70B83413-6A04-4973-9933-410E057EA466}">
      <dsp:nvSpPr>
        <dsp:cNvPr id="0" name=""/>
        <dsp:cNvSpPr/>
      </dsp:nvSpPr>
      <dsp:spPr>
        <a:xfrm>
          <a:off x="1411282" y="3007917"/>
          <a:ext cx="2462442" cy="75074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procesní oleje</a:t>
          </a:r>
          <a:endParaRPr lang="cs-CZ" sz="2500" kern="1200" dirty="0"/>
        </a:p>
      </dsp:txBody>
      <dsp:txXfrm>
        <a:off x="1411282" y="3007917"/>
        <a:ext cx="2462442" cy="7507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D12C48E-CED9-49AF-8632-5654A0D8F8AF}" type="datetimeFigureOut">
              <a:rPr lang="cs-CZ"/>
              <a:pPr>
                <a:defRPr/>
              </a:pPr>
              <a:t>25.7.2011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CD018B7-49CC-4C3E-BF9D-084EC6AAAA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07048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Informace čerpány</a:t>
            </a:r>
            <a:r>
              <a:rPr lang="cs-CZ" baseline="0" dirty="0" smtClean="0"/>
              <a:t> 18.3.2011 z www.paramo.cz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CD018B7-49CC-4C3E-BF9D-084EC6AAAA63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048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Informace čerpány</a:t>
            </a:r>
            <a:r>
              <a:rPr lang="cs-CZ" baseline="0" dirty="0" smtClean="0"/>
              <a:t> 18.3.2011 z www.paramo.cz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CD018B7-49CC-4C3E-BF9D-084EC6AAAA63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44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C33B3-8479-4F3D-B317-7E4D10A3B7EF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F3F5DA-E325-46DA-8839-051BCE6D1C3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7702863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8C4FA1-6405-4CA3-B375-69EA7DB1DC35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98E42-A7B3-4DB5-8E69-1D21A23C219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4109519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4E562C-F4BC-444B-937F-FF0159C5D654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01CB9D-F615-4A42-A04B-A8BC86D56BF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475266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B8E510-B49E-49F7-A107-24D734EEADB1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16C0AD-EE64-43DF-B44E-94150F3D0DE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7821887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935181-8F75-4FAC-96CF-66588329A2E4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9951F-4459-4694-BF90-D38D9EE2A6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3663756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1B2357-CBD5-4F90-A870-A5D6F9AD5E89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C9328-D3C4-429A-AB0A-2F0C85C6A70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2683238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5C572A-0547-41F9-9BDF-626C0A6D895C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51077-F65E-4767-A211-FC3D7B06C51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647405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08E806-D0A0-4ABD-9076-615BF9E0D1C3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8FE6E2-7E9E-46FE-B2FA-0618CE180C7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935497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873522-50CA-4592-A633-EC2D8E989809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953CB-294E-4930-8C5C-2C518C64F66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956007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4CD55-9195-4AE7-84F3-785412FF5EB9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6EA8E2-ED8A-4D5E-9E11-157CF40900A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465846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02CD43-3B64-4250-948C-F8D54EC217B4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26B19-20F3-4E1D-921C-A300E5454C8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684014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95E2B8A-FCA7-41F2-B19A-D1C920B205C1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77C6A1E-6777-40F4-A622-5F4AFBD2857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slow">
    <p:push dir="u"/>
  </p:transition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8/Oil_Barrel_graphic.png" TargetMode="Externa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708102" y="1628800"/>
            <a:ext cx="7772400" cy="1082675"/>
          </a:xfrm>
        </p:spPr>
        <p:txBody>
          <a:bodyPr/>
          <a:lstStyle/>
          <a:p>
            <a:pPr eaLnBrk="1" hangingPunct="1"/>
            <a:r>
              <a:rPr lang="cs-CZ" sz="3600" b="1" dirty="0" smtClean="0">
                <a:solidFill>
                  <a:srgbClr val="FFC000"/>
                </a:solidFill>
              </a:rPr>
              <a:t>Chemický průmysl Pardubického kraje</a:t>
            </a:r>
            <a:endParaRPr lang="cs-CZ" sz="3600" dirty="0" smtClean="0">
              <a:solidFill>
                <a:srgbClr val="FFC000"/>
              </a:solidFill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7682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2355054" y="3647579"/>
            <a:ext cx="514762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VY_32_INOVACE_01_PARDUBICKY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KRAJ_03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776447" y="2564904"/>
            <a:ext cx="7772400" cy="108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r>
              <a:rPr lang="cs-CZ" b="1" dirty="0" smtClean="0">
                <a:solidFill>
                  <a:srgbClr val="FE2710"/>
                </a:solidFill>
              </a:rPr>
              <a:t>PARAMO  PARDUBICE </a:t>
            </a:r>
            <a:endParaRPr lang="cs-CZ" dirty="0" smtClean="0">
              <a:solidFill>
                <a:srgbClr val="FE2710"/>
              </a:solidFill>
            </a:endParaRPr>
          </a:p>
        </p:txBody>
      </p:sp>
      <p:sp>
        <p:nvSpPr>
          <p:cNvPr id="9" name="TextovéPole 2"/>
          <p:cNvSpPr txBox="1">
            <a:spLocks noChangeArrowheads="1"/>
          </p:cNvSpPr>
          <p:nvPr/>
        </p:nvSpPr>
        <p:spPr bwMode="auto">
          <a:xfrm>
            <a:off x="743181" y="4390708"/>
            <a:ext cx="7777162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600" b="1" dirty="0">
                <a:solidFill>
                  <a:schemeClr val="bg1"/>
                </a:solidFill>
                <a:latin typeface="Times New Roman" pitchFamily="18" charset="0"/>
              </a:rPr>
              <a:t>Název projektu:	OP VK 1.4 42937515</a:t>
            </a:r>
          </a:p>
          <a:p>
            <a:r>
              <a:rPr lang="cs-CZ" sz="1600" b="1" dirty="0">
                <a:solidFill>
                  <a:schemeClr val="bg1"/>
                </a:solidFill>
                <a:latin typeface="Times New Roman" pitchFamily="18" charset="0"/>
              </a:rPr>
              <a:t>Číslo projektu:	CZ.1.07/1.4.00/21.1253</a:t>
            </a:r>
          </a:p>
          <a:p>
            <a:pPr eaLnBrk="1" hangingPunct="1"/>
            <a:r>
              <a:rPr lang="cs-CZ" sz="1600" b="1" dirty="0" smtClean="0">
                <a:solidFill>
                  <a:schemeClr val="bg1"/>
                </a:solidFill>
                <a:latin typeface="Times New Roman" pitchFamily="18" charset="0"/>
              </a:rPr>
              <a:t>Název </a:t>
            </a:r>
            <a:r>
              <a:rPr lang="cs-CZ" sz="1600" b="1" dirty="0">
                <a:solidFill>
                  <a:schemeClr val="bg1"/>
                </a:solidFill>
                <a:latin typeface="Times New Roman" pitchFamily="18" charset="0"/>
              </a:rPr>
              <a:t>šablony:	</a:t>
            </a:r>
            <a:r>
              <a:rPr lang="cs-CZ" sz="1600" b="1" dirty="0">
                <a:solidFill>
                  <a:schemeClr val="bg1"/>
                </a:solidFill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solidFill>
                  <a:schemeClr val="bg1"/>
                </a:solidFill>
                <a:latin typeface="Times New Roman" pitchFamily="18" charset="0"/>
              </a:rPr>
              <a:t>Inovace a zkvalitnění výuky prostřednictvím ICT</a:t>
            </a:r>
          </a:p>
          <a:p>
            <a:pPr eaLnBrk="1" hangingPunct="1"/>
            <a:r>
              <a:rPr lang="cs-CZ" sz="1600" b="1" dirty="0">
                <a:solidFill>
                  <a:schemeClr val="bg1"/>
                </a:solidFill>
                <a:latin typeface="Times New Roman" pitchFamily="18" charset="0"/>
              </a:rPr>
              <a:t>Název školy:	Základní škola Dašice, okres </a:t>
            </a:r>
            <a:r>
              <a:rPr lang="cs-CZ" sz="1600" b="1" dirty="0" smtClean="0">
                <a:solidFill>
                  <a:schemeClr val="bg1"/>
                </a:solidFill>
                <a:latin typeface="Times New Roman" pitchFamily="18" charset="0"/>
              </a:rPr>
              <a:t>Pardubice</a:t>
            </a:r>
          </a:p>
          <a:p>
            <a:pPr eaLnBrk="1" hangingPunct="1"/>
            <a:r>
              <a:rPr lang="cs-CZ" sz="1600" b="1" dirty="0" smtClean="0">
                <a:solidFill>
                  <a:schemeClr val="bg1"/>
                </a:solidFill>
                <a:latin typeface="Times New Roman" pitchFamily="18" charset="0"/>
              </a:rPr>
              <a:t>Autor výstupu:	Filip Vlček</a:t>
            </a:r>
            <a:endParaRPr lang="cs-CZ" sz="1600" b="1" dirty="0">
              <a:solidFill>
                <a:schemeClr val="bg1"/>
              </a:solidFill>
              <a:latin typeface="Times New Roman" pitchFamily="18" charset="0"/>
            </a:endParaRPr>
          </a:p>
          <a:p>
            <a:pPr eaLnBrk="1" hangingPunct="1"/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57301991"/>
              </p:ext>
            </p:extLst>
          </p:nvPr>
        </p:nvGraphicFramePr>
        <p:xfrm>
          <a:off x="7539268" y="229445"/>
          <a:ext cx="981075" cy="9794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Rastrový obrázek" r:id="rId6" imgW="3000000" imgH="2980952" progId="PBrush">
                  <p:embed/>
                </p:oleObj>
              </mc:Choice>
              <mc:Fallback>
                <p:oleObj name="Rastrový obrázek" r:id="rId6" imgW="3000000" imgH="2980952" progId="PBrush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39268" y="229445"/>
                        <a:ext cx="981075" cy="9794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PARAMO PARDUBICE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95536" y="980728"/>
            <a:ext cx="8424936" cy="639762"/>
          </a:xfrm>
        </p:spPr>
        <p:txBody>
          <a:bodyPr/>
          <a:lstStyle/>
          <a:p>
            <a:r>
              <a:rPr lang="cs-CZ" sz="4000" dirty="0" smtClean="0">
                <a:solidFill>
                  <a:srgbClr val="FF0000"/>
                </a:solidFill>
              </a:rPr>
              <a:t>Pa</a:t>
            </a:r>
            <a:r>
              <a:rPr lang="cs-CZ" sz="4000" dirty="0" smtClean="0"/>
              <a:t>rdubická </a:t>
            </a:r>
            <a:r>
              <a:rPr lang="cs-CZ" sz="4000" dirty="0">
                <a:solidFill>
                  <a:srgbClr val="FF0000"/>
                </a:solidFill>
              </a:rPr>
              <a:t>ra</a:t>
            </a:r>
            <a:r>
              <a:rPr lang="cs-CZ" sz="4000" dirty="0"/>
              <a:t>finérie </a:t>
            </a:r>
            <a:r>
              <a:rPr lang="cs-CZ" sz="4000" dirty="0">
                <a:solidFill>
                  <a:srgbClr val="FF0000"/>
                </a:solidFill>
              </a:rPr>
              <a:t>m</a:t>
            </a:r>
            <a:r>
              <a:rPr lang="cs-CZ" sz="4000" dirty="0"/>
              <a:t>inerálních </a:t>
            </a:r>
            <a:r>
              <a:rPr lang="cs-CZ" sz="4000" dirty="0" smtClean="0">
                <a:solidFill>
                  <a:srgbClr val="FF0000"/>
                </a:solidFill>
              </a:rPr>
              <a:t>o</a:t>
            </a:r>
            <a:r>
              <a:rPr lang="cs-CZ" sz="4000" dirty="0" smtClean="0"/>
              <a:t>lejů</a:t>
            </a:r>
            <a:endParaRPr lang="cs-CZ" sz="40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95536" y="1772816"/>
            <a:ext cx="4392488" cy="3951288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/>
              <a:t>Historie pardubické rafinerie se začala psát kdysi dávno ve Vídni, kde David Fanto ve svém krámku prodával petrolej na litry. Nevedl si špatně, a proto se rozhodl zřídit vlastní závod na destilaci a následnou rafinaci petroleje z ropy.</a:t>
            </a:r>
          </a:p>
          <a:p>
            <a:pPr marL="0" indent="0">
              <a:buNone/>
            </a:pPr>
            <a:endParaRPr lang="cs-CZ" sz="4000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700808"/>
            <a:ext cx="3697058" cy="492941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5340370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1196752"/>
            <a:ext cx="8280920" cy="1728192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/>
              <a:t>Místo jako stvořené pro svůj záměr nalezl v Pardubicích, kde byla nejen voda a železnice, ale i rozvětvený průmysl. Usazování prvních kotlů a kladení potrubí začalo na jaře roku 1889.</a:t>
            </a: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658806"/>
            <a:ext cx="3528392" cy="264629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8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PARAMO PARDUBICE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333311"/>
            <a:ext cx="4536504" cy="3249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3635896" y="4869160"/>
            <a:ext cx="1656184" cy="43204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012160" y="4807454"/>
            <a:ext cx="181812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1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lavní vlakové nádraží</a:t>
            </a:r>
            <a:endParaRPr lang="cs-CZ" sz="1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012160" y="6556407"/>
            <a:ext cx="126752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www.mapy.cz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5944798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58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SOUČASNÉ PRODUKTY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264667999"/>
              </p:ext>
            </p:extLst>
          </p:nvPr>
        </p:nvGraphicFramePr>
        <p:xfrm>
          <a:off x="539552" y="1628800"/>
          <a:ext cx="4041775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6386" name="Picture 2" descr="File:Oil Barrel graphic.pn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28800"/>
            <a:ext cx="3980163" cy="3986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10308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59935E-6 L 0.45174 0.003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587" y="16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cs-CZ" dirty="0" smtClean="0"/>
              <a:t>Citace použitých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cs-CZ" sz="1200" dirty="0" smtClean="0"/>
              <a:t>Obr.1 str.1: </a:t>
            </a:r>
            <a:r>
              <a:rPr lang="cs-CZ" sz="1200" dirty="0" smtClean="0">
                <a:effectLst/>
              </a:rPr>
              <a:t>File:Paramo Pardubice 4.JPG. In </a:t>
            </a:r>
            <a:r>
              <a:rPr lang="cs-CZ" sz="1200" i="1" dirty="0" err="1" smtClean="0">
                <a:effectLst/>
              </a:rPr>
              <a:t>Wikipedia</a:t>
            </a:r>
            <a:r>
              <a:rPr lang="cs-CZ" sz="1200" i="1" dirty="0" smtClean="0">
                <a:effectLst/>
              </a:rPr>
              <a:t> : </a:t>
            </a:r>
            <a:r>
              <a:rPr lang="cs-CZ" sz="1200" i="1" dirty="0" err="1" smtClean="0">
                <a:effectLst/>
              </a:rPr>
              <a:t>the</a:t>
            </a:r>
            <a:r>
              <a:rPr lang="cs-CZ" sz="1200" i="1" dirty="0" smtClean="0">
                <a:effectLst/>
              </a:rPr>
              <a:t> free </a:t>
            </a:r>
            <a:r>
              <a:rPr lang="cs-CZ" sz="1200" i="1" dirty="0" err="1" smtClean="0">
                <a:effectLst/>
              </a:rPr>
              <a:t>encyclopedia</a:t>
            </a:r>
            <a:r>
              <a:rPr lang="cs-CZ" sz="1200" dirty="0" smtClean="0">
                <a:effectLst/>
              </a:rPr>
              <a:t> [online]. St. </a:t>
            </a:r>
            <a:r>
              <a:rPr lang="cs-CZ" sz="1200" dirty="0" err="1" smtClean="0">
                <a:effectLst/>
              </a:rPr>
              <a:t>Petersburg</a:t>
            </a:r>
            <a:r>
              <a:rPr lang="cs-CZ" sz="1200" dirty="0" smtClean="0">
                <a:effectLst/>
              </a:rPr>
              <a:t> (Florida) : </a:t>
            </a:r>
            <a:r>
              <a:rPr lang="cs-CZ" sz="1200" dirty="0" err="1" smtClean="0">
                <a:effectLst/>
              </a:rPr>
              <a:t>Wikipedia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Foundation</a:t>
            </a:r>
            <a:r>
              <a:rPr lang="cs-CZ" sz="1200" dirty="0" smtClean="0">
                <a:effectLst/>
              </a:rPr>
              <a:t>, , last </a:t>
            </a:r>
            <a:r>
              <a:rPr lang="cs-CZ" sz="1200" dirty="0" err="1" smtClean="0">
                <a:effectLst/>
              </a:rPr>
              <a:t>modified</a:t>
            </a:r>
            <a:r>
              <a:rPr lang="cs-CZ" sz="1200" dirty="0" smtClean="0">
                <a:effectLst/>
              </a:rPr>
              <a:t> on 28.1.2006 [cit. 2011-03-18]. Dostupné z WWW: &lt;http://commons.wikimedia.org/wiki/File:Paramo_Pardubice_4.JPG&gt;.</a:t>
            </a:r>
          </a:p>
          <a:p>
            <a:r>
              <a:rPr lang="cs-CZ" sz="1200" dirty="0" smtClean="0"/>
              <a:t>Obr.2.str.2: </a:t>
            </a:r>
            <a:r>
              <a:rPr lang="cs-CZ" sz="1200" dirty="0" smtClean="0">
                <a:effectLst/>
              </a:rPr>
              <a:t>File:Paramo Pardubice 2.JPG. In </a:t>
            </a:r>
            <a:r>
              <a:rPr lang="cs-CZ" sz="1200" i="1" dirty="0" err="1" smtClean="0">
                <a:effectLst/>
              </a:rPr>
              <a:t>Wikipedia</a:t>
            </a:r>
            <a:r>
              <a:rPr lang="cs-CZ" sz="1200" i="1" dirty="0" smtClean="0">
                <a:effectLst/>
              </a:rPr>
              <a:t> : </a:t>
            </a:r>
            <a:r>
              <a:rPr lang="cs-CZ" sz="1200" i="1" dirty="0" err="1" smtClean="0">
                <a:effectLst/>
              </a:rPr>
              <a:t>the</a:t>
            </a:r>
            <a:r>
              <a:rPr lang="cs-CZ" sz="1200" i="1" dirty="0" smtClean="0">
                <a:effectLst/>
              </a:rPr>
              <a:t> free </a:t>
            </a:r>
            <a:r>
              <a:rPr lang="cs-CZ" sz="1200" i="1" dirty="0" err="1" smtClean="0">
                <a:effectLst/>
              </a:rPr>
              <a:t>encyclopedia</a:t>
            </a:r>
            <a:r>
              <a:rPr lang="cs-CZ" sz="1200" dirty="0" smtClean="0">
                <a:effectLst/>
              </a:rPr>
              <a:t> [online]. St. </a:t>
            </a:r>
            <a:r>
              <a:rPr lang="cs-CZ" sz="1200" dirty="0" err="1" smtClean="0">
                <a:effectLst/>
              </a:rPr>
              <a:t>Petersburg</a:t>
            </a:r>
            <a:r>
              <a:rPr lang="cs-CZ" sz="1200" dirty="0" smtClean="0">
                <a:effectLst/>
              </a:rPr>
              <a:t> (Florida) : </a:t>
            </a:r>
            <a:r>
              <a:rPr lang="cs-CZ" sz="1200" dirty="0" err="1" smtClean="0">
                <a:effectLst/>
              </a:rPr>
              <a:t>Wikipedia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Foundation</a:t>
            </a:r>
            <a:r>
              <a:rPr lang="cs-CZ" sz="1200" dirty="0" smtClean="0">
                <a:effectLst/>
              </a:rPr>
              <a:t>, , last </a:t>
            </a:r>
            <a:r>
              <a:rPr lang="cs-CZ" sz="1200" dirty="0" err="1" smtClean="0">
                <a:effectLst/>
              </a:rPr>
              <a:t>modified</a:t>
            </a:r>
            <a:r>
              <a:rPr lang="cs-CZ" sz="1200" dirty="0" smtClean="0">
                <a:effectLst/>
              </a:rPr>
              <a:t> on 28.1.2008 [cit. 2011-03-18]. Dostupné z WWW: &lt;http://commons.wikimedia.org/wiki/File:Paramo_Pardubice_2.JPG&gt;.</a:t>
            </a:r>
          </a:p>
          <a:p>
            <a:r>
              <a:rPr lang="cs-CZ" sz="1200" dirty="0" smtClean="0"/>
              <a:t>Obr.3.Str.3: </a:t>
            </a:r>
            <a:r>
              <a:rPr lang="cs-CZ" sz="1200" dirty="0"/>
              <a:t>File:Paramo Pardubice 3.JPG.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28.1.2008 [cit. 2011-03-18]. Dostupné z WWW: &lt;http://commons.wikimedia.org/wiki/File:Paramo_Pardubice_3.JPG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>
                <a:effectLst/>
              </a:rPr>
              <a:t>Obr.4.Str.3: File:Mapa Pardubic </a:t>
            </a:r>
            <a:r>
              <a:rPr lang="cs-CZ" sz="1200" dirty="0"/>
              <a:t>[cit. 2011-03-18]. Dostupné z WWW</a:t>
            </a:r>
            <a:r>
              <a:rPr lang="cs-CZ" sz="1200" dirty="0" smtClean="0"/>
              <a:t>:</a:t>
            </a:r>
          </a:p>
          <a:p>
            <a:pPr marL="0" indent="0">
              <a:buNone/>
            </a:pPr>
            <a:r>
              <a:rPr lang="cs-CZ" sz="1200" dirty="0" smtClean="0"/>
              <a:t>          &lt; http</a:t>
            </a:r>
            <a:r>
              <a:rPr lang="cs-CZ" sz="1200" dirty="0"/>
              <a:t>://www.mapy.cz/#</a:t>
            </a:r>
            <a:r>
              <a:rPr lang="cs-CZ" sz="1200" dirty="0" smtClean="0"/>
              <a:t>mm=</a:t>
            </a:r>
            <a:r>
              <a:rPr lang="cs-CZ" sz="1200" dirty="0" err="1" smtClean="0"/>
              <a:t>ZTtTcP@x</a:t>
            </a:r>
            <a:r>
              <a:rPr lang="cs-CZ" sz="1200" smtClean="0"/>
              <a:t>=136167936@y=135756800@z=13</a:t>
            </a:r>
            <a:r>
              <a:rPr lang="cs-CZ" sz="1200"/>
              <a:t>&gt;</a:t>
            </a:r>
            <a:r>
              <a:rPr lang="cs-CZ" sz="1200" smtClean="0"/>
              <a:t>.</a:t>
            </a:r>
            <a:endParaRPr lang="cs-CZ" sz="1200" dirty="0" smtClean="0"/>
          </a:p>
          <a:p>
            <a:r>
              <a:rPr lang="cs-CZ" sz="1200" dirty="0" smtClean="0">
                <a:effectLst/>
              </a:rPr>
              <a:t>Obr.5.str.4: File:Oil </a:t>
            </a:r>
            <a:r>
              <a:rPr lang="cs-CZ" sz="1200" dirty="0" err="1" smtClean="0">
                <a:effectLst/>
              </a:rPr>
              <a:t>Barrel</a:t>
            </a:r>
            <a:r>
              <a:rPr lang="cs-CZ" sz="1200" dirty="0" smtClean="0">
                <a:effectLst/>
              </a:rPr>
              <a:t> graphic.png. In </a:t>
            </a:r>
            <a:r>
              <a:rPr lang="cs-CZ" sz="1200" i="1" dirty="0" err="1" smtClean="0">
                <a:effectLst/>
              </a:rPr>
              <a:t>Wikipedia</a:t>
            </a:r>
            <a:r>
              <a:rPr lang="cs-CZ" sz="1200" i="1" dirty="0" smtClean="0">
                <a:effectLst/>
              </a:rPr>
              <a:t> : </a:t>
            </a:r>
            <a:r>
              <a:rPr lang="cs-CZ" sz="1200" i="1" dirty="0" err="1" smtClean="0">
                <a:effectLst/>
              </a:rPr>
              <a:t>the</a:t>
            </a:r>
            <a:r>
              <a:rPr lang="cs-CZ" sz="1200" i="1" dirty="0" smtClean="0">
                <a:effectLst/>
              </a:rPr>
              <a:t> free </a:t>
            </a:r>
            <a:r>
              <a:rPr lang="cs-CZ" sz="1200" i="1" dirty="0" err="1" smtClean="0">
                <a:effectLst/>
              </a:rPr>
              <a:t>encyclopedia</a:t>
            </a:r>
            <a:r>
              <a:rPr lang="cs-CZ" sz="1200" dirty="0" smtClean="0">
                <a:effectLst/>
              </a:rPr>
              <a:t> [online]. St. </a:t>
            </a:r>
            <a:r>
              <a:rPr lang="cs-CZ" sz="1200" dirty="0" err="1" smtClean="0">
                <a:effectLst/>
              </a:rPr>
              <a:t>Petersburg</a:t>
            </a:r>
            <a:r>
              <a:rPr lang="cs-CZ" sz="1200" dirty="0" smtClean="0">
                <a:effectLst/>
              </a:rPr>
              <a:t> (Florida) : </a:t>
            </a:r>
            <a:r>
              <a:rPr lang="cs-CZ" sz="1200" dirty="0" err="1" smtClean="0">
                <a:effectLst/>
              </a:rPr>
              <a:t>Wikipedia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Foundation</a:t>
            </a:r>
            <a:r>
              <a:rPr lang="cs-CZ" sz="1200" dirty="0" smtClean="0">
                <a:effectLst/>
              </a:rPr>
              <a:t>, , last </a:t>
            </a:r>
            <a:r>
              <a:rPr lang="cs-CZ" sz="1200" dirty="0" err="1" smtClean="0">
                <a:effectLst/>
              </a:rPr>
              <a:t>modified</a:t>
            </a:r>
            <a:r>
              <a:rPr lang="cs-CZ" sz="1200" dirty="0" smtClean="0">
                <a:effectLst/>
              </a:rPr>
              <a:t> on 21.6.2010 [cit. 2011-03-18]. Dostupné z WWW: &lt;http://commons.wikimedia.org/wiki/</a:t>
            </a:r>
            <a:r>
              <a:rPr lang="cs-CZ" sz="1200" dirty="0" err="1" smtClean="0">
                <a:effectLst/>
              </a:rPr>
              <a:t>File:Oil_Barrel_graphic.png</a:t>
            </a:r>
            <a:r>
              <a:rPr lang="cs-CZ" sz="1200" dirty="0" smtClean="0">
                <a:effectLst/>
              </a:rPr>
              <a:t>&gt;.</a:t>
            </a:r>
          </a:p>
          <a:p>
            <a:endParaRPr lang="cs-CZ" sz="1200" dirty="0" smtClean="0">
              <a:effectLst/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00915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138</TotalTime>
  <Words>149</Words>
  <Application>Microsoft Office PowerPoint</Application>
  <PresentationFormat>Předvádění na obrazovce (4:3)</PresentationFormat>
  <Paragraphs>35</Paragraphs>
  <Slides>5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DUM-PPT-šablona</vt:lpstr>
      <vt:lpstr>Rastrový obrázek</vt:lpstr>
      <vt:lpstr>Chemický průmysl Pardubického kraje</vt:lpstr>
      <vt:lpstr>PARAMO PARDUBICE</vt:lpstr>
      <vt:lpstr>PARAMO PARDUBICE</vt:lpstr>
      <vt:lpstr> SOUČASNÉ PRODUKTY</vt:lpstr>
      <vt:lpstr>Citace použitých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cp:lastModifiedBy>Vlček Filip</cp:lastModifiedBy>
  <cp:revision>23</cp:revision>
  <dcterms:created xsi:type="dcterms:W3CDTF">2010-10-19T08:27:42Z</dcterms:created>
  <dcterms:modified xsi:type="dcterms:W3CDTF">2011-07-25T08:33:33Z</dcterms:modified>
</cp:coreProperties>
</file>