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16" r:id="rId1"/>
  </p:sldMasterIdLst>
  <p:sldIdLst>
    <p:sldId id="256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školy : ZÁKLADNÍ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autor: VAŇOUSOVÁ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</a:t>
          </a:r>
          <a:r>
            <a:rPr lang="cs-CZ" dirty="0" smtClean="0"/>
            <a:t>5.ROČNÍK_11_mluvnické </a:t>
          </a:r>
          <a:r>
            <a:rPr lang="cs-CZ" dirty="0" smtClean="0"/>
            <a:t>kategorie podstatných jmen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školy : ZÁKLADNÍ ŠKOLA NOVÝ KOSTEL,OKRES CHEB</a:t>
          </a:r>
          <a:endParaRPr lang="cs-CZ" sz="19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/>
          </a:r>
          <a:br>
            <a:rPr lang="cs-CZ" sz="1900" kern="1200" dirty="0" smtClean="0"/>
          </a:br>
          <a:r>
            <a:rPr lang="cs-CZ" sz="1900" kern="1200" dirty="0" smtClean="0"/>
            <a:t>autor: VAŇOUSOVÁ VĚRA</a:t>
          </a:r>
          <a:endParaRPr lang="cs-CZ" sz="19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/>
          </a:r>
          <a:br>
            <a:rPr lang="cs-CZ" sz="1900" kern="1200" dirty="0" smtClean="0"/>
          </a:br>
          <a:r>
            <a:rPr lang="cs-CZ" sz="1900" kern="1200" dirty="0" smtClean="0"/>
            <a:t>Název materiálu:</a:t>
          </a:r>
          <a:endParaRPr lang="cs-CZ" sz="19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VY _32_INOVACE_ČESKÝ JAZYK PRO </a:t>
          </a:r>
          <a:r>
            <a:rPr lang="cs-CZ" sz="1900" kern="1200" dirty="0" smtClean="0"/>
            <a:t>5.ROČNÍK_11_mluvnické </a:t>
          </a:r>
          <a:r>
            <a:rPr lang="cs-CZ" sz="1900" kern="1200" dirty="0" smtClean="0"/>
            <a:t>kategorie podstatných jmen</a:t>
          </a:r>
          <a:endParaRPr lang="cs-CZ" sz="19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Číslo projektu:CZ.1.07/1.4.00/21.2737</a:t>
          </a:r>
          <a:endParaRPr lang="cs-CZ" sz="19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24.10.2011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32081673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9064" y="4869160"/>
            <a:ext cx="8424936" cy="480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mluvnických kategorií podstatných jmen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620" y="5829300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14814723"/>
              </p:ext>
            </p:extLst>
          </p:nvPr>
        </p:nvGraphicFramePr>
        <p:xfrm>
          <a:off x="301625" y="1527175"/>
          <a:ext cx="8504243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899"/>
                <a:gridCol w="1413812"/>
                <a:gridCol w="1413812"/>
                <a:gridCol w="1211871"/>
                <a:gridCol w="170084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s tatínkem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při odchodu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svetru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kamarádi!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Tomáše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boji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do obchodu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za </a:t>
                      </a:r>
                      <a:r>
                        <a:rPr lang="cs-CZ" sz="2400" dirty="0" smtClean="0">
                          <a:effectLst/>
                          <a:latin typeface="Times New Roman"/>
                          <a:ea typeface="Times New Roman"/>
                        </a:rPr>
                        <a:t>pávem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obraz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před domy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94492" marR="9449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22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50426173"/>
              </p:ext>
            </p:extLst>
          </p:nvPr>
        </p:nvGraphicFramePr>
        <p:xfrm>
          <a:off x="301625" y="1527175"/>
          <a:ext cx="8504243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899"/>
                <a:gridCol w="1413812"/>
                <a:gridCol w="1413812"/>
                <a:gridCol w="1211871"/>
                <a:gridCol w="170084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s tatínkem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pán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při odchodu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svetru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kamarádi!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pán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Tomáše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muž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 boji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stroj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do obchodu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za </a:t>
                      </a:r>
                      <a:r>
                        <a:rPr lang="cs-CZ" sz="2400" dirty="0" smtClean="0">
                          <a:effectLst/>
                          <a:latin typeface="Times New Roman"/>
                          <a:ea typeface="Times New Roman"/>
                        </a:rPr>
                        <a:t>pávem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muž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obraz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před domy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m. 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hrad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059832" y="2025206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499992" y="2012808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894962" y="2012808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409153" y="2012808"/>
            <a:ext cx="1224136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77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82069345"/>
              </p:ext>
            </p:extLst>
          </p:nvPr>
        </p:nvGraphicFramePr>
        <p:xfrm>
          <a:off x="301625" y="1527175"/>
          <a:ext cx="8504243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899"/>
                <a:gridCol w="1413812"/>
                <a:gridCol w="1413812"/>
                <a:gridCol w="1211871"/>
                <a:gridCol w="170084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četl knihu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Petro!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u školy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pomoci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v košili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radostí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měl starosti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botami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silnicích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k budovám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 marL="94492" marR="9449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589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Napiš mluvnické kategorie u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80210051"/>
              </p:ext>
            </p:extLst>
          </p:nvPr>
        </p:nvGraphicFramePr>
        <p:xfrm>
          <a:off x="301625" y="1527175"/>
          <a:ext cx="8504243" cy="416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899"/>
                <a:gridCol w="1413812"/>
                <a:gridCol w="1413812"/>
                <a:gridCol w="1211871"/>
                <a:gridCol w="170084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Pod. jméno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 marL="94492" marR="94492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vzor</a:t>
                      </a:r>
                      <a:endParaRPr lang="cs-CZ" sz="2400" dirty="0"/>
                    </a:p>
                  </a:txBody>
                  <a:tcPr marL="94492" marR="94492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četl knihu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Petro!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u školy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bez pomoci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kost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v košili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radostí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j.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kost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měl starosti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kost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s botami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na silnicích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růže</a:t>
                      </a: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k budovám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ž.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mn.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Times New Roman"/>
                          <a:ea typeface="Times New Roman"/>
                        </a:rPr>
                        <a:t>žena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3131840" y="2018781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572000" y="2047947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940152" y="2047947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7380312" y="2047947"/>
            <a:ext cx="1152128" cy="3672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50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802</TotalTime>
  <Words>321</Words>
  <Application>Microsoft Office PowerPoint</Application>
  <PresentationFormat>Předvádění na obrazovce (4:3)</PresentationFormat>
  <Paragraphs>150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Administrativní</vt:lpstr>
      <vt:lpstr>Prezentace aplikace PowerPoint</vt:lpstr>
      <vt:lpstr>Napiš mluvnické kategorie u podstatných jmen</vt:lpstr>
      <vt:lpstr>Napiš mluvnické kategorie u podstatných jmen</vt:lpstr>
      <vt:lpstr>Napiš mluvnické kategorie u podstatných jmen</vt:lpstr>
      <vt:lpstr>Napiš mluvnické kategorie u podstatných jmen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83</cp:revision>
  <dcterms:created xsi:type="dcterms:W3CDTF">2011-10-11T06:33:29Z</dcterms:created>
  <dcterms:modified xsi:type="dcterms:W3CDTF">2011-10-24T15:21:42Z</dcterms:modified>
</cp:coreProperties>
</file>