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72" r:id="rId5"/>
    <p:sldId id="273" r:id="rId6"/>
    <p:sldId id="274" r:id="rId7"/>
    <p:sldId id="275" r:id="rId8"/>
    <p:sldId id="276" r:id="rId9"/>
    <p:sldId id="277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605245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Vektorové procesory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Operační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systémy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14. </a:t>
                      </a:r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3. 2013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Záměrem této sady výukových materiálů s názvem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Operační systémy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poskytnout žákům potřebné informace o logické struktuře a fundamentálních principech fungování moderních operačních systémů, s nimiž (nebo jejich obdobami) se budou velmi pravděpodobně setkávat po celý svůj život.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Jednotlivé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DUMy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(prezentace a pracovní listy) v této sadě pokrývají vybrané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Tato prezentace je konkrétně zaměřena na tematický celek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Procesory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Vektorové procesory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Patří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skupiny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SISD (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viz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Flynn).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Používají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speciální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instrukce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pracující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nad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vektory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To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znamená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že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operandy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těchto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instrukcí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jsou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vektory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Jednotlivé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složky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vektoru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se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zpracovávají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proudově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P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roudové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zpracování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(pipeline)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lze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přirovnat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k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práci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výrobní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lince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Jeho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principem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je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rozložení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operace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posloupnost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postupně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prováděných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úkonů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Když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se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dokončí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první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úkon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operace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začne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provádět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druhý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úkon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zároveň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se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začne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provádět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první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úkon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druhé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operace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Schematicky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lze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každou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úlohu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popsat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tzv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rezervační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tabulkou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(grant table),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t.j.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tabulkou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která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zaznamenává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provádění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úkonu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během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několika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sobějdoucích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taktů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7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Pipeline</a:t>
            </a:r>
            <a:r>
              <a:rPr lang="cs-CZ" dirty="0" smtClean="0"/>
              <a:t> vektorových procesorů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10107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Ukázka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pipeline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pro operaci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rozloženou na 3 úkony (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rezervační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tabulka proudově pracující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jednotky):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08845"/>
            <a:ext cx="851535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323528" y="4581128"/>
            <a:ext cx="8686800" cy="2088231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600" dirty="0">
                <a:latin typeface="Arial" pitchFamily="34" charset="0"/>
                <a:cs typeface="Arial" pitchFamily="34" charset="0"/>
              </a:rPr>
              <a:t>Doba setrvání úkonu v jedné sekci musí být ve všech případech stejná (i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tehdy, je-li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doba potřebná pro provedení úkonu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v jednotlivých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sekcích různá) =&gt;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celá jednotka musí pracovat synchronně. jednotlivé sekce jsou odděleny vyrovnávacími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registry, které uchovávají mezivýsledky mezi sekcemi a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zároveň kompenzují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případné rozdíly v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době zpracování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jednotlivých úkonů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50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je </a:t>
            </a:r>
            <a:r>
              <a:rPr lang="cs-CZ" dirty="0" err="1" smtClean="0"/>
              <a:t>příNos</a:t>
            </a:r>
            <a:r>
              <a:rPr lang="cs-CZ" dirty="0" smtClean="0"/>
              <a:t> </a:t>
            </a:r>
            <a:r>
              <a:rPr lang="cs-CZ" dirty="0" err="1" smtClean="0"/>
              <a:t>pipeline</a:t>
            </a:r>
            <a:r>
              <a:rPr lang="cs-CZ" dirty="0" smtClean="0"/>
              <a:t>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Z příkladu vyplývá, že čím větší počet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sekcí použijeme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tím větší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počet úloh může jednotka zpracovávat současně. Tedy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i výkonnost poroste s počtem sekcí, do nichž je jednotka rozdělena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To ale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zároveň znamená vyšší počet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vyrovnávacích registrů a tím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i dodatečné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zpoždění způsobené průchodem informace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jednotlivými registry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12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Výhoda proudového zpracování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se uplatní především tehdy, jeli třeba provést mnohokrát tutéž operaci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 různými operandy. Taková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situace se vyskytuje především při zpracování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vektorů (časté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ve vědecko-technických výpočtech). Odhaduje se,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že asi 70 %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všech algoritmů má buďto přímo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vektorový charakter nebo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se na něj před numerickou realizací převede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94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Architektury vektorových procesorů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Na základě umístění operandů vektorového procesoru lze rozdělit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vektorové procesory </a:t>
            </a:r>
            <a:r>
              <a:rPr lang="cs-CZ" dirty="0">
                <a:latin typeface="Arial" pitchFamily="34" charset="0"/>
                <a:cs typeface="Arial" pitchFamily="34" charset="0"/>
              </a:rPr>
              <a:t>do dvou skupin architektur:</a:t>
            </a: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1. Paměťová architektura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Všechny  </a:t>
            </a:r>
            <a:r>
              <a:rPr lang="cs-CZ" dirty="0">
                <a:latin typeface="Arial" pitchFamily="34" charset="0"/>
                <a:cs typeface="Arial" pitchFamily="34" charset="0"/>
              </a:rPr>
              <a:t>vektorové  operace  jsou  vykonávány  nad  vektory  v  operační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paměti</a:t>
            </a:r>
            <a:r>
              <a:rPr lang="cs-CZ" dirty="0">
                <a:latin typeface="Arial" pitchFamily="34" charset="0"/>
                <a:cs typeface="Arial" pitchFamily="34" charset="0"/>
              </a:rPr>
              <a:t>. Výhoda - možnost práce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 libovolně </a:t>
            </a:r>
            <a:r>
              <a:rPr lang="cs-CZ" dirty="0">
                <a:latin typeface="Arial" pitchFamily="34" charset="0"/>
                <a:cs typeface="Arial" pitchFamily="34" charset="0"/>
              </a:rPr>
              <a:t>dlouhým vektorem. Nevýhoda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poměrně </a:t>
            </a:r>
            <a:r>
              <a:rPr lang="cs-CZ" dirty="0">
                <a:latin typeface="Arial" pitchFamily="34" charset="0"/>
                <a:cs typeface="Arial" pitchFamily="34" charset="0"/>
              </a:rPr>
              <a:t>velké zdržení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mezi inicializací </a:t>
            </a:r>
            <a:r>
              <a:rPr lang="cs-CZ" dirty="0">
                <a:latin typeface="Arial" pitchFamily="34" charset="0"/>
                <a:cs typeface="Arial" pitchFamily="34" charset="0"/>
              </a:rPr>
              <a:t>instrukce a prvním výsledkem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 proudové </a:t>
            </a:r>
            <a:r>
              <a:rPr lang="cs-CZ" dirty="0">
                <a:latin typeface="Arial" pitchFamily="34" charset="0"/>
                <a:cs typeface="Arial" pitchFamily="34" charset="0"/>
              </a:rPr>
              <a:t>jednotky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17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700" dirty="0" smtClean="0"/>
              <a:t>[1]</a:t>
            </a:r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val="33137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Architektury vektorových procesorů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2. Registrová architektura</a:t>
            </a: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Vektorové operace jsou vykonávány nad daty v registrech procesoru. Zde je charakteristická  velká  množina  registrů  procesoru.  Výhoda  -   výběr operandu z  registru  je  rychlejší.  Nevýhoda  -  relativně  malá  velikost vektorového registru (typicky 64 nebo 128 bitů) =&gt; dlouhé vektory se musí rozdělit.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53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[1] </a:t>
            </a:r>
            <a:r>
              <a:rPr lang="cs-CZ" sz="2000" dirty="0"/>
              <a:t>VAVREČKOVÁ, Šárka. SLEZSKÁ UNIVERZITA V OPAVE. </a:t>
            </a:r>
            <a:r>
              <a:rPr lang="cs-CZ" sz="2000" i="1" dirty="0"/>
              <a:t>Operační systémy: Přednášky</a:t>
            </a:r>
            <a:r>
              <a:rPr lang="cs-CZ" sz="2000" dirty="0"/>
              <a:t> [online]. </a:t>
            </a:r>
            <a:r>
              <a:rPr lang="cs-CZ" sz="2000" dirty="0" smtClean="0"/>
              <a:t>2006, 2012-15-11 </a:t>
            </a:r>
            <a:r>
              <a:rPr lang="cs-CZ" sz="2000" dirty="0"/>
              <a:t>[cit. </a:t>
            </a:r>
            <a:r>
              <a:rPr lang="cs-CZ" sz="2000" smtClean="0"/>
              <a:t>2013-03-14]. </a:t>
            </a:r>
            <a:r>
              <a:rPr lang="cs-CZ" sz="2000" dirty="0"/>
              <a:t>Dostupné z: http://</a:t>
            </a:r>
            <a:r>
              <a:rPr lang="cs-CZ" sz="2000" dirty="0" err="1"/>
              <a:t>axpsu.fpf.slu.cz</a:t>
            </a:r>
            <a:r>
              <a:rPr lang="cs-CZ" sz="2000" dirty="0"/>
              <a:t>/~vav10ui/obsahy/os/</a:t>
            </a:r>
            <a:r>
              <a:rPr lang="cs-CZ" sz="2000" dirty="0" err="1"/>
              <a:t>ospredn</a:t>
            </a:r>
            <a:r>
              <a:rPr lang="cs-CZ" sz="2000" dirty="0"/>
              <a:t>/</a:t>
            </a:r>
            <a:r>
              <a:rPr lang="cs-CZ" sz="2000" dirty="0" err="1"/>
              <a:t>ospredn.pdf</a:t>
            </a:r>
            <a:r>
              <a:rPr lang="cs-CZ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1357</TotalTime>
  <Words>375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Cesta</vt:lpstr>
      <vt:lpstr>Prezentace aplikace PowerPoint</vt:lpstr>
      <vt:lpstr>ANOTACE</vt:lpstr>
      <vt:lpstr>Vektorové procesory</vt:lpstr>
      <vt:lpstr>Pipeline vektorových procesorů</vt:lpstr>
      <vt:lpstr>Jaký je příNos pipeline…?</vt:lpstr>
      <vt:lpstr>Prezentace aplikace PowerPoint</vt:lpstr>
      <vt:lpstr>Architektury vektorových procesorů</vt:lpstr>
      <vt:lpstr>Architektury vektorových procesorů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216</cp:revision>
  <dcterms:created xsi:type="dcterms:W3CDTF">2012-08-02T10:31:28Z</dcterms:created>
  <dcterms:modified xsi:type="dcterms:W3CDTF">2013-07-11T22:46:14Z</dcterms:modified>
</cp:coreProperties>
</file>