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972745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Správa paměti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15. 3. 2013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Správa paměti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Správa paměti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Správa paměti je velmi složitý proces. Sestává z následujících elementů:</a:t>
            </a: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hierarchie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pamětí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modul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správce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paměti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reálné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metody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přidělování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paměti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řešení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fragmentace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paměti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virtuální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paměť</a:t>
            </a:r>
            <a:endParaRPr lang="en-US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správa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paměti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v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některých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OS</a:t>
            </a:r>
          </a:p>
          <a:p>
            <a:pPr marL="0" indent="0">
              <a:buNone/>
            </a:pPr>
            <a:r>
              <a:rPr lang="en-US" sz="28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ochrana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paměti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Hierarchie pamětí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60066" y="6122318"/>
            <a:ext cx="504056" cy="576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1340768"/>
            <a:ext cx="9010650" cy="478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5836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Modul správce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752528"/>
          </a:xfrm>
        </p:spPr>
        <p:txBody>
          <a:bodyPr>
            <a:no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Udržuje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informace o paměti (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která část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volná, která část je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přidělena, kterému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procesu je přidělena atd.)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Přiděluje paměť procesům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na jejich žádost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Paměť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, kterou procesy uvolní, zařazuje k volné paměti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Pokud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je to nutné, odebírá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paměť procesům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Jestliže je možné detekovat případy, kdy proces ukončí svou činnost bez uvolnění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paměti (např. při chybě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 programu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či násilném ukončení), pak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modul tuto paměť uvolní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sám a zařadí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k volné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paměti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Pokud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to dovoluje úroveň HW vybavení (především procesor), může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zajišťovat ochranu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paměti, tedy nedovolí procesu přístup do paměťového prostoru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jiného procesu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nebo dokonce do paměťového prostoru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OS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21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Absolutní a relativní adresa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Fyzicky je operační paměť umístěna na zákl. desce, ale také na rozšiřujících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kartách - například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videopaměť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se nachází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grafické kartě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ale přesto je součástí operační paměti 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 některých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OS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mají procesy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do této paměti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přímý přístup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řídí přímo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co se má zobrazit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Proces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 paměti přistupuje přes adresy. Adresa místa v paměti 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počet Bytů k tomuto místu od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začátku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této posloupnosti. První Byte má adresu 0 (před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ním žádný Byte není), druhý má adresu 1 atd.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Takovou adresu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nazýváme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absolutní adresa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Relativní adresa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se nevztahuje k počátku paměti, ale k určité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absolutní adrese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(obvykle začátek paměťového bloku nebo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adresového prostoru procesu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), je to tedy počet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Bytů od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této adresy.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Adresové prostory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25658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Každý proces má přidělen paměťový prostor v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rozsahu určitých adres, proto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hovoříme o adresovém prostoru.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Fyzický adresový prostor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- adresový prostor, který je fyzicky k dispozici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ve výpočetním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systému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Logický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adresový prostor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- adresový prostor, který mají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 dispozici procesy. Logický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adresový prostor může být menší nebo roven fyzickému, ale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 rostoucími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potřebami procesů nemusí pro jejich práci rozsah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fyzického adresového prostoru dostačovat. Proto může být operační paměť “nastavována” prostorem na vnějším paměťovém médiu (obvykle pevném disku), pak je logický adresový prostor větší než fyzický. Hovoříme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pak o virtuálních metodách přidělování paměti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667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Část adresového prostoru obvykle zabírá samotný OS,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jsou to obvykle adresy na začátku adresového prostoru. V případě, že OS používá metody ochrany paměti nebo alespoň rozlišuje procesy na běžící v privilegovaném režimu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běžící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 uživatelském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režimu, běžným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procesům není dovolen přístup do této oblasti nebo je před nimi skryta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. Existuje více metod ochrany paměti, většinou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ale vyžadují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HW podporu - ta je dostupná prakticky na všech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novějších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procesorech,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včetně Intel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od 386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230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dirty="0" smtClean="0"/>
              <a:t>2013-03-15].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1383</TotalTime>
  <Words>325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Cesta</vt:lpstr>
      <vt:lpstr>Prezentace aplikace PowerPoint</vt:lpstr>
      <vt:lpstr>ANOTACE</vt:lpstr>
      <vt:lpstr>Správa paměti</vt:lpstr>
      <vt:lpstr>Hierarchie pamětí</vt:lpstr>
      <vt:lpstr>Modul správce paměti</vt:lpstr>
      <vt:lpstr>Absolutní a relativní adresa</vt:lpstr>
      <vt:lpstr>Adresové prostory</vt:lpstr>
      <vt:lpstr>Prezentace aplikace PowerPoint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232</cp:revision>
  <dcterms:created xsi:type="dcterms:W3CDTF">2012-08-02T10:31:28Z</dcterms:created>
  <dcterms:modified xsi:type="dcterms:W3CDTF">2013-07-11T23:10:00Z</dcterms:modified>
</cp:coreProperties>
</file>