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3080155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Správa 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paměti III.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systémy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16. 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Záměrem této sady výukových materiálů s názvem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Operační systémy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poskytnout žákům potřebné informace o logické struktuře a fundamentálních principech fungování moderních operačních systémů, s nimiž (nebo jejich obdobami) se budou velmi pravděpodobně setkávat po celý svůj život.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Jednotlivé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DUMy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(prezentace a pracovní listy) v této sadě pokrývají vybrané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je konkrétně zaměřena na tematický celek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Správa paměti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Dynamické přidělování bloků 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271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Jednalo se o jistou optimalizaci předešlé metody: nyní se velikost přiděleného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bloku určuje až při žádosti procesu o paměť. Počet 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délka bloků se zde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neustále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mění a tedy nelze již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tyto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informace udržovat v jednoduché tabulce. Místo tohoto řešení je zde udržován dynamický spojový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seznam (viz schéma dále), který užívá hlavičky bloků k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uložení režijních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informací (typicky informace o vlastníkovi bloku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 adresa počátku následujícího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bloku). Paměť vyhrazená pro hlavičku bloku není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procesu přístupná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(ani o ní neví). pokud proces požádá o přístup do “své” paměti,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 jeho adresovému prostoru se dostaneme tak, že od prvního bloku postupujeme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po ukazatelích na následující bloky a postupně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kontrolujeme informace v hlavičkách, až nalezneme blok, který hledáme. Stejně postupujeme i v případě, kdy hledáme volný blok pro přidělení nově spuštěnému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procesu. Při uvolňování bloku se buď jen změní informace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 vlastníkovi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(je-li obklopen využívanými bloky) a nebo se spojí s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volnými bloky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které jej obklopují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1760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Výhody a nevýhody tohoto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Výhody: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všechny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výhody předešlé metody (i když správa paměti je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 něco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náročnější a vyhledávání bloku pomalejší)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ástečně odstraňuje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nevýhody předchozí metody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Nevýhody: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počet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procesů, které lze spustit, je limitován požadavky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již spuštěných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procesů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pokud je paměť fragmentována, je maximální velikost požadavku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na paměť limitována velikostí největšího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volného bloku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určitá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pravděpodobnost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fragmentace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270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Segmentace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Každému procesu je přiřazeno několik (různě dlouhých) bloků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paměti, segmentů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. Pokud je to třeba (a je v daném směru volná paměť),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lze segmenty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prodlužovat. Každý segment obvykle mívá určitý účel,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např. segment pro kód procesu (</a:t>
            </a:r>
            <a:r>
              <a:rPr lang="cs-CZ" sz="2200" i="1" dirty="0" err="1" smtClean="0">
                <a:latin typeface="Arial" pitchFamily="34" charset="0"/>
                <a:cs typeface="Arial" pitchFamily="34" charset="0"/>
              </a:rPr>
              <a:t>code</a:t>
            </a: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 segment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), datový segment (</a:t>
            </a: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data segment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, jeden nebo více - segment pro proměnné s dynamickou délkou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se obvykle nazývá halda), zásobníkový segment (</a:t>
            </a:r>
            <a:r>
              <a:rPr lang="cs-CZ" sz="2200" i="1" dirty="0" err="1">
                <a:latin typeface="Arial" pitchFamily="34" charset="0"/>
                <a:cs typeface="Arial" pitchFamily="34" charset="0"/>
              </a:rPr>
              <a:t>stack</a:t>
            </a:r>
            <a:r>
              <a:rPr lang="cs-CZ" sz="22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segment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, obsazuje se od nejvyšších adres k nejnižším), překryvný segment (</a:t>
            </a:r>
            <a:r>
              <a:rPr lang="cs-CZ" sz="2200" i="1" dirty="0" err="1" smtClean="0">
                <a:latin typeface="Arial" pitchFamily="34" charset="0"/>
                <a:cs typeface="Arial" pitchFamily="34" charset="0"/>
              </a:rPr>
              <a:t>overlay</a:t>
            </a: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i="1" dirty="0">
                <a:latin typeface="Arial" pitchFamily="34" charset="0"/>
                <a:cs typeface="Arial" pitchFamily="34" charset="0"/>
              </a:rPr>
              <a:t>segment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, např. pro dynamické knihovny). Některé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segmenty jsou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plně konstantní (</a:t>
            </a:r>
            <a:r>
              <a:rPr lang="cs-CZ" sz="2200" i="1" dirty="0" err="1">
                <a:latin typeface="Arial" pitchFamily="34" charset="0"/>
                <a:cs typeface="Arial" pitchFamily="34" charset="0"/>
              </a:rPr>
              <a:t>code</a:t>
            </a:r>
            <a:r>
              <a:rPr lang="cs-CZ" sz="2200" i="1" dirty="0">
                <a:latin typeface="Arial" pitchFamily="34" charset="0"/>
                <a:cs typeface="Arial" pitchFamily="34" charset="0"/>
              </a:rPr>
              <a:t> segment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např.), jiné mají konstantní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délku, ale proměnný obsah (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zásobník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). To lze zohlednit při umisťování segmentů v paměti a řešení fragmentace. Procesy, které jsou instancemi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téhož programu, mohou sdílet plně konstantní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segmenty (pokud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to OS umožňuje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).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0038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Procesy používají relativní adresy, adresy začátku jednotlivých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segmentů jsou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uloženy v segmentových registrech procesoru (tedy je to opět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HW závislé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řešení - každý procesor má jiné registry). Absolutní adresa je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pak vypočtena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pomocí obsahu segmentových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registrů. Adresa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objektu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 hlediska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procesu má tedy dvě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části: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egment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(určení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ve kterém segmentu se nachází)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offset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(relativní adresa v rámci segmentu, první Byte v segmentu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má offset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0)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Případné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přesouvání segmentu nezpůsobí procesu problém s adresami.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nutné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zajišťovat mapování relativní adresy v segmentu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na absolutní adresu. Je-li implementován multitasking, je nutné při “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výměně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” procesů na procesoru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uložit obsah segmentových registrů odstavovaného procesu 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při znovupřidělení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procesoru tomuto procesu znovu tyto hodnoty do registru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načíst.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254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Výhody a nevýhody tohoto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5515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Výhody: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velikost segmentů může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být různá, podle potřeby procesu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segmenty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je možné prodlužovat a přesouvat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pokud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to správce paměti umožní, některé segmenty lze sdílet</a:t>
            </a:r>
          </a:p>
          <a:p>
            <a:pPr marL="0" indent="0"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Nevýhody: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nutnost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HW podpory (segmentové registry)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ochrana paměti je komplikovanější (segmenty mají proměnnou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délku)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paměť, kterou lze dalšímu procesu přidělit, je omezena velikostí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největšího souvislého bloku volné paměti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určitá pravděpodobnost fragmentace, lze ji řešit přesouváním segmentů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3198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Jednoduché stránkování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Tato metoda rozlišuje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fyzickou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adresu objektu v paměti (to je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absolutní adresa objektu) a logickou adresu tohoto objektu (s tou pracují procesy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).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Paměťový prostor je rozdělen na stejně dlouhé úseky: stránky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pokud možno spíše kratší (obvykle 1kB nebo více), procesu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přiděleno tolik úseků, kolik potřebuje. Procesu se jeho adresový prostor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jeví jako spojitý, třebaže fyzicky spojitý být nemusí, používá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 jeho hlediska “absolutní adresy”, které jsou ve skutečnosti pouze logickými adresami (od nuly) nebo se jako v případě segmentace paměti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skládají ze dvou částí - čísla stránky a relativní adresy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uvnitř stránky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Máme zde konstantní počet stránek (paměť je opět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rozdělena již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při startu OS) a navíc jsou všechny stejně dlouhé, tedy opět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můžeme evidenci stránek vést ve dvou jednoduchých tabulkách (evidence procesů a obsazení paměti, viz dále). Při jakémkoliv přístupu do paměti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správce paměti provádí překlad adres: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číslo stránky * délka stránky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offset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9409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tohoto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172400" y="6237312"/>
            <a:ext cx="467544" cy="4346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267" y="1268760"/>
            <a:ext cx="7096125" cy="524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9013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Výhody a nevýhody tohoto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271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Výhody: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proces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může dostat tolik stránek, kolik potřebuje (pokud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jsou volné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), stránky nemusí na sebe navazovat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nejsou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problémy s fragmentací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Nevýhody: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fragmentace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uvnitř stránek (proces nemusí potřebovat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celou poslední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stránku)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omezení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daná velikostí fyzického adresovacího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prostoru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8130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[1] </a:t>
            </a:r>
            <a:r>
              <a:rPr lang="cs-CZ" sz="2000" dirty="0"/>
              <a:t>VAVREČKOVÁ, Šárka. SLEZSKÁ UNIVERZITA V OPAVE. </a:t>
            </a:r>
            <a:r>
              <a:rPr lang="cs-CZ" sz="2000" i="1" dirty="0"/>
              <a:t>Operační systémy: Přednášky</a:t>
            </a:r>
            <a:r>
              <a:rPr lang="cs-CZ" sz="2000" dirty="0"/>
              <a:t> [online]. </a:t>
            </a:r>
            <a:r>
              <a:rPr lang="cs-CZ" sz="2000" dirty="0" smtClean="0"/>
              <a:t>2006, 2012-15-11 </a:t>
            </a:r>
            <a:r>
              <a:rPr lang="cs-CZ" sz="2000" dirty="0"/>
              <a:t>[cit. </a:t>
            </a:r>
            <a:r>
              <a:rPr lang="cs-CZ" sz="2000" dirty="0" smtClean="0"/>
              <a:t>2013-03-16]. </a:t>
            </a:r>
            <a:r>
              <a:rPr lang="cs-CZ" sz="2000" dirty="0"/>
              <a:t>Dostupné z: http://</a:t>
            </a:r>
            <a:r>
              <a:rPr lang="cs-CZ" sz="2000" dirty="0" err="1"/>
              <a:t>axpsu.fpf.slu.cz</a:t>
            </a:r>
            <a:r>
              <a:rPr lang="cs-CZ" sz="2000" dirty="0"/>
              <a:t>/~vav10ui/obsahy/os/</a:t>
            </a:r>
            <a:r>
              <a:rPr lang="cs-CZ" sz="2000" dirty="0" err="1"/>
              <a:t>ospredn</a:t>
            </a:r>
            <a:r>
              <a:rPr lang="cs-CZ" sz="2000" dirty="0"/>
              <a:t>/</a:t>
            </a:r>
            <a:r>
              <a:rPr lang="cs-CZ" sz="2000" dirty="0" err="1"/>
              <a:t>ospredn.pdf</a:t>
            </a:r>
            <a:r>
              <a:rPr lang="cs-CZ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1413</TotalTime>
  <Words>586</Words>
  <Application>Microsoft Office PowerPoint</Application>
  <PresentationFormat>Předvádění na obrazovce (4:3)</PresentationFormat>
  <Paragraphs>59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Cesta</vt:lpstr>
      <vt:lpstr>Prezentace aplikace PowerPoint</vt:lpstr>
      <vt:lpstr>ANOTACE</vt:lpstr>
      <vt:lpstr>Dynamické přidělování bloků paměti</vt:lpstr>
      <vt:lpstr>Výhody a nevýhody tohoto řešení</vt:lpstr>
      <vt:lpstr>Segmentace</vt:lpstr>
      <vt:lpstr>Prezentace aplikace PowerPoint</vt:lpstr>
      <vt:lpstr>Výhody a nevýhody tohoto řešení</vt:lpstr>
      <vt:lpstr>Jednoduché stránkování</vt:lpstr>
      <vt:lpstr>Struktura tohoto řešení</vt:lpstr>
      <vt:lpstr>Výhody a nevýhody tohoto řešení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260</cp:revision>
  <dcterms:created xsi:type="dcterms:W3CDTF">2012-08-02T10:31:28Z</dcterms:created>
  <dcterms:modified xsi:type="dcterms:W3CDTF">2013-07-11T23:40:45Z</dcterms:modified>
</cp:coreProperties>
</file>