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7844616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Správa procesů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Operační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systémy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19. </a:t>
                      </a: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3. 2013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Záměrem této sady výukových materiálů s názvem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Operační systémy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poskytnout žákům potřebné informace o logické struktuře a fundamentálních principech fungování moderních operačních systémů, s nimiž (nebo jejich obdobami) se budou velmi pravděpodobně setkávat po celý svůj život.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Jednotlivé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DUMy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(prezentace a pracovní listy) v této sadě pokrývají vybrané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Tato prezentace je konkrétně zaměřena na tematický celek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Správa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procesů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Správa procesů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2716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Správa procesů je složitý mechanismus. Zahrnuje tyto elementy:</a:t>
            </a:r>
          </a:p>
          <a:p>
            <a:r>
              <a:rPr lang="en-US" sz="2800" dirty="0" smtClean="0">
                <a:latin typeface="Arial" pitchFamily="34" charset="0"/>
                <a:cs typeface="Arial" pitchFamily="34" charset="0"/>
              </a:rPr>
              <a:t>Evidence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procesů</a:t>
            </a:r>
            <a:endParaRPr lang="en-US" sz="2800" dirty="0">
              <a:latin typeface="Arial" pitchFamily="34" charset="0"/>
              <a:cs typeface="Arial" pitchFamily="34" charset="0"/>
            </a:endParaRPr>
          </a:p>
          <a:p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Běh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procesůa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multitasking</a:t>
            </a:r>
          </a:p>
          <a:p>
            <a:r>
              <a:rPr lang="en-US" sz="2800" dirty="0" smtClean="0">
                <a:latin typeface="Arial" pitchFamily="34" charset="0"/>
                <a:cs typeface="Arial" pitchFamily="34" charset="0"/>
              </a:rPr>
              <a:t>Multithreading</a:t>
            </a:r>
            <a:endParaRPr lang="en-US" sz="2800" dirty="0">
              <a:latin typeface="Arial" pitchFamily="34" charset="0"/>
              <a:cs typeface="Arial" pitchFamily="34" charset="0"/>
            </a:endParaRPr>
          </a:p>
          <a:p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Správa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front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procesů</a:t>
            </a:r>
            <a:endParaRPr lang="en-US" sz="2800" dirty="0">
              <a:latin typeface="Arial" pitchFamily="34" charset="0"/>
              <a:cs typeface="Arial" pitchFamily="34" charset="0"/>
            </a:endParaRPr>
          </a:p>
          <a:p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Přidělování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procesoru</a:t>
            </a:r>
            <a:endParaRPr lang="en-US" sz="2800" dirty="0">
              <a:latin typeface="Arial" pitchFamily="34" charset="0"/>
              <a:cs typeface="Arial" pitchFamily="34" charset="0"/>
            </a:endParaRPr>
          </a:p>
          <a:p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Komunikace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procesů</a:t>
            </a:r>
            <a:endParaRPr lang="en-US" sz="2800" dirty="0">
              <a:latin typeface="Arial" pitchFamily="34" charset="0"/>
              <a:cs typeface="Arial" pitchFamily="34" charset="0"/>
            </a:endParaRPr>
          </a:p>
          <a:p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Priorita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1760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Evidence procesů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Program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... soubor na vnějším paměťovém médiu, obsahující kód (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instrukce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 a případně nějaká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konstantní data</a:t>
            </a:r>
          </a:p>
          <a:p>
            <a:pPr marL="0" indent="0">
              <a:buNone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Proces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... instance programu určená nejen jeho kódem, ale i dalšími vlastnostmi, jako je jeho stav, priorita, identifikační číslo, programový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čítač, přidělené prostředky (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včetně paměti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), atd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182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Stavy procesu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Proces se může nacházet v různých stavech: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nový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new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proces byl právě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vytvořen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jsou mu přidělovány prostředky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běžící (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running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proces má právě přidělen procesor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jeho kód je vykonáván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řipravený (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ready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 -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čeká na přidělení procesoru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čekající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waiting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 -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čeká na přístup k I/O prostředku, 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který požádal nebo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čeká na událost (např. stisknutí klávesy)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končený (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terminated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 -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proces byl ukončen</a:t>
            </a:r>
          </a:p>
        </p:txBody>
      </p:sp>
    </p:spTree>
    <p:extLst>
      <p:ext uri="{BB962C8B-B14F-4D97-AF65-F5344CB8AC3E}">
        <p14:creationId xmlns:p14="http://schemas.microsoft.com/office/powerpoint/2010/main" val="181825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Činnost správce procesů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4006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Správce procesů vede tabulku procesů, záznam v této tabulce o konkrétním procesu se nazývá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Process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Control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Block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(PCB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). Je to souhrn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všech dat, která OS potřebuje k řízení procesů. Součástí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PCB obvykle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bývají tyto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informace: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PID (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identifikační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číslo procesu), případně další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identif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čísla určující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např. přístupová práva nebo vztah k jiným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procesům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stav procesu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programový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čítač určující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která instrukce se právě provádí (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nebo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má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být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provedena)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hodnoty registrů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ukazatele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do front, ve kterých proces čeká (procesor, I/O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zařízení)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informace pro Správce paměti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tabulky obsazení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paměti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evidence stránek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segmentů procesu)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účtovací informace (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týkají se přidělování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procesoru)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další momentálně přidělené prostředky (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zařízení, otevřené soubory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)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1862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procesu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Proces může vzniknout několika způsoby: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spuštěním programu jiným procesem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(kromě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prvního spuštěného procesu v OS, samozřejmě), pak každý z procesů má jiný programový kód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klonováním již spuštěného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procesu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fork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 – celý paměťový prostor původního procesu je zkopírován do nového adresového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prostoru, pak je novému procesu vytvořen vlastní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záznam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 tabulce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procesů (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PCB)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 některými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údaji původními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některými novými, pak oba procesy pokračují souběžně od stejného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místa</a:t>
            </a:r>
          </a:p>
        </p:txBody>
      </p:sp>
    </p:spTree>
    <p:extLst>
      <p:ext uri="{BB962C8B-B14F-4D97-AF65-F5344CB8AC3E}">
        <p14:creationId xmlns:p14="http://schemas.microsoft.com/office/powerpoint/2010/main" val="2426303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Některé OS (např. Unixy) vytvářejí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stromovou strukturu procesů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ve které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je zachyceno,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který proces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byl kterým spuštěn. Spouštějící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proces (nadřízený uzel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)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se nazývá rodič (</a:t>
            </a:r>
            <a:r>
              <a:rPr lang="cs-CZ" sz="2200" i="1" dirty="0" err="1">
                <a:latin typeface="Arial" pitchFamily="34" charset="0"/>
                <a:cs typeface="Arial" pitchFamily="34" charset="0"/>
              </a:rPr>
              <a:t>parent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)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a spouštěný proces je jeho synovským/dceřiným procesem (</a:t>
            </a:r>
            <a:r>
              <a:rPr lang="cs-CZ" sz="2200" i="1" dirty="0" err="1">
                <a:latin typeface="Arial" pitchFamily="34" charset="0"/>
                <a:cs typeface="Arial" pitchFamily="34" charset="0"/>
              </a:rPr>
              <a:t>child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). V kořeni stromu je “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praproces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”, který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buď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přímo nebo zprostředkovaně spustil všechny ostatní běžící procesy. Každý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další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proces má kromě svého vlastního PID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také uloženo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identif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. číslo rodičovského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procesu (PPID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2200" i="1" dirty="0" err="1">
                <a:latin typeface="Arial" pitchFamily="34" charset="0"/>
                <a:cs typeface="Arial" pitchFamily="34" charset="0"/>
              </a:rPr>
              <a:t>Parent</a:t>
            </a:r>
            <a:r>
              <a:rPr lang="cs-CZ" sz="2200" i="1" dirty="0">
                <a:latin typeface="Arial" pitchFamily="34" charset="0"/>
                <a:cs typeface="Arial" pitchFamily="34" charset="0"/>
              </a:rPr>
              <a:t> PID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). Mezi rodičovským a synovským procesem existuje jistý vztah závislosti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. Obvykle po ukončení rodičovského procesu bývají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ukončeny všechny procesy jeho podstromu (všechny synovské procesy), až na výjimky, které z dobrých důvodů mají pokračovat v práci (např. zálohování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nebo dlouhodobé výpočty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).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276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Typickým příkladem je ukončení všech procesů spuštěných uživatelem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 jeho odhlášení (všechny jsou v podstromu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jeho přihlašovacího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či inicializačního procesu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Rodičovský proces může počkat na dokončení práce synovského procesu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použije volání jádra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wait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 nebo pokračovat ve své činnosti. Může taktéž v kterémkoliv okamžiku synovský proces ukončit (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abort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), například tehdy, když synovský proces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splnil svůj úkol, pro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který byl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spuštěn.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1171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smtClean="0"/>
              <a:t>[1] </a:t>
            </a:r>
            <a:r>
              <a:rPr lang="cs-CZ" sz="2000" dirty="0"/>
              <a:t>VAVREČKOVÁ, Šárka. SLEZSKÁ UNIVERZITA V OPAVE. </a:t>
            </a:r>
            <a:r>
              <a:rPr lang="cs-CZ" sz="2000" i="1" dirty="0"/>
              <a:t>Operační systémy: Přednášky</a:t>
            </a:r>
            <a:r>
              <a:rPr lang="cs-CZ" sz="2000" dirty="0"/>
              <a:t> [online]. </a:t>
            </a:r>
            <a:r>
              <a:rPr lang="cs-CZ" sz="2000" dirty="0" smtClean="0"/>
              <a:t>2006, 2012-15-11 </a:t>
            </a:r>
            <a:r>
              <a:rPr lang="cs-CZ" sz="2000" dirty="0"/>
              <a:t>[cit. </a:t>
            </a:r>
            <a:r>
              <a:rPr lang="cs-CZ" sz="2000" dirty="0" smtClean="0"/>
              <a:t>2013-03-19]. </a:t>
            </a:r>
            <a:r>
              <a:rPr lang="cs-CZ" sz="2000" dirty="0"/>
              <a:t>Dostupné z: http://</a:t>
            </a:r>
            <a:r>
              <a:rPr lang="cs-CZ" sz="2000" dirty="0" err="1"/>
              <a:t>axpsu.fpf.slu.cz</a:t>
            </a:r>
            <a:r>
              <a:rPr lang="cs-CZ" sz="2000" dirty="0"/>
              <a:t>/~vav10ui/obsahy/os/</a:t>
            </a:r>
            <a:r>
              <a:rPr lang="cs-CZ" sz="2000" dirty="0" err="1"/>
              <a:t>ospredn</a:t>
            </a:r>
            <a:r>
              <a:rPr lang="cs-CZ" sz="2000" dirty="0"/>
              <a:t>/</a:t>
            </a:r>
            <a:r>
              <a:rPr lang="cs-CZ" sz="2000" dirty="0" err="1"/>
              <a:t>ospredn.pdf</a:t>
            </a:r>
            <a:r>
              <a:rPr lang="cs-CZ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1430</TotalTime>
  <Words>649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Cesta</vt:lpstr>
      <vt:lpstr>Prezentace aplikace PowerPoint</vt:lpstr>
      <vt:lpstr>ANOTACE</vt:lpstr>
      <vt:lpstr>Správa procesů</vt:lpstr>
      <vt:lpstr>Evidence procesů</vt:lpstr>
      <vt:lpstr>Stavy procesu</vt:lpstr>
      <vt:lpstr>Činnost správce procesů</vt:lpstr>
      <vt:lpstr>Vznik procesu</vt:lpstr>
      <vt:lpstr>Prezentace aplikace PowerPoint</vt:lpstr>
      <vt:lpstr>Prezentace aplikace PowerPoint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270</cp:revision>
  <dcterms:created xsi:type="dcterms:W3CDTF">2012-08-02T10:31:28Z</dcterms:created>
  <dcterms:modified xsi:type="dcterms:W3CDTF">2013-07-11T23:58:43Z</dcterms:modified>
</cp:coreProperties>
</file>