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5" r:id="rId2"/>
    <p:sldId id="267" r:id="rId3"/>
    <p:sldId id="256" r:id="rId4"/>
    <p:sldId id="264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C56454-D650-432C-9006-A5E229901B09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F717D7D-A2D2-42C1-87CE-DBB0C1D1571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Bc. Lucie Ševčíková</a:t>
            </a:r>
          </a:p>
          <a:p>
            <a:r>
              <a:rPr lang="cs-CZ" sz="3000" dirty="0">
                <a:solidFill>
                  <a:schemeClr val="tx1"/>
                </a:solidFill>
                <a:cs typeface="Arial" pitchFamily="34" charset="0"/>
              </a:rPr>
              <a:t>VY_22_INOVACE_2.2.1 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AJ6,7g_4 </a:t>
            </a:r>
          </a:p>
          <a:p>
            <a:r>
              <a:rPr lang="cs-CZ" sz="3000" u="sng" dirty="0" smtClean="0">
                <a:solidFill>
                  <a:schemeClr val="tx1"/>
                </a:solidFill>
                <a:cs typeface="Arial" pitchFamily="34" charset="0"/>
              </a:rPr>
              <a:t>Téma:</a:t>
            </a:r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 přivlastňovací zájmena</a:t>
            </a:r>
          </a:p>
          <a:p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Datum 9. 10. </a:t>
            </a:r>
            <a:r>
              <a:rPr lang="cs-CZ" sz="3000" smtClean="0">
                <a:solidFill>
                  <a:schemeClr val="tx1"/>
                </a:solidFill>
                <a:cs typeface="Arial" pitchFamily="34" charset="0"/>
              </a:rPr>
              <a:t>2012</a:t>
            </a:r>
            <a:endParaRPr lang="cs-CZ" sz="3000" dirty="0" smtClean="0">
              <a:solidFill>
                <a:schemeClr val="tx1"/>
              </a:solidFill>
              <a:cs typeface="Arial" pitchFamily="34" charset="0"/>
            </a:endParaRPr>
          </a:p>
          <a:p>
            <a:r>
              <a:rPr lang="cs-CZ" sz="3000" dirty="0" smtClean="0">
                <a:solidFill>
                  <a:schemeClr val="tx1"/>
                </a:solidFill>
                <a:cs typeface="Arial" pitchFamily="34" charset="0"/>
              </a:rPr>
              <a:t>Ročník: 6. a 7.</a:t>
            </a:r>
          </a:p>
          <a:p>
            <a:pPr lvl="0"/>
            <a:r>
              <a:rPr lang="cs-CZ" sz="3000" dirty="0">
                <a:solidFill>
                  <a:prstClr val="black"/>
                </a:solidFill>
              </a:rPr>
              <a:t>Číslo projektu : CZ.1.07/1.4.00/21.3068 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264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slouží k upevnění a procvičení osobních a přivlastňovacích zájmen. Žáci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nebo 7. ročníku vybírají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správnou odpověď hodící se do vět.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kliknutí na správnou modrou hvězdičku se zobrazí odpověď.</a:t>
            </a:r>
          </a:p>
          <a:p>
            <a:endParaRPr lang="cs-CZ" dirty="0"/>
          </a:p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určen pro interaktivní tabuli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95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c\AppData\Local\Microsoft\Windows\Temporary Internet Files\Content.IE5\A17QB1P7\MC90043828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848"/>
            <a:ext cx="665446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Possesive</a:t>
            </a:r>
            <a:r>
              <a:rPr lang="en-GB" dirty="0" smtClean="0"/>
              <a:t> pronouns</a:t>
            </a:r>
            <a:endParaRPr lang="en-GB" dirty="0"/>
          </a:p>
        </p:txBody>
      </p:sp>
      <p:pic>
        <p:nvPicPr>
          <p:cNvPr id="7172" name="Picture 4" descr="C:\Users\pc\AppData\Local\Microsoft\Windows\Temporary Internet Files\Content.IE5\A17QB1P7\MC900290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1600" y="430741"/>
            <a:ext cx="6192688" cy="163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86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1944216" cy="4752528"/>
          </a:xfrm>
          <a:solidFill>
            <a:schemeClr val="bg2">
              <a:lumMod val="25000"/>
            </a:schemeClr>
          </a:solidFill>
          <a:ln w="38100" cmpd="dbl">
            <a:solidFill>
              <a:srgbClr val="FFFF00"/>
            </a:solidFill>
          </a:ln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My 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Your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His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Her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Its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Our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Your</a:t>
            </a:r>
          </a:p>
          <a:p>
            <a:r>
              <a:rPr lang="en-GB" sz="3200" b="1" dirty="0" smtClean="0">
                <a:solidFill>
                  <a:srgbClr val="00B0F0"/>
                </a:solidFill>
                <a:latin typeface="Arial Black" pitchFamily="34" charset="0"/>
              </a:rPr>
              <a:t>Their</a:t>
            </a:r>
            <a:endParaRPr lang="en-GB" sz="3200" b="1" dirty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412776"/>
            <a:ext cx="2118008" cy="4713704"/>
          </a:xfrm>
          <a:solidFill>
            <a:schemeClr val="accent5">
              <a:lumMod val="20000"/>
              <a:lumOff val="80000"/>
            </a:schemeClr>
          </a:solidFill>
          <a:ln w="38100" cmpd="dbl">
            <a:solidFill>
              <a:schemeClr val="tx1"/>
            </a:solidFill>
            <a:prstDash val="solid"/>
          </a:ln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I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You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He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She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It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We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You</a:t>
            </a:r>
          </a:p>
          <a:p>
            <a:r>
              <a:rPr lang="en-GB" sz="3200" b="1" dirty="0" smtClean="0">
                <a:solidFill>
                  <a:srgbClr val="7030A0"/>
                </a:solidFill>
                <a:latin typeface="Arial Black" pitchFamily="34" charset="0"/>
              </a:rPr>
              <a:t>They</a:t>
            </a:r>
            <a:endParaRPr lang="en-GB" sz="3200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73828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osobní</a:t>
            </a: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73828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 přivlastňovací</a:t>
            </a: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 descr="C:\Users\pc\AppData\Local\Microsoft\Windows\Temporary Internet Files\Content.IE5\ZRPV3T5V\MC900438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601" y="2852936"/>
            <a:ext cx="243654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c\AppData\Local\Microsoft\Windows\Temporary Internet Files\Content.IE5\XA6GH4X5\MC900434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25184"/>
            <a:ext cx="1855971" cy="212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695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246043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I am from Italy. ________ name is Clara</a:t>
            </a:r>
            <a:r>
              <a:rPr lang="en-GB" sz="4800" dirty="0" smtClean="0"/>
              <a:t>.</a:t>
            </a:r>
            <a:endParaRPr lang="en-GB" sz="4800" dirty="0"/>
          </a:p>
        </p:txBody>
      </p:sp>
      <p:sp>
        <p:nvSpPr>
          <p:cNvPr id="4" name="7cípá hvězda 3"/>
          <p:cNvSpPr/>
          <p:nvPr/>
        </p:nvSpPr>
        <p:spPr>
          <a:xfrm>
            <a:off x="899592" y="3501008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939153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his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91880" y="3591852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31940" y="404831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5900344" y="3501008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332392" y="4005171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FF00"/>
                </a:solidFill>
              </a:rPr>
              <a:t>your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896694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My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PJ90FPQN\MC900360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10561"/>
            <a:ext cx="1633084" cy="2851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93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This is my </a:t>
            </a:r>
            <a:r>
              <a:rPr lang="cs-CZ" sz="4400" b="1" dirty="0" err="1" smtClean="0"/>
              <a:t>brother</a:t>
            </a:r>
            <a:r>
              <a:rPr lang="cs-CZ" sz="4400" b="1" dirty="0" smtClean="0"/>
              <a:t> Paolo</a:t>
            </a:r>
            <a:r>
              <a:rPr lang="en-GB" sz="4400" b="1" dirty="0" smtClean="0"/>
              <a:t>. ________ hobby is playing football.</a:t>
            </a:r>
            <a:endParaRPr lang="en-GB" sz="4400" b="1" dirty="0"/>
          </a:p>
        </p:txBody>
      </p:sp>
      <p:sp>
        <p:nvSpPr>
          <p:cNvPr id="5" name="7cípá hvězda 4"/>
          <p:cNvSpPr/>
          <p:nvPr/>
        </p:nvSpPr>
        <p:spPr>
          <a:xfrm>
            <a:off x="863588" y="429309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367644" y="4731241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his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3491880" y="429309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941930" y="4731241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6012160" y="429309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731241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CGMXKBU5\MC900435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43608" y="1124744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His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33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These are my parents. ____________ names are Lucia and Marco.</a:t>
            </a:r>
            <a:endParaRPr lang="en-GB" sz="4400" b="1" dirty="0"/>
          </a:p>
        </p:txBody>
      </p:sp>
      <p:sp>
        <p:nvSpPr>
          <p:cNvPr id="4" name="7cípá hvězda 3"/>
          <p:cNvSpPr/>
          <p:nvPr/>
        </p:nvSpPr>
        <p:spPr>
          <a:xfrm>
            <a:off x="683568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33618" y="4743282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3491880" y="429309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41930" y="4731241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6156176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525217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their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SZ19BU89\MC9003976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221" y="1556792"/>
            <a:ext cx="2478242" cy="288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439652" y="126876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smtClean="0">
                <a:solidFill>
                  <a:srgbClr val="FF0000"/>
                </a:solidFill>
              </a:rPr>
              <a:t>Their</a:t>
            </a:r>
            <a:endParaRPr lang="en-GB" sz="4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07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246043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We have also got a dog. _________ name is Barry and it is very funny.</a:t>
            </a:r>
            <a:endParaRPr lang="en-GB" sz="4400" b="1" dirty="0"/>
          </a:p>
        </p:txBody>
      </p:sp>
      <p:pic>
        <p:nvPicPr>
          <p:cNvPr id="4098" name="Picture 2" descr="C:\Users\pc\AppData\Local\Microsoft\Windows\Temporary Internet Files\Content.IE5\A3BZKTVY\MC900434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06661"/>
            <a:ext cx="18573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7cípá hvězda 4"/>
          <p:cNvSpPr/>
          <p:nvPr/>
        </p:nvSpPr>
        <p:spPr>
          <a:xfrm>
            <a:off x="683568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52609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your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3131840" y="435133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81890" y="4820258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its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5580112" y="4351336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30162" y="4789481"/>
            <a:ext cx="1044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96625" y="1340768"/>
            <a:ext cx="21242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>
                <a:solidFill>
                  <a:srgbClr val="FF0000"/>
                </a:solidFill>
              </a:rPr>
              <a:t>Its</a:t>
            </a:r>
            <a:endParaRPr lang="en-GB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49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5647358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My brother and I have got a big bedroom. _________ beds are very comfortable.  </a:t>
            </a:r>
            <a:endParaRPr lang="en-GB" sz="3600" b="1" dirty="0"/>
          </a:p>
        </p:txBody>
      </p:sp>
      <p:pic>
        <p:nvPicPr>
          <p:cNvPr id="5123" name="Picture 3" descr="C:\Users\pc\AppData\Local\Microsoft\Windows\Temporary Internet Files\Content.IE5\SZ19BU89\MC900358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340" y="2010836"/>
            <a:ext cx="2408522" cy="231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7cípá hvězda 5"/>
          <p:cNvSpPr/>
          <p:nvPr/>
        </p:nvSpPr>
        <p:spPr>
          <a:xfrm>
            <a:off x="683568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52609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my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3131840" y="4329219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500881" y="4767364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his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5508104" y="4329219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877145" y="4767364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0851" y="980728"/>
            <a:ext cx="18452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solidFill>
                  <a:srgbClr val="FF0000"/>
                </a:solidFill>
              </a:rPr>
              <a:t>Our</a:t>
            </a:r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8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This is my Granny. ________ name is Emilia.</a:t>
            </a:r>
            <a:endParaRPr lang="en-GB" sz="4400" b="1" dirty="0"/>
          </a:p>
        </p:txBody>
      </p:sp>
      <p:pic>
        <p:nvPicPr>
          <p:cNvPr id="6146" name="Picture 2" descr="C:\Users\pc\AppData\Local\Microsoft\Windows\Temporary Internet Files\Content.IE5\GJ8014QZ\MC900338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9"/>
            <a:ext cx="1893020" cy="260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7cípá hvězda 4"/>
          <p:cNvSpPr/>
          <p:nvPr/>
        </p:nvSpPr>
        <p:spPr>
          <a:xfrm>
            <a:off x="683568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52609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3203848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72889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your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5580112" y="4305137"/>
            <a:ext cx="1944216" cy="158417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949153" y="4743282"/>
            <a:ext cx="1206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our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71065" y="478227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Her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63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en-US" sz="6000" b="1" dirty="0" smtClean="0">
                <a:solidFill>
                  <a:schemeClr val="tx1"/>
                </a:solidFill>
              </a:rPr>
              <a:t>I love my family very much.</a:t>
            </a:r>
            <a:r>
              <a:rPr lang="cs-CZ" sz="6000" b="1" dirty="0" smtClean="0">
                <a:solidFill>
                  <a:schemeClr val="tx1"/>
                </a:solidFill>
              </a:rPr>
              <a:t> </a:t>
            </a:r>
            <a:r>
              <a:rPr lang="cs-CZ" sz="6000" b="1" dirty="0" err="1" smtClean="0">
                <a:solidFill>
                  <a:schemeClr val="tx1"/>
                </a:solidFill>
              </a:rPr>
              <a:t>We</a:t>
            </a:r>
            <a:r>
              <a:rPr lang="cs-CZ" sz="6000" b="1" dirty="0" smtClean="0">
                <a:solidFill>
                  <a:schemeClr val="tx1"/>
                </a:solidFill>
              </a:rPr>
              <a:t> are a very happy </a:t>
            </a:r>
            <a:r>
              <a:rPr lang="cs-CZ" sz="6000" b="1" dirty="0" err="1" smtClean="0">
                <a:solidFill>
                  <a:schemeClr val="tx1"/>
                </a:solidFill>
              </a:rPr>
              <a:t>family</a:t>
            </a:r>
            <a:r>
              <a:rPr lang="cs-CZ" sz="6000" b="1" dirty="0" smtClean="0">
                <a:solidFill>
                  <a:schemeClr val="tx1"/>
                </a:solidFill>
              </a:rPr>
              <a:t>.</a:t>
            </a:r>
            <a:endParaRPr lang="en-US" sz="6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CGMXKBU5\MC9000272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645024"/>
            <a:ext cx="5041570" cy="229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buch 1 3"/>
          <p:cNvSpPr/>
          <p:nvPr/>
        </p:nvSpPr>
        <p:spPr>
          <a:xfrm>
            <a:off x="395536" y="3244203"/>
            <a:ext cx="3600400" cy="332374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194475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latin typeface="Algerian" pitchFamily="82" charset="0"/>
              </a:rPr>
              <a:t>THE END</a:t>
            </a:r>
            <a:endParaRPr lang="cs-CZ" sz="3600" b="1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92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2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94</TotalTime>
  <Words>229</Words>
  <Application>Microsoft Office PowerPoint</Application>
  <PresentationFormat>Předvádění na obrazovce (4:3)</PresentationFormat>
  <Paragraphs>64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Possesive pronouns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Possesive pronouns</dc:title>
  <dc:creator>pc</dc:creator>
  <cp:lastModifiedBy>pc</cp:lastModifiedBy>
  <cp:revision>15</cp:revision>
  <dcterms:created xsi:type="dcterms:W3CDTF">2012-10-04T13:26:42Z</dcterms:created>
  <dcterms:modified xsi:type="dcterms:W3CDTF">2013-07-22T06:57:21Z</dcterms:modified>
</cp:coreProperties>
</file>