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5FAA80-9A5A-4692-8733-0AECE481A9B1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B5440-D6DA-49E6-BE05-9B2DE789DA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920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6B5440-D6DA-49E6-BE05-9B2DE789DA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79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EF147A-061E-4469-94F8-AF4DF947BD07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D4FE3F-3FB9-4AB5-9A5C-0C5C9C67E1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pn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4868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276872"/>
            <a:ext cx="8358246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:</a:t>
            </a:r>
            <a:r>
              <a:rPr lang="cs-CZ" dirty="0"/>
              <a:t> </a:t>
            </a:r>
            <a:r>
              <a:rPr lang="cs-CZ" dirty="0" smtClean="0"/>
              <a:t>Bc. Lucie Ševčíková                                </a:t>
            </a:r>
            <a:r>
              <a:rPr lang="cs-CZ" b="1" dirty="0" smtClean="0"/>
              <a:t>                          </a:t>
            </a:r>
            <a:r>
              <a:rPr lang="cs-CZ" b="1" dirty="0"/>
              <a:t>Datum : </a:t>
            </a:r>
            <a:r>
              <a:rPr lang="cs-CZ" dirty="0" smtClean="0"/>
              <a:t>9. 10. 2012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</a:t>
            </a:r>
            <a:r>
              <a:rPr lang="cs-CZ" dirty="0"/>
              <a:t>VY_22_INOVACE_2.2.1 </a:t>
            </a:r>
            <a:r>
              <a:rPr lang="cs-CZ" dirty="0" smtClean="0"/>
              <a:t>AJ6,7g_5 </a:t>
            </a:r>
          </a:p>
          <a:p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in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schoolbags</a:t>
            </a:r>
            <a:r>
              <a:rPr lang="cs-CZ" dirty="0" smtClean="0"/>
              <a:t>? </a:t>
            </a:r>
          </a:p>
          <a:p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6., 7.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713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92696"/>
            <a:ext cx="756084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Anotace: </a:t>
            </a:r>
          </a:p>
          <a:p>
            <a:pPr algn="just"/>
            <a:r>
              <a:rPr lang="cs-CZ" sz="2800" dirty="0" smtClean="0"/>
              <a:t>Tento DUM slouží k upevnění a procvičení slovesa to </a:t>
            </a:r>
            <a:r>
              <a:rPr lang="cs-CZ" sz="2800" dirty="0" err="1" smtClean="0"/>
              <a:t>have</a:t>
            </a:r>
            <a:r>
              <a:rPr lang="cs-CZ" sz="2800" dirty="0" smtClean="0"/>
              <a:t> v otázkách a odpovědích. Žáci 6. nebo 7. ročníku procvičují učivo pomocí hry. Hádají co mají děti v tašce a tvoří věty. Při správné volbě se zobrazí daná </a:t>
            </a:r>
            <a:r>
              <a:rPr lang="cs-CZ" sz="2800" smtClean="0"/>
              <a:t>věta. Materiál </a:t>
            </a:r>
            <a:r>
              <a:rPr lang="cs-CZ" sz="2800" dirty="0" smtClean="0"/>
              <a:t>je určen pro interaktivní tabuli.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91909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What have they got in their </a:t>
            </a:r>
            <a:r>
              <a:rPr lang="en-GB" dirty="0" smtClean="0"/>
              <a:t>schoolbag</a:t>
            </a:r>
            <a:r>
              <a:rPr lang="cs-CZ" dirty="0" smtClean="0"/>
              <a:t>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1026" name="Picture 2" descr="C:\Users\pc\AppData\Local\Microsoft\Windows\Temporary Internet Files\Content.IE5\GJ8014QZ\MC900089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1366114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PJ90FPQN\MC9000896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36712"/>
            <a:ext cx="1243584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258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4372168"/>
            <a:ext cx="7622232" cy="1143000"/>
          </a:xfrm>
        </p:spPr>
        <p:txBody>
          <a:bodyPr/>
          <a:lstStyle/>
          <a:p>
            <a:r>
              <a:rPr lang="en-GB" dirty="0" smtClean="0"/>
              <a:t>She has got a pencil in her schoolbag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PJ90FPQN\MC90029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4704"/>
            <a:ext cx="2403871" cy="289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CGMXKBU5\MC900441708[1]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845" y="2277168"/>
            <a:ext cx="1591072" cy="15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476672"/>
            <a:ext cx="4608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What has she got in her schoolbag?</a:t>
            </a:r>
            <a:endParaRPr lang="en-GB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73235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2056" name="Picture 8" descr="C:\Users\pc\AppData\Local\Microsoft\Windows\Temporary Internet Files\Content.IE5\SZ19BU89\MC9002909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709" y="2633340"/>
            <a:ext cx="1116934" cy="109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04520" y="3732356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2057" name="Picture 9" descr="C:\Users\pc\AppData\Local\Microsoft\Windows\Temporary Internet Files\Content.IE5\GJ8014QZ\MC9002950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5392" y="2714559"/>
            <a:ext cx="1226877" cy="88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XA6GH4X5\MC9004296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26" y="4941168"/>
            <a:ext cx="1914525" cy="143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85185E-6 C -0.01267 -0.01273 -0.02483 -0.02639 -0.03785 -0.03843 C -0.0401 -0.04051 -0.0434 -0.04028 -0.04549 -0.0426 C -0.0467 -0.04398 -0.04618 -0.04676 -0.04705 -0.04861 C -0.05191 -0.05834 -0.05087 -0.05162 -0.05764 -0.0588 C -0.07205 -0.07431 -0.06111 -0.06829 -0.07118 -0.07292 C -0.07812 -0.08611 -0.09132 -0.09699 -0.10295 -0.10116 C -0.10937 -0.10926 -0.11927 -0.11088 -0.12726 -0.11528 C -0.12934 -0.11644 -0.13108 -0.11852 -0.13333 -0.11922 C -0.13924 -0.1213 -0.15156 -0.12338 -0.15156 -0.12338 C -0.1658 -0.13287 -0.16649 -0.1331 -0.18333 -0.13542 C -0.19358 -0.14005 -0.18281 -0.13426 -0.19097 -0.14144 C -0.20642 -0.1551 -0.18941 -0.13866 -0.20156 -0.14769 C -0.20469 -0.15 -0.20764 -0.15301 -0.21059 -0.15556 C -0.21215 -0.15695 -0.21337 -0.15926 -0.2151 -0.15973 C -0.21823 -0.16042 -0.22118 -0.16111 -0.22431 -0.16181 C -0.22934 -0.16852 -0.23524 -0.17662 -0.24097 -0.18195 C -0.24358 -0.18449 -0.25312 -0.18542 -0.25451 -0.18588 C -0.25868 -0.18704 -0.2625 -0.18889 -0.26667 -0.19005 C -0.26927 -0.19074 -0.2717 -0.19144 -0.27431 -0.19213 C -0.36007 -0.19098 -0.44219 -0.18773 -0.52726 -0.19005 C -0.54045 -0.18843 -0.5526 -0.1875 -0.5651 -0.18195 C -0.57205 -0.1757 -0.57986 -0.17014 -0.58785 -0.16783 C -0.58941 -0.16574 -0.59045 -0.1632 -0.59236 -0.16181 C -0.60608 -0.15162 -0.59861 -0.16204 -0.60295 -0.15556 L -0.59236 -0.15162 " pathEditMode="relative" ptsTypes="ffffffffffffffffffffffffAA">
                                      <p:cBhvr>
                                        <p:cTn id="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4372168"/>
            <a:ext cx="7622232" cy="1143000"/>
          </a:xfrm>
        </p:spPr>
        <p:txBody>
          <a:bodyPr/>
          <a:lstStyle/>
          <a:p>
            <a:r>
              <a:rPr lang="en-GB" dirty="0" smtClean="0"/>
              <a:t>She has got a rubber in her schoolbag.</a:t>
            </a: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203256" y="3459778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pc\AppData\Local\Microsoft\Windows\Temporary Internet Files\Content.IE5\PJ90FPQN\MC900290903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64704"/>
            <a:ext cx="2088232" cy="251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48880" y="548680"/>
            <a:ext cx="384752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 smtClean="0"/>
              <a:t>What has she got </a:t>
            </a:r>
            <a:endParaRPr lang="cs-CZ" sz="3600" dirty="0" smtClean="0"/>
          </a:p>
          <a:p>
            <a:r>
              <a:rPr lang="en-GB" sz="3600" dirty="0" smtClean="0"/>
              <a:t>in her schoolbag?</a:t>
            </a:r>
            <a:endParaRPr lang="en-GB" sz="3600" dirty="0"/>
          </a:p>
        </p:txBody>
      </p:sp>
      <p:pic>
        <p:nvPicPr>
          <p:cNvPr id="3075" name="Picture 3" descr="C:\Users\pc\AppData\Local\Microsoft\Windows\Temporary Internet Files\Content.IE5\SZ19BU89\MC900234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192" y="1967946"/>
            <a:ext cx="1481375" cy="130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152037" y="3459778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3076" name="Picture 4" descr="C:\Users\pc\AppData\Local\Microsoft\Windows\Temporary Internet Files\Content.IE5\A3BZKTVY\MC9004417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712" y="1977034"/>
            <a:ext cx="1387269" cy="138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SZ19BU89\MC900199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332" y="2173244"/>
            <a:ext cx="1639563" cy="1074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\AppData\Local\Microsoft\Windows\Temporary Internet Files\Content.IE5\XA6GH4X5\MC9004296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85184"/>
            <a:ext cx="1914525" cy="143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4743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7.40741E-7 C -0.00608 -0.01551 -0.01181 -0.03125 -0.01824 -0.04653 C -0.01893 -0.04815 -0.02049 -0.04908 -0.02136 -0.0507 C -0.02292 -0.05324 -0.02362 -0.05718 -0.02588 -0.0588 C -0.03733 -0.06783 -0.04706 -0.07107 -0.05921 -0.07477 C -0.08282 -0.09097 -0.11216 -0.09028 -0.13803 -0.09306 C -0.21268 -0.09236 -0.2915 -0.11759 -0.36216 -0.08496 C -0.36928 -0.07593 -0.37397 -0.0757 -0.38334 -0.07292 C -0.39081 -0.07084 -0.3974 -0.06759 -0.4047 -0.06482 C -0.41112 -0.0588 -0.41442 -0.04908 -0.42136 -0.04445 " pathEditMode="relative" ptsTypes="fffffffffA">
                                      <p:cBhvr>
                                        <p:cTn id="2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3" y="4372168"/>
            <a:ext cx="7406208" cy="1143000"/>
          </a:xfrm>
        </p:spPr>
        <p:txBody>
          <a:bodyPr/>
          <a:lstStyle/>
          <a:p>
            <a:r>
              <a:rPr lang="en-GB" dirty="0" smtClean="0"/>
              <a:t>He has got a banana in his schoolbag.</a:t>
            </a:r>
            <a:endParaRPr lang="en-GB" dirty="0"/>
          </a:p>
        </p:txBody>
      </p:sp>
      <p:pic>
        <p:nvPicPr>
          <p:cNvPr id="4" name="Picture 2" descr="C:\Users\pc\AppData\Local\Microsoft\Windows\Temporary Internet Files\Content.IE5\PJ90FPQN\MC900290903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7673"/>
            <a:ext cx="2016224" cy="242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635896" y="76470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3600" dirty="0"/>
              <a:t>What has </a:t>
            </a:r>
            <a:r>
              <a:rPr lang="en-GB" sz="3600" dirty="0" smtClean="0"/>
              <a:t>he </a:t>
            </a:r>
            <a:r>
              <a:rPr lang="en-GB" sz="3600" dirty="0"/>
              <a:t>got </a:t>
            </a:r>
            <a:endParaRPr lang="cs-CZ" sz="3600" dirty="0"/>
          </a:p>
          <a:p>
            <a:pPr algn="ctr"/>
            <a:r>
              <a:rPr lang="en-GB" sz="3600" dirty="0"/>
              <a:t>in </a:t>
            </a:r>
            <a:r>
              <a:rPr lang="en-GB" sz="3600" dirty="0" smtClean="0"/>
              <a:t>h</a:t>
            </a:r>
            <a:r>
              <a:rPr lang="cs-CZ" sz="3600" dirty="0" err="1" smtClean="0"/>
              <a:t>is</a:t>
            </a:r>
            <a:r>
              <a:rPr lang="en-GB" sz="3600" dirty="0" smtClean="0"/>
              <a:t> </a:t>
            </a:r>
            <a:r>
              <a:rPr lang="en-GB" sz="3600" dirty="0"/>
              <a:t>schoolbag?</a:t>
            </a:r>
          </a:p>
        </p:txBody>
      </p:sp>
      <p:pic>
        <p:nvPicPr>
          <p:cNvPr id="2050" name="Picture 2" descr="C:\Users\pc\AppData\Local\Microsoft\Windows\Temporary Internet Files\Content.IE5\SZ19BU89\MC9003556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071" y="2542214"/>
            <a:ext cx="1437161" cy="92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005587" y="3461985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pc\AppData\Local\Microsoft\Windows\Temporary Internet Files\Content.IE5\PJ90FPQN\MC900411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47759"/>
            <a:ext cx="1993186" cy="145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ZBXJ9RA9\MC9002900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358895"/>
            <a:ext cx="1500777" cy="1115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838205" y="3488775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2053" name="Picture 5" descr="C:\Users\pc\AppData\Local\Microsoft\Windows\Temporary Internet Files\Content.IE5\ZBXJ9RA9\MC9002329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25144"/>
            <a:ext cx="1922352" cy="163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486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18519E-6 C -0.03316 0.04283 -0.04705 0.06043 -0.07569 0.09283 C -0.08663 0.1051 -0.0934 0.12131 -0.10608 0.13126 C -0.11424 0.13774 -0.1243 0.13751 -0.13333 0.14121 C -0.14601 0.14052 -0.15868 0.14098 -0.17118 0.13936 C -0.18333 0.13774 -0.18767 0.11737 -0.19549 0.10695 C -0.20035 0.09006 -0.21476 0.06945 -0.22569 0.05857 C -0.22621 0.05464 -0.22691 0.04492 -0.22882 0.04029 C -0.23524 0.02478 -0.23351 0.03311 -0.23785 0.02015 C -0.2401 0.0132 -0.24149 0.0014 -0.24236 -0.00416 C -0.24392 -0.02684 -0.24601 -0.04559 -0.24687 -0.06874 C -0.24549 -0.08564 -0.24549 -0.07962 -0.24549 -0.08703 " pathEditMode="relative" ptsTypes="fffffffffffA">
                                      <p:cBhvr>
                                        <p:cTn id="3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6812" y="4400728"/>
            <a:ext cx="6512511" cy="1143000"/>
          </a:xfrm>
        </p:spPr>
        <p:txBody>
          <a:bodyPr/>
          <a:lstStyle/>
          <a:p>
            <a:pPr algn="l"/>
            <a:r>
              <a:rPr lang="en-GB" dirty="0" smtClean="0"/>
              <a:t>He has got a sandwich in his </a:t>
            </a:r>
            <a:r>
              <a:rPr lang="cs-CZ" dirty="0" err="1" smtClean="0"/>
              <a:t>school</a:t>
            </a:r>
            <a:r>
              <a:rPr lang="en-GB" dirty="0" smtClean="0"/>
              <a:t>bag.</a:t>
            </a:r>
            <a:endParaRPr lang="en-GB" dirty="0"/>
          </a:p>
        </p:txBody>
      </p:sp>
      <p:pic>
        <p:nvPicPr>
          <p:cNvPr id="4" name="Picture 5" descr="C:\Users\pc\AppData\Local\Microsoft\Windows\Temporary Internet Files\Content.IE5\ZBXJ9RA9\MC9002329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25144"/>
            <a:ext cx="1922352" cy="163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\AppData\Local\Microsoft\Windows\Temporary Internet Files\Content.IE5\PJ90FPQN\MC90029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7673"/>
            <a:ext cx="2016224" cy="242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CGMXKBU5\MC900441720[1]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022" y="1640486"/>
            <a:ext cx="1514360" cy="151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A17QB1P7\MC90044174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83800"/>
            <a:ext cx="1759811" cy="175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PJ90FPQN\MC9002950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1956836"/>
            <a:ext cx="1638893" cy="117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134022" y="3135660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958849" y="3135660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25945" y="33265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3600" dirty="0"/>
              <a:t>What has </a:t>
            </a:r>
            <a:r>
              <a:rPr lang="en-GB" sz="3600" dirty="0" smtClean="0"/>
              <a:t>he </a:t>
            </a:r>
            <a:r>
              <a:rPr lang="en-GB" sz="3600" dirty="0"/>
              <a:t>got </a:t>
            </a:r>
            <a:endParaRPr lang="cs-CZ" sz="3600" dirty="0"/>
          </a:p>
          <a:p>
            <a:pPr algn="ctr"/>
            <a:r>
              <a:rPr lang="en-GB" sz="3600" dirty="0"/>
              <a:t>in </a:t>
            </a:r>
            <a:r>
              <a:rPr lang="en-GB" sz="3600" dirty="0" smtClean="0"/>
              <a:t>h</a:t>
            </a:r>
            <a:r>
              <a:rPr lang="cs-CZ" sz="3600" dirty="0" err="1" smtClean="0"/>
              <a:t>is</a:t>
            </a:r>
            <a:r>
              <a:rPr lang="en-GB" sz="3600" dirty="0" smtClean="0"/>
              <a:t> </a:t>
            </a:r>
            <a:r>
              <a:rPr lang="en-GB" sz="3600" dirty="0"/>
              <a:t>schoolbag?</a:t>
            </a:r>
          </a:p>
        </p:txBody>
      </p:sp>
    </p:spTree>
    <p:extLst>
      <p:ext uri="{BB962C8B-B14F-4D97-AF65-F5344CB8AC3E}">
        <p14:creationId xmlns:p14="http://schemas.microsoft.com/office/powerpoint/2010/main" val="379895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96296E-6 C -0.00173 0.01643 -0.00451 0.03264 -0.00607 0.04884 C -0.00677 0.05625 -0.00642 0.06366 -0.00746 0.07106 C -0.0092 0.0838 -0.01631 0.09792 -0.02118 0.10926 C -0.02534 0.11875 -0.02777 0.1294 -0.03472 0.13565 C -0.04427 0.15393 -0.03107 0.13009 -0.04236 0.1456 C -0.04357 0.14745 -0.04409 0.15 -0.04531 0.15162 C -0.05138 0.16157 -0.0592 0.16782 -0.06805 0.17199 C -0.07673 0.18264 -0.09253 0.18796 -0.10451 0.19213 C -0.11267 0.2037 -0.15347 0.20162 -0.16354 0.20231 C -0.19583 0.20162 -0.24739 0.20532 -0.28472 0.1963 C -0.28628 0.19491 -0.28819 0.19375 -0.28941 0.19213 C -0.29045 0.19051 -0.28975 0.18773 -0.29079 0.18611 C -0.29184 0.18426 -0.29392 0.18495 -0.29531 0.18403 C -0.29704 0.18264 -0.29843 0.18148 -0.3 0.18009 C -0.30347 0.16551 -0.30104 0.1713 -0.30607 0.1618 C -0.30833 0.14838 -0.30798 0.13472 -0.31059 0.12153 C -0.31006 0.07917 -0.31006 0.03634 -0.30902 -0.00579 C -0.30885 -0.0132 -0.30677 -0.02107 -0.30295 -0.02593 C -0.30086 -0.03472 -0.29861 -0.03982 -0.29392 -0.0463 C -0.29184 -0.05417 -0.28975 -0.06158 -0.28628 -0.06852 C -0.28576 -0.0713 -0.28576 -0.07431 -0.28472 -0.07685 C -0.28368 -0.07917 -0.28107 -0.08009 -0.2802 -0.08287 C -0.27899 -0.08658 -0.27951 -0.09074 -0.27864 -0.09468 C -0.27795 -0.09815 -0.27656 -0.10139 -0.27569 -0.10486 C -0.275 -0.10741 -0.27465 -0.11019 -0.27413 -0.11296 C -0.27066 -0.15903 -0.26441 -0.21065 -0.2802 -0.25232 C -0.2842 -0.26296 -0.28506 -0.27037 -0.29392 -0.27454 C -0.29548 -0.27732 -0.2967 -0.28033 -0.29843 -0.28264 C -0.30017 -0.28495 -0.30295 -0.28588 -0.30451 -0.28866 C -0.30572 -0.29097 -0.30468 -0.29468 -0.30607 -0.29676 C -0.3085 -0.30046 -0.31215 -0.30208 -0.3151 -0.30486 C -0.31718 -0.30671 -0.32118 -0.31088 -0.32118 -0.31088 C -0.32638 -0.3213 -0.3309 -0.32245 -0.33941 -0.32708 C -0.346 -0.33056 -0.35225 -0.33634 -0.35902 -0.33912 C -0.375 -0.34537 -0.39288 -0.34583 -0.40902 -0.34722 C -0.44809 -0.34491 -0.43593 -0.34769 -0.45902 -0.33704 C -0.46684 -0.32107 -0.45642 -0.34051 -0.46666 -0.32708 C -0.47118 -0.32107 -0.47447 -0.31296 -0.47864 -0.30671 C -0.4809 -0.30324 -0.48368 -0.3 -0.48628 -0.29676 C -0.48732 -0.29537 -0.48941 -0.29259 -0.48941 -0.29259 C -0.49218 -0.28495 -0.49513 -0.2757 -0.49843 -0.26852 C -0.5059 -0.25232 -0.50503 -0.26412 -0.51059 -0.24213 C -0.51423 -0.22732 -0.51736 -0.2125 -0.52118 -0.19792 C -0.51979 -0.14144 -0.52309 -0.12222 -0.50138 -0.08079 C -0.49947 -0.07222 -0.49357 -0.06783 -0.48941 -0.06042 C -0.48593 -0.04213 -0.49027 -0.0463 -0.48177 -0.04213 C -0.47968 -0.04005 -0.4776 -0.03843 -0.47569 -0.03634 C -0.47291 -0.0331 -0.47083 -0.02894 -0.46805 -0.02593 C -0.46371 -0.02153 -0.45642 -0.01736 -0.45138 -0.01412 C -0.45034 -0.01204 -0.45 -0.00949 -0.44843 -0.00787 C -0.44184 -0.00208 -0.44236 -0.00949 -0.44236 -0.0037 " pathEditMode="relative" ptsTypes="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372168"/>
            <a:ext cx="5750024" cy="1143000"/>
          </a:xfrm>
        </p:spPr>
        <p:txBody>
          <a:bodyPr/>
          <a:lstStyle/>
          <a:p>
            <a:pPr algn="l"/>
            <a:r>
              <a:rPr lang="en-GB" dirty="0" smtClean="0"/>
              <a:t>They have got mobiles in their </a:t>
            </a:r>
            <a:r>
              <a:rPr lang="cs-CZ" dirty="0" err="1" smtClean="0"/>
              <a:t>school</a:t>
            </a:r>
            <a:r>
              <a:rPr lang="en-GB" dirty="0" smtClean="0"/>
              <a:t>bags.</a:t>
            </a: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635895" y="42801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3600" dirty="0"/>
              <a:t>What </a:t>
            </a:r>
            <a:r>
              <a:rPr lang="en-GB" sz="3600" dirty="0" smtClean="0"/>
              <a:t>ha</a:t>
            </a:r>
            <a:r>
              <a:rPr lang="cs-CZ" sz="3600" dirty="0" smtClean="0"/>
              <a:t>ve t</a:t>
            </a:r>
            <a:r>
              <a:rPr lang="en-GB" sz="3600" dirty="0" smtClean="0"/>
              <a:t>he</a:t>
            </a:r>
            <a:r>
              <a:rPr lang="cs-CZ" sz="3600" dirty="0" smtClean="0"/>
              <a:t>y</a:t>
            </a:r>
            <a:r>
              <a:rPr lang="en-GB" sz="3600" dirty="0" smtClean="0"/>
              <a:t> </a:t>
            </a:r>
            <a:r>
              <a:rPr lang="en-GB" sz="3600" dirty="0"/>
              <a:t>got </a:t>
            </a:r>
            <a:endParaRPr lang="cs-CZ" sz="3600" dirty="0"/>
          </a:p>
          <a:p>
            <a:pPr algn="ctr"/>
            <a:r>
              <a:rPr lang="en-GB" sz="3600" dirty="0"/>
              <a:t>in </a:t>
            </a:r>
            <a:r>
              <a:rPr lang="cs-CZ" sz="3600" dirty="0" err="1" smtClean="0"/>
              <a:t>their</a:t>
            </a:r>
            <a:r>
              <a:rPr lang="en-GB" sz="3600" dirty="0" smtClean="0"/>
              <a:t> schoolbag</a:t>
            </a:r>
            <a:r>
              <a:rPr lang="cs-CZ" sz="3600" dirty="0" smtClean="0"/>
              <a:t>s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pic>
        <p:nvPicPr>
          <p:cNvPr id="2050" name="Picture 2" descr="C:\Users\pc\AppData\Local\Microsoft\Windows\Temporary Internet Files\Content.IE5\UIFOX6ZY\MC900432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85934"/>
            <a:ext cx="2160240" cy="217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ZRPV3T5V\MC9002874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348"/>
            <a:ext cx="1993271" cy="182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A17QB1P7\MC900435546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365291"/>
            <a:ext cx="177165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GJ8014QZ\MC9002327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062" y="2223089"/>
            <a:ext cx="1507667" cy="133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9BRCWZHR\MC90043983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57409"/>
            <a:ext cx="1423036" cy="142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A17QB1P7\MC90043262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03225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966640" y="3658880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31643" y="3656028"/>
            <a:ext cx="18326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0000"/>
                </a:solidFill>
              </a:rPr>
              <a:t>Try again!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77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07407E-6 C -0.0066 -0.01967 -0.00972 -0.04051 -0.01528 -0.06065 C -0.0184 -0.07199 -0.02292 -0.08125 -0.02587 -0.09282 C -0.02761 -0.1 -0.02656 -0.09861 -0.03038 -0.10509 C -0.03472 -0.11273 -0.04392 -0.12731 -0.04392 -0.12731 C -0.04826 -0.14375 -0.05938 -0.15185 -0.06823 -0.16366 C -0.07517 -0.17292 -0.0809 -0.18472 -0.08802 -0.19398 C -0.09323 -0.20092 -0.09132 -0.1956 -0.09705 -0.2 C -0.10886 -0.20926 -0.11806 -0.22222 -0.13038 -0.23032 C -0.14063 -0.23704 -0.15278 -0.23981 -0.16372 -0.24444 C -0.16823 -0.2463 -0.17257 -0.24954 -0.17726 -0.25046 C -0.20208 -0.25486 -0.19254 -0.25185 -0.20608 -0.25648 C -0.24392 -0.25509 -0.25955 -0.26759 -0.28195 -0.23842 C -0.28507 -0.23426 -0.28646 -0.22824 -0.28941 -0.22407 C -0.29201 -0.21111 -0.29705 -0.19792 -0.30156 -0.18588 C -0.30434 -0.17847 -0.30695 -0.1581 -0.31059 -0.15347 C -0.31528 -0.14745 -0.31701 -0.14074 -0.31979 -0.13333 C -0.32257 -0.12569 -0.3283 -0.11991 -0.33195 -0.11296 C -0.33906 -0.0993 -0.33299 -0.10625 -0.34097 -0.09884 C -0.34583 -0.08889 -0.34271 -0.09444 -0.35156 -0.08287 C -0.35295 -0.08102 -0.3533 -0.07824 -0.35469 -0.07662 C -0.36198 -0.06829 -0.37118 -0.06412 -0.37882 -0.05648 C -0.4066 -0.0588 -0.39861 -0.05486 -0.41667 -0.0706 C -0.41667 -0.0706 -0.42934 -0.0875 -0.43038 -0.08889 C -0.43299 -0.09213 -0.43802 -0.09884 -0.43802 -0.09884 C -0.44028 -0.10856 -0.44392 -0.11296 -0.45 -0.11921 C -0.45243 -0.13148 -0.45833 -0.14282 -0.46528 -0.15139 C -0.46858 -0.16273 -0.4724 -0.17523 -0.47882 -0.1838 C -0.47969 -0.1868 -0.48264 -0.20046 -0.4849 -0.20393 C -0.48698 -0.20741 -0.49028 -0.20903 -0.49254 -0.21204 C -0.50174 -0.2243 -0.49636 -0.22106 -0.50608 -0.22407 C -0.51146 -0.22778 -0.5158 -0.23333 -0.52136 -0.23634 C -0.55382 -0.25347 -0.58785 -0.26782 -0.62274 -0.27268 C -0.63438 -0.27708 -0.64427 -0.28241 -0.65608 -0.2868 C -0.66076 -0.28842 -0.66979 -0.29282 -0.66979 -0.29282 C -0.69514 -0.29074 -0.69809 -0.29606 -0.71059 -0.2706 C -0.7092 -0.25532 -0.70816 -0.24606 -0.70156 -0.23426 C -0.69948 -0.22639 -0.69705 -0.22222 -0.69254 -0.2162 C -0.6882 -0.19907 -0.69531 -0.22315 -0.6849 -0.20393 C -0.68368 -0.20162 -0.6842 -0.19838 -0.68333 -0.19583 C -0.6809 -0.18935 -0.67726 -0.1838 -0.67431 -0.17778 C -0.67153 -0.17222 -0.66528 -0.16157 -0.66528 -0.16157 C -0.65938 -0.13079 -0.66389 -0.1588 -0.66059 -0.11296 C -0.66007 -0.10671 -0.65642 -0.10116 -0.65608 -0.09491 C -0.65521 -0.07824 -0.65608 -0.06134 -0.65608 -0.04444 " pathEditMode="relative" ptsTypes="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C -0.02066 0.03703 -0.04098 0.07453 -0.06216 0.11111 C -0.07327 0.13009 -0.09098 0.14004 -0.10608 0.15162 C -0.12188 0.16388 -0.129 0.19189 -0.14705 0.2 C -0.15868 0.21643 -0.17674 0.21898 -0.19236 0.2243 C -0.23681 0.22361 -0.28125 0.22407 -0.3257 0.22222 C -0.34028 0.22152 -0.35469 0.2118 -0.36823 0.20601 C -0.37587 0.20277 -0.39098 0.19606 -0.39098 0.19606 C -0.40591 0.18217 -0.42136 0.1699 -0.43785 0.15972 C -0.44514 0.15532 -0.44688 0.15717 -0.45295 0.15162 C -0.46563 0.1405 -0.47275 0.12152 -0.48785 0.11527 C -0.49896 0.10393 -0.50851 0.08912 -0.52118 0.08078 C -0.525 0.07824 -0.52934 0.07685 -0.53334 0.07476 C -0.54254 0.05949 -0.55695 0.05046 -0.57118 0.04652 C -0.5875 0.03032 -0.60625 0.02129 -0.62275 0.00601 C -0.62448 0.00254 -0.62709 -0.00024 -0.62882 -0.00394 C -0.62969 -0.00579 -0.62986 -0.00788 -0.63039 -0.00996 C -0.63091 -0.01204 -0.63177 -0.01621 -0.63177 -0.01621 " pathEditMode="relative" ptsTypes="fffffffffffffffffA">
                                      <p:cBhvr>
                                        <p:cTn id="3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obrázky - </a:t>
            </a:r>
            <a:r>
              <a:rPr lang="cs-CZ" dirty="0">
                <a:hlinkClick r:id="rId2"/>
              </a:rPr>
              <a:t>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06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77</TotalTime>
  <Words>244</Words>
  <Application>Microsoft Office PowerPoint</Application>
  <PresentationFormat>Předvádění na obrazovce (4:3)</PresentationFormat>
  <Paragraphs>36</Paragraphs>
  <Slides>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What have they got in their schoolbags?</vt:lpstr>
      <vt:lpstr>She has got a pencil in her schoolbag.</vt:lpstr>
      <vt:lpstr>She has got a rubber in her schoolbag.</vt:lpstr>
      <vt:lpstr>He has got a banana in his schoolbag.</vt:lpstr>
      <vt:lpstr>He has got a sandwich in his schoolbag.</vt:lpstr>
      <vt:lpstr>They have got mobiles in their schoolbags.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have they got in their schoolbag?</dc:title>
  <dc:creator>pc</dc:creator>
  <cp:lastModifiedBy>pc</cp:lastModifiedBy>
  <cp:revision>16</cp:revision>
  <dcterms:created xsi:type="dcterms:W3CDTF">2012-10-02T12:05:27Z</dcterms:created>
  <dcterms:modified xsi:type="dcterms:W3CDTF">2013-07-22T06:59:56Z</dcterms:modified>
</cp:coreProperties>
</file>