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1" r:id="rId8"/>
    <p:sldId id="262" r:id="rId9"/>
    <p:sldId id="260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E0039BD-49F1-4238-8327-1A20CD8A3F3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6E84889-3FD8-45E1-9ABB-EB2B120414E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864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24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>
                <a:solidFill>
                  <a:schemeClr val="bg1"/>
                </a:solidFill>
              </a:rPr>
              <a:t>Název školy : </a:t>
            </a:r>
            <a:r>
              <a:rPr lang="cs-CZ" dirty="0">
                <a:solidFill>
                  <a:schemeClr val="bg1"/>
                </a:solidFill>
              </a:rPr>
              <a:t>Základní škola a mateřská </a:t>
            </a:r>
            <a:r>
              <a:rPr lang="cs-CZ" dirty="0" smtClean="0">
                <a:solidFill>
                  <a:schemeClr val="bg1"/>
                </a:solidFill>
              </a:rPr>
              <a:t>škola, Svoboda </a:t>
            </a:r>
            <a:r>
              <a:rPr lang="cs-CZ" dirty="0">
                <a:solidFill>
                  <a:schemeClr val="bg1"/>
                </a:solidFill>
              </a:rPr>
              <a:t>nad  Úpou, okres Trutnov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 algn="l"/>
            <a:r>
              <a:rPr lang="cs-CZ" b="1" dirty="0" smtClean="0">
                <a:solidFill>
                  <a:schemeClr val="bg1"/>
                </a:solidFill>
              </a:rPr>
              <a:t>Autor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Bc. Lucie Ševčíková                                 </a:t>
            </a:r>
            <a:r>
              <a:rPr lang="cs-CZ" b="1" dirty="0" smtClean="0">
                <a:solidFill>
                  <a:schemeClr val="bg1"/>
                </a:solidFill>
              </a:rPr>
              <a:t>                          </a:t>
            </a:r>
            <a:r>
              <a:rPr lang="cs-CZ" b="1" dirty="0">
                <a:solidFill>
                  <a:schemeClr val="bg1"/>
                </a:solidFill>
              </a:rPr>
              <a:t>Datum : </a:t>
            </a:r>
            <a:r>
              <a:rPr lang="cs-CZ" dirty="0" smtClean="0">
                <a:solidFill>
                  <a:schemeClr val="bg1"/>
                </a:solidFill>
              </a:rPr>
              <a:t>15. 11. 2012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Název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>
                <a:solidFill>
                  <a:schemeClr val="bg1"/>
                </a:solidFill>
              </a:rPr>
              <a:t>VY_22_INOVACE_2.2.1 </a:t>
            </a:r>
            <a:r>
              <a:rPr lang="cs-CZ" dirty="0" smtClean="0">
                <a:solidFill>
                  <a:schemeClr val="bg1"/>
                </a:solidFill>
              </a:rPr>
              <a:t>AJ6,7g_10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Sloveso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                              </a:t>
            </a:r>
            <a:r>
              <a:rPr lang="cs-CZ" b="1" dirty="0">
                <a:solidFill>
                  <a:schemeClr val="bg1"/>
                </a:solidFill>
              </a:rPr>
              <a:t>Ročník : </a:t>
            </a:r>
            <a:r>
              <a:rPr lang="cs-CZ" dirty="0" smtClean="0">
                <a:solidFill>
                  <a:schemeClr val="bg1"/>
                </a:solidFill>
              </a:rPr>
              <a:t>6. </a:t>
            </a:r>
            <a:r>
              <a:rPr lang="cs-CZ" dirty="0">
                <a:solidFill>
                  <a:schemeClr val="bg1"/>
                </a:solidFill>
              </a:rPr>
              <a:t>a </a:t>
            </a:r>
            <a:r>
              <a:rPr lang="cs-CZ" dirty="0" smtClean="0">
                <a:solidFill>
                  <a:schemeClr val="bg1"/>
                </a:solidFill>
              </a:rPr>
              <a:t>7. </a:t>
            </a:r>
          </a:p>
          <a:p>
            <a:pPr algn="l"/>
            <a:r>
              <a:rPr lang="cs-CZ" b="1" dirty="0" smtClean="0">
                <a:solidFill>
                  <a:schemeClr val="bg1"/>
                </a:solidFill>
              </a:rPr>
              <a:t>Číslo </a:t>
            </a:r>
            <a:r>
              <a:rPr lang="cs-CZ" b="1" dirty="0">
                <a:solidFill>
                  <a:schemeClr val="bg1"/>
                </a:solidFill>
              </a:rPr>
              <a:t>projektu : </a:t>
            </a:r>
            <a:r>
              <a:rPr lang="cs-CZ" dirty="0">
                <a:solidFill>
                  <a:schemeClr val="bg1"/>
                </a:solidFill>
              </a:rPr>
              <a:t>CZ.1.07/1.4.00/21.3068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76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je určen pro žáky především 6. ročníku k pochopení a procvičení modálního slovesa </a:t>
            </a:r>
            <a:r>
              <a:rPr lang="cs-CZ" dirty="0" err="1" smtClean="0"/>
              <a:t>can</a:t>
            </a:r>
            <a:r>
              <a:rPr lang="cs-CZ" dirty="0" smtClean="0"/>
              <a:t>. Prezentace vysvětluje použití a obsahuje i praktické interaktivní doplňování vět. Prezentace je určena pro práci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73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I50E5K01\MP9004394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465" y="0"/>
            <a:ext cx="6500984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980728"/>
            <a:ext cx="3456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FFFF00"/>
                </a:solidFill>
              </a:rPr>
              <a:t>Can</a:t>
            </a:r>
            <a:r>
              <a:rPr lang="cs-CZ" sz="4800" dirty="0" smtClean="0">
                <a:solidFill>
                  <a:srgbClr val="FFFF00"/>
                </a:solidFill>
              </a:rPr>
              <a:t>/</a:t>
            </a:r>
            <a:r>
              <a:rPr lang="cs-CZ" sz="4800" dirty="0" err="1" smtClean="0">
                <a:solidFill>
                  <a:srgbClr val="FFFF00"/>
                </a:solidFill>
              </a:rPr>
              <a:t>Can´t</a:t>
            </a:r>
            <a:endParaRPr lang="cs-CZ" sz="4800" dirty="0" smtClean="0">
              <a:solidFill>
                <a:srgbClr val="FFFF00"/>
              </a:solidFill>
            </a:endParaRPr>
          </a:p>
          <a:p>
            <a:endParaRPr lang="cs-CZ" sz="4800" dirty="0" smtClean="0"/>
          </a:p>
          <a:p>
            <a:r>
              <a:rPr lang="cs-CZ" sz="4800" dirty="0" smtClean="0"/>
              <a:t>Moci/umět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5134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skate.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umí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DFW1FTJA\MP9004224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47276"/>
            <a:ext cx="2923543" cy="43960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70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can´t</a:t>
            </a:r>
            <a:r>
              <a:rPr lang="cs-CZ" dirty="0" smtClean="0"/>
              <a:t> skate.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neumí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I50E5K01\MC9004360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4"/>
            <a:ext cx="4115215" cy="40576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619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/>
              <a:t>Can</a:t>
            </a:r>
            <a:r>
              <a:rPr lang="cs-CZ" sz="6000" dirty="0" smtClean="0"/>
              <a:t> </a:t>
            </a:r>
            <a:r>
              <a:rPr lang="cs-CZ" sz="6000" dirty="0" err="1" smtClean="0"/>
              <a:t>you</a:t>
            </a:r>
            <a:r>
              <a:rPr lang="cs-CZ" sz="6000" dirty="0" smtClean="0"/>
              <a:t> skate?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Yes</a:t>
            </a:r>
            <a:r>
              <a:rPr lang="cs-CZ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I </a:t>
            </a:r>
            <a:r>
              <a:rPr lang="cs-CZ" sz="5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can</a:t>
            </a:r>
            <a:r>
              <a:rPr lang="cs-CZ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No, I </a:t>
            </a:r>
            <a:r>
              <a:rPr lang="cs-CZ" sz="5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can´t</a:t>
            </a:r>
            <a:r>
              <a:rPr lang="cs-CZ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pc\AppData\Local\Microsoft\Windows\Temporary Internet Files\Content.IE5\GQPN0G6R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728" y="1916832"/>
            <a:ext cx="2946251" cy="412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0521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her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Může/smí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pc\AppData\Local\Microsoft\Windows\Temporary Internet Files\Content.IE5\U1B3RR27\MP900431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074540"/>
            <a:ext cx="4149080" cy="41490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60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can´t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drive a car.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nemůže/nesmí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pc\AppData\Local\Microsoft\Windows\Temporary Internet Files\Content.IE5\U1B3RR27\MP9003999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80928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4172287">
            <a:off x="4083963" y="2294230"/>
            <a:ext cx="1872208" cy="2078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395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Users\pc\AppData\Local\Microsoft\Windows\Temporary Internet Files\Content.IE5\TSGSDE9X\MP90042425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172" y="4221088"/>
            <a:ext cx="3161663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988840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They</a:t>
            </a:r>
            <a:r>
              <a:rPr lang="cs-CZ" sz="4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…………. ……………………………. .</a:t>
            </a:r>
            <a:endParaRPr lang="cs-CZ" sz="4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67608" y="198884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can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71700" y="2696726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p</a:t>
            </a:r>
            <a:r>
              <a:rPr lang="cs-CZ" sz="4000" b="1" dirty="0" smtClean="0">
                <a:solidFill>
                  <a:srgbClr val="FF0000"/>
                </a:solidFill>
              </a:rPr>
              <a:t>lay </a:t>
            </a:r>
            <a:r>
              <a:rPr lang="cs-CZ" sz="4000" b="1" dirty="0" err="1" smtClean="0">
                <a:solidFill>
                  <a:srgbClr val="FF0000"/>
                </a:solidFill>
              </a:rPr>
              <a:t>football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65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72"/>
          </a:xfrm>
        </p:spPr>
        <p:txBody>
          <a:bodyPr>
            <a:normAutofit/>
          </a:bodyPr>
          <a:lstStyle/>
          <a:p>
            <a:endParaRPr lang="cs-CZ" sz="4000" dirty="0" smtClean="0">
              <a:solidFill>
                <a:schemeClr val="bg1"/>
              </a:solidFill>
            </a:endParaRPr>
          </a:p>
          <a:p>
            <a:pPr algn="ctr"/>
            <a:r>
              <a:rPr lang="cs-CZ" sz="4000" dirty="0" err="1" smtClean="0">
                <a:solidFill>
                  <a:schemeClr val="bg1"/>
                </a:solidFill>
              </a:rPr>
              <a:t>She</a:t>
            </a:r>
            <a:r>
              <a:rPr lang="cs-CZ" sz="4000" dirty="0" smtClean="0">
                <a:solidFill>
                  <a:schemeClr val="bg1"/>
                </a:solidFill>
              </a:rPr>
              <a:t>…………………………………</a:t>
            </a:r>
            <a:r>
              <a:rPr lang="cs-CZ" sz="4000" dirty="0" err="1" smtClean="0">
                <a:solidFill>
                  <a:schemeClr val="bg1"/>
                </a:solidFill>
              </a:rPr>
              <a:t>at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school</a:t>
            </a:r>
            <a:r>
              <a:rPr lang="cs-CZ" sz="4000" dirty="0" smtClean="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8195" name="Picture 3" descr="C:\Users\pc\AppData\Local\Microsoft\Windows\Temporary Internet Files\Content.IE5\U1B3RR27\MP9002890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6832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c\AppData\Local\Microsoft\Windows\Temporary Internet Files\Content.IE5\DFW1FTJA\MC9004338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12389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834" y="1196752"/>
            <a:ext cx="40432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can´t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smoke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47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88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</a:rPr>
              <a:t>She</a:t>
            </a:r>
            <a:r>
              <a:rPr lang="cs-CZ" sz="4000" dirty="0" smtClean="0">
                <a:solidFill>
                  <a:schemeClr val="bg1"/>
                </a:solidFill>
              </a:rPr>
              <a:t> …………………</a:t>
            </a:r>
          </a:p>
          <a:p>
            <a:pPr marL="137160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…………………………………… . 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9218" name="Picture 2" descr="C:\Users\pc\AppData\Local\Microsoft\Windows\Temporary Internet Files\Content.IE5\PGR46IMH\MP900425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636" y="2636912"/>
            <a:ext cx="5653811" cy="37633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91660" y="332656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can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4868" y="1064263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ride</a:t>
            </a:r>
            <a:r>
              <a:rPr lang="cs-CZ" sz="4000" b="1" dirty="0" smtClean="0">
                <a:solidFill>
                  <a:srgbClr val="FF0000"/>
                </a:solidFill>
              </a:rPr>
              <a:t> a </a:t>
            </a:r>
            <a:r>
              <a:rPr lang="cs-CZ" sz="4000" b="1" dirty="0" err="1" smtClean="0">
                <a:solidFill>
                  <a:srgbClr val="FF0000"/>
                </a:solidFill>
              </a:rPr>
              <a:t>horse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11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4000" dirty="0" err="1" smtClean="0">
                <a:solidFill>
                  <a:schemeClr val="bg1"/>
                </a:solidFill>
              </a:rPr>
              <a:t>The</a:t>
            </a:r>
            <a:r>
              <a:rPr lang="cs-CZ" sz="4000" dirty="0" smtClean="0">
                <a:solidFill>
                  <a:schemeClr val="bg1"/>
                </a:solidFill>
              </a:rPr>
              <a:t> baby ……………..      ……………..   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10243" name="Picture 3" descr="C:\Users\pc\AppData\Local\Microsoft\Windows\Temporary Internet Files\Content.IE5\V0OHV4N9\MP9004482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76872"/>
            <a:ext cx="2670043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88640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solidFill>
                  <a:srgbClr val="FF0000"/>
                </a:solidFill>
              </a:rPr>
              <a:t>c</a:t>
            </a:r>
            <a:r>
              <a:rPr lang="cs-CZ" sz="4000" b="1" dirty="0" err="1" smtClean="0">
                <a:solidFill>
                  <a:srgbClr val="FF0000"/>
                </a:solidFill>
              </a:rPr>
              <a:t>an´t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walk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04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kliparty z </a:t>
            </a:r>
            <a:r>
              <a:rPr lang="cs-CZ" u="sng" dirty="0">
                <a:hlinkClick r:id="rId2"/>
              </a:rPr>
              <a:t>http://office.microsoft.com/cs-cz/images</a:t>
            </a:r>
            <a:endParaRPr lang="cs-CZ" dirty="0"/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91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46</TotalTime>
  <Words>174</Words>
  <Application>Microsoft Office PowerPoint</Application>
  <PresentationFormat>Předvádění na obrazovce (4:3)</PresentationFormat>
  <Paragraphs>36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Anotace</vt:lpstr>
      <vt:lpstr>Prezentace aplikace PowerPoint</vt:lpstr>
      <vt:lpstr>She can skate.</vt:lpstr>
      <vt:lpstr>He can´t skate.</vt:lpstr>
      <vt:lpstr>Can you skate?</vt:lpstr>
      <vt:lpstr>She can celebrate her Birthday with friends.</vt:lpstr>
      <vt:lpstr>He can´t drive a car. He is too young.</vt:lpstr>
      <vt:lpstr>Let´s practice.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10</cp:revision>
  <dcterms:created xsi:type="dcterms:W3CDTF">2012-12-02T14:02:57Z</dcterms:created>
  <dcterms:modified xsi:type="dcterms:W3CDTF">2013-07-22T07:11:18Z</dcterms:modified>
</cp:coreProperties>
</file>