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2" autoAdjust="0"/>
    <p:restoredTop sz="94660"/>
  </p:normalViewPr>
  <p:slideViewPr>
    <p:cSldViewPr>
      <p:cViewPr varScale="1">
        <p:scale>
          <a:sx n="69" d="100"/>
          <a:sy n="69" d="100"/>
        </p:scale>
        <p:origin x="-7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47C0FCE8-7079-4CF4-8837-05B966A12AE1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89F07AFD-9718-4297-8ACD-48923DB63BE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6139" y="188640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>
            <a:spLocks noGrp="1"/>
          </p:cNvSpPr>
          <p:nvPr>
            <p:ph sz="quarter" idx="13"/>
          </p:nvPr>
        </p:nvSpPr>
        <p:spPr>
          <a:xfrm>
            <a:off x="352989" y="1916832"/>
            <a:ext cx="8118454" cy="43551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/>
              <a:t>Název školy : </a:t>
            </a:r>
            <a:r>
              <a:rPr lang="cs-CZ" dirty="0"/>
              <a:t>Základní škola a mateřská </a:t>
            </a:r>
            <a:r>
              <a:rPr lang="cs-CZ" dirty="0" smtClean="0"/>
              <a:t>škola,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algn="l"/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 smtClean="0"/>
              <a:t>Bc. Lucie Ševčíková                                 </a:t>
            </a:r>
            <a:r>
              <a:rPr lang="cs-CZ" b="1" dirty="0" smtClean="0"/>
              <a:t>                          </a:t>
            </a:r>
            <a:r>
              <a:rPr lang="cs-CZ" b="1" dirty="0"/>
              <a:t>Datum : </a:t>
            </a:r>
            <a:r>
              <a:rPr lang="cs-CZ" dirty="0" smtClean="0"/>
              <a:t>18. 11. </a:t>
            </a:r>
            <a:r>
              <a:rPr lang="cs-CZ" dirty="0" smtClean="0"/>
              <a:t>2012</a:t>
            </a:r>
          </a:p>
          <a:p>
            <a:r>
              <a:rPr lang="cs-CZ" b="1" dirty="0" smtClean="0"/>
              <a:t>Název </a:t>
            </a:r>
            <a:r>
              <a:rPr lang="cs-CZ" b="1" dirty="0"/>
              <a:t>: </a:t>
            </a:r>
            <a:r>
              <a:rPr lang="cs-CZ" dirty="0" smtClean="0"/>
              <a:t>VY_22_INOVACE_2.2.1AJ6,7g_11</a:t>
            </a:r>
          </a:p>
          <a:p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smtClean="0"/>
              <a:t>Předložky</a:t>
            </a:r>
          </a:p>
          <a:p>
            <a:r>
              <a:rPr lang="cs-CZ" b="1" dirty="0" smtClean="0"/>
              <a:t>Ročník </a:t>
            </a:r>
            <a:r>
              <a:rPr lang="cs-CZ" b="1" dirty="0"/>
              <a:t>: </a:t>
            </a:r>
            <a:r>
              <a:rPr lang="cs-CZ" dirty="0" smtClean="0"/>
              <a:t>6. </a:t>
            </a:r>
            <a:r>
              <a:rPr lang="cs-CZ" dirty="0"/>
              <a:t>a </a:t>
            </a:r>
            <a:r>
              <a:rPr lang="cs-CZ" dirty="0" smtClean="0"/>
              <a:t>7. 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4974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400" dirty="0" smtClean="0"/>
              <a:t>Tato interaktivní hra je založena na procvičení základních předložek, které se používají k určení místa. Pokud žák klikne na správnou možnost v pravém sloupci, začne se předložka otáčet. Pokud ne, předložka zhasne. Materiál je určen především pro žáky 6. a 7. ročníků. Materiál je určen pro práci na interaktivní tabuli.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64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předložky</a:t>
            </a:r>
            <a:endParaRPr lang="cs-CZ" sz="6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Prepositions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386856" y="5157192"/>
            <a:ext cx="2069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GAME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042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dog?</a:t>
            </a:r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5795067" y="1473842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under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5795067" y="227321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behind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795067" y="3068960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on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795067" y="3881295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between</a:t>
            </a:r>
            <a:endParaRPr lang="cs-CZ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5795067" y="472514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</a:t>
            </a:r>
            <a:endParaRPr lang="cs-CZ" dirty="0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5795067" y="5502633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 front </a:t>
            </a:r>
            <a:r>
              <a:rPr lang="cs-CZ" dirty="0" err="1" smtClean="0"/>
              <a:t>of</a:t>
            </a:r>
            <a:endParaRPr lang="cs-CZ" dirty="0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5795067" y="703249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n</a:t>
            </a:r>
            <a:r>
              <a:rPr lang="cs-CZ" dirty="0" err="1" smtClean="0"/>
              <a:t>ext</a:t>
            </a:r>
            <a:r>
              <a:rPr lang="cs-CZ" dirty="0" smtClean="0"/>
              <a:t> to</a:t>
            </a:r>
            <a:endParaRPr lang="cs-CZ" dirty="0"/>
          </a:p>
        </p:txBody>
      </p:sp>
      <p:pic>
        <p:nvPicPr>
          <p:cNvPr id="1028" name="Picture 4" descr="C:\Users\pc\AppData\Local\Microsoft\Windows\Temporary Internet Files\Content.IE5\UUDV90CU\MP90040207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29442"/>
            <a:ext cx="2553079" cy="3827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251520" y="5798221"/>
            <a:ext cx="54006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The</a:t>
            </a:r>
            <a:r>
              <a:rPr lang="cs-CZ" sz="2400" dirty="0" smtClean="0"/>
              <a:t> dog </a:t>
            </a:r>
            <a:r>
              <a:rPr lang="cs-CZ" sz="2400" dirty="0" err="1" smtClean="0"/>
              <a:t>is</a:t>
            </a:r>
            <a:r>
              <a:rPr lang="cs-CZ" sz="2400" dirty="0" smtClean="0"/>
              <a:t> _________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armchair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8342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65909"/>
            <a:ext cx="7680960" cy="1066800"/>
          </a:xfrm>
        </p:spPr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are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strawberries</a:t>
            </a:r>
            <a:r>
              <a:rPr lang="cs-CZ" dirty="0" smtClean="0"/>
              <a:t>??</a:t>
            </a:r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5795067" y="1679313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under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5795067" y="2478685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behind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795067" y="3274431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on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795067" y="4086766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between</a:t>
            </a:r>
            <a:endParaRPr lang="cs-CZ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5795067" y="4930615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</a:t>
            </a:r>
            <a:endParaRPr lang="cs-CZ" dirty="0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5795067" y="570810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 front </a:t>
            </a:r>
            <a:r>
              <a:rPr lang="cs-CZ" dirty="0" err="1" smtClean="0"/>
              <a:t>of</a:t>
            </a:r>
            <a:endParaRPr lang="cs-CZ" dirty="0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5795067" y="908720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n</a:t>
            </a:r>
            <a:r>
              <a:rPr lang="cs-CZ" dirty="0" err="1" smtClean="0"/>
              <a:t>ext</a:t>
            </a:r>
            <a:r>
              <a:rPr lang="cs-CZ" dirty="0" smtClean="0"/>
              <a:t> to</a:t>
            </a:r>
            <a:endParaRPr lang="cs-CZ" dirty="0"/>
          </a:p>
        </p:txBody>
      </p:sp>
      <p:pic>
        <p:nvPicPr>
          <p:cNvPr id="2050" name="Picture 2" descr="C:\Users\pc\AppData\Local\Microsoft\Windows\Temporary Internet Files\Content.IE5\QXV6GV5R\MP9004018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84784"/>
            <a:ext cx="2504661" cy="31315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24880" y="5131830"/>
            <a:ext cx="54006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strawberries</a:t>
            </a:r>
            <a:r>
              <a:rPr lang="cs-CZ" sz="2400" dirty="0" smtClean="0"/>
              <a:t> are 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basket.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12705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are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books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5795067" y="1473842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under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5795067" y="227321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behind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795067" y="3068960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on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795067" y="3881295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between</a:t>
            </a:r>
            <a:endParaRPr lang="cs-CZ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5795067" y="472514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</a:t>
            </a:r>
            <a:endParaRPr lang="cs-CZ" dirty="0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5795067" y="5502633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 front </a:t>
            </a:r>
            <a:r>
              <a:rPr lang="cs-CZ" dirty="0" err="1" smtClean="0"/>
              <a:t>of</a:t>
            </a:r>
            <a:endParaRPr lang="cs-CZ" dirty="0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5795067" y="703249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n</a:t>
            </a:r>
            <a:r>
              <a:rPr lang="cs-CZ" dirty="0" err="1" smtClean="0"/>
              <a:t>ext</a:t>
            </a:r>
            <a:r>
              <a:rPr lang="cs-CZ" dirty="0" smtClean="0"/>
              <a:t> to</a:t>
            </a:r>
            <a:endParaRPr lang="cs-CZ" dirty="0"/>
          </a:p>
        </p:txBody>
      </p:sp>
      <p:pic>
        <p:nvPicPr>
          <p:cNvPr id="3074" name="Picture 2" descr="C:\Users\pc\AppData\Local\Microsoft\Windows\Temporary Internet Files\Content.IE5\HZCN7Y55\MP900408840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87235"/>
            <a:ext cx="4115398" cy="41153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06802" y="5896858"/>
            <a:ext cx="54006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books</a:t>
            </a:r>
            <a:r>
              <a:rPr lang="cs-CZ" sz="2400" dirty="0" smtClean="0"/>
              <a:t> are 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apple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0516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globe?</a:t>
            </a:r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5795067" y="1473842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under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5795067" y="227321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behind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795067" y="3068960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on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795067" y="3881295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between</a:t>
            </a:r>
            <a:endParaRPr lang="cs-CZ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5795067" y="472514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</a:t>
            </a:r>
            <a:endParaRPr lang="cs-CZ" dirty="0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5795067" y="5502633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 front </a:t>
            </a:r>
            <a:r>
              <a:rPr lang="cs-CZ" dirty="0" err="1" smtClean="0"/>
              <a:t>of</a:t>
            </a:r>
            <a:endParaRPr lang="cs-CZ" dirty="0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5795067" y="703249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n</a:t>
            </a:r>
            <a:r>
              <a:rPr lang="cs-CZ" dirty="0" err="1" smtClean="0"/>
              <a:t>ext</a:t>
            </a:r>
            <a:r>
              <a:rPr lang="cs-CZ" dirty="0" smtClean="0"/>
              <a:t> to</a:t>
            </a:r>
            <a:endParaRPr lang="cs-CZ" dirty="0"/>
          </a:p>
        </p:txBody>
      </p:sp>
      <p:pic>
        <p:nvPicPr>
          <p:cNvPr id="4098" name="Picture 2" descr="C:\Users\pc\AppData\Local\Microsoft\Windows\Temporary Internet Files\Content.IE5\HZCN7Y55\MP900408840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28936"/>
            <a:ext cx="3860304" cy="3860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06802" y="5896858"/>
            <a:ext cx="54006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The</a:t>
            </a:r>
            <a:r>
              <a:rPr lang="cs-CZ" sz="2400" dirty="0" smtClean="0"/>
              <a:t> globe </a:t>
            </a:r>
            <a:r>
              <a:rPr lang="cs-CZ" sz="2400" dirty="0" err="1" smtClean="0"/>
              <a:t>is</a:t>
            </a:r>
            <a:r>
              <a:rPr lang="cs-CZ" sz="2400" dirty="0" smtClean="0"/>
              <a:t>  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books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0757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orange</a:t>
            </a:r>
            <a:r>
              <a:rPr lang="cs-CZ" dirty="0" smtClean="0"/>
              <a:t> </a:t>
            </a:r>
            <a:r>
              <a:rPr lang="cs-CZ" dirty="0" err="1" smtClean="0"/>
              <a:t>ball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5795067" y="1473842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under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5795067" y="227321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behind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795067" y="3068960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on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795067" y="3881295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between</a:t>
            </a:r>
            <a:endParaRPr lang="cs-CZ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5795067" y="472514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</a:t>
            </a:r>
            <a:endParaRPr lang="cs-CZ" dirty="0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5795067" y="5502633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 front </a:t>
            </a:r>
            <a:r>
              <a:rPr lang="cs-CZ" dirty="0" err="1" smtClean="0"/>
              <a:t>of</a:t>
            </a:r>
            <a:endParaRPr lang="cs-CZ" dirty="0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5795067" y="703249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n</a:t>
            </a:r>
            <a:r>
              <a:rPr lang="cs-CZ" dirty="0" err="1" smtClean="0"/>
              <a:t>ext</a:t>
            </a:r>
            <a:r>
              <a:rPr lang="cs-CZ" dirty="0" smtClean="0"/>
              <a:t> to</a:t>
            </a:r>
            <a:endParaRPr lang="cs-CZ" dirty="0"/>
          </a:p>
        </p:txBody>
      </p:sp>
      <p:pic>
        <p:nvPicPr>
          <p:cNvPr id="5122" name="Picture 2" descr="C:\Users\pc\AppData\Local\Microsoft\Windows\Temporary Internet Files\Content.IE5\QXV6GV5R\MP900177925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91648"/>
            <a:ext cx="3657600" cy="243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9512" y="5425550"/>
            <a:ext cx="54006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orange</a:t>
            </a:r>
            <a:r>
              <a:rPr lang="cs-CZ" sz="2400" dirty="0" smtClean="0"/>
              <a:t> </a:t>
            </a:r>
            <a:r>
              <a:rPr lang="cs-CZ" sz="2400" dirty="0" err="1" smtClean="0"/>
              <a:t>ball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  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white</a:t>
            </a:r>
            <a:r>
              <a:rPr lang="cs-CZ" sz="2400" dirty="0" smtClean="0"/>
              <a:t> </a:t>
            </a:r>
            <a:r>
              <a:rPr lang="cs-CZ" sz="2400" dirty="0" err="1" smtClean="0"/>
              <a:t>ball</a:t>
            </a:r>
            <a:r>
              <a:rPr lang="cs-CZ" sz="2400" dirty="0" smtClean="0"/>
              <a:t>..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8451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white</a:t>
            </a:r>
            <a:r>
              <a:rPr lang="cs-CZ" dirty="0" smtClean="0"/>
              <a:t> </a:t>
            </a:r>
            <a:r>
              <a:rPr lang="cs-CZ" dirty="0" err="1" smtClean="0"/>
              <a:t>ball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5795067" y="1473842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under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5795067" y="227321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behind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795067" y="3068960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on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795067" y="3881295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between</a:t>
            </a:r>
            <a:endParaRPr lang="cs-CZ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5795067" y="472514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</a:t>
            </a:r>
            <a:endParaRPr lang="cs-CZ" dirty="0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5795067" y="5502633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 front </a:t>
            </a:r>
            <a:r>
              <a:rPr lang="cs-CZ" dirty="0" err="1" smtClean="0"/>
              <a:t>of</a:t>
            </a:r>
            <a:endParaRPr lang="cs-CZ" dirty="0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5795067" y="703249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n</a:t>
            </a:r>
            <a:r>
              <a:rPr lang="cs-CZ" dirty="0" err="1" smtClean="0"/>
              <a:t>ext</a:t>
            </a:r>
            <a:r>
              <a:rPr lang="cs-CZ" dirty="0" smtClean="0"/>
              <a:t> to</a:t>
            </a:r>
            <a:endParaRPr lang="cs-CZ" dirty="0"/>
          </a:p>
        </p:txBody>
      </p:sp>
      <p:pic>
        <p:nvPicPr>
          <p:cNvPr id="6146" name="Picture 2" descr="C:\Users\pc\AppData\Local\Microsoft\Windows\Temporary Internet Files\Content.IE5\QXV6GV5R\MP90017792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32856"/>
            <a:ext cx="3657600" cy="243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179512" y="5425550"/>
            <a:ext cx="54006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white</a:t>
            </a:r>
            <a:r>
              <a:rPr lang="cs-CZ" sz="2400" dirty="0" smtClean="0"/>
              <a:t> </a:t>
            </a:r>
            <a:r>
              <a:rPr lang="cs-CZ" sz="2400" dirty="0" err="1" smtClean="0"/>
              <a:t>ball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  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orange</a:t>
            </a:r>
            <a:r>
              <a:rPr lang="cs-CZ" sz="2400" dirty="0" smtClean="0"/>
              <a:t> and  </a:t>
            </a:r>
            <a:r>
              <a:rPr lang="cs-CZ" sz="2400" dirty="0" err="1" smtClean="0"/>
              <a:t>the</a:t>
            </a:r>
            <a:r>
              <a:rPr lang="cs-CZ" sz="2400" dirty="0" smtClean="0"/>
              <a:t> blue </a:t>
            </a:r>
            <a:r>
              <a:rPr lang="cs-CZ" sz="2400" dirty="0" err="1" smtClean="0"/>
              <a:t>ball</a:t>
            </a:r>
            <a:r>
              <a:rPr lang="cs-CZ" sz="2400" dirty="0" smtClean="0"/>
              <a:t>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6821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blue </a:t>
            </a:r>
            <a:r>
              <a:rPr lang="cs-CZ" dirty="0" err="1" smtClean="0"/>
              <a:t>ball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5829378" y="1439861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under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5829378" y="2239233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behind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829378" y="3034979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on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829378" y="384731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between</a:t>
            </a:r>
            <a:endParaRPr lang="cs-CZ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5861667" y="4655636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</a:t>
            </a:r>
            <a:endParaRPr lang="cs-CZ" dirty="0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5866247" y="5425550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 front </a:t>
            </a:r>
            <a:r>
              <a:rPr lang="cs-CZ" dirty="0" err="1" smtClean="0"/>
              <a:t>of</a:t>
            </a:r>
            <a:endParaRPr lang="cs-CZ" dirty="0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5829378" y="669268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n</a:t>
            </a:r>
            <a:r>
              <a:rPr lang="cs-CZ" dirty="0" err="1" smtClean="0"/>
              <a:t>ext</a:t>
            </a:r>
            <a:r>
              <a:rPr lang="cs-CZ" dirty="0" smtClean="0"/>
              <a:t> to</a:t>
            </a:r>
            <a:endParaRPr lang="cs-CZ" dirty="0"/>
          </a:p>
        </p:txBody>
      </p:sp>
      <p:pic>
        <p:nvPicPr>
          <p:cNvPr id="7170" name="Picture 2" descr="C:\Users\pc\AppData\Local\Microsoft\Windows\Temporary Internet Files\Content.IE5\QXV6GV5R\MP90017792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37938"/>
            <a:ext cx="3657600" cy="243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9512" y="5425550"/>
            <a:ext cx="54006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The</a:t>
            </a:r>
            <a:r>
              <a:rPr lang="cs-CZ" sz="2400" dirty="0" smtClean="0"/>
              <a:t> blue </a:t>
            </a:r>
            <a:r>
              <a:rPr lang="cs-CZ" sz="2400" dirty="0" err="1" smtClean="0"/>
              <a:t>ball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  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red</a:t>
            </a:r>
            <a:r>
              <a:rPr lang="cs-CZ" sz="2400" dirty="0" smtClean="0"/>
              <a:t> </a:t>
            </a:r>
            <a:r>
              <a:rPr lang="cs-CZ" sz="2400" dirty="0" err="1" smtClean="0"/>
              <a:t>ball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50312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coffee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5795067" y="1473842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under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5795067" y="227321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behind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795067" y="3068960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on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795067" y="3881295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between</a:t>
            </a:r>
            <a:endParaRPr lang="cs-CZ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5795067" y="472514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</a:t>
            </a:r>
            <a:endParaRPr lang="cs-CZ" dirty="0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5795067" y="5502633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 front </a:t>
            </a:r>
            <a:r>
              <a:rPr lang="cs-CZ" dirty="0" err="1" smtClean="0"/>
              <a:t>of</a:t>
            </a:r>
            <a:endParaRPr lang="cs-CZ" dirty="0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5795067" y="634510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n</a:t>
            </a:r>
            <a:r>
              <a:rPr lang="cs-CZ" dirty="0" err="1" smtClean="0"/>
              <a:t>ext</a:t>
            </a:r>
            <a:r>
              <a:rPr lang="cs-CZ" dirty="0" smtClean="0"/>
              <a:t> to</a:t>
            </a:r>
            <a:endParaRPr lang="cs-CZ" dirty="0"/>
          </a:p>
        </p:txBody>
      </p:sp>
      <p:pic>
        <p:nvPicPr>
          <p:cNvPr id="8194" name="Picture 2" descr="C:\Users\pc\AppData\Local\Microsoft\Windows\Temporary Internet Files\Content.IE5\RLTPXE7U\MP90040237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01728"/>
            <a:ext cx="3131591" cy="31315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9512" y="5425550"/>
            <a:ext cx="54006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Coffee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  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notebook.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86720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man?</a:t>
            </a:r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5795067" y="1473842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under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5795067" y="227321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behind</a:t>
            </a:r>
            <a:endParaRPr lang="cs-CZ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795067" y="3068960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on</a:t>
            </a:r>
            <a:endParaRPr lang="cs-CZ" dirty="0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5795067" y="3881295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between</a:t>
            </a:r>
            <a:endParaRPr lang="cs-CZ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5795067" y="4725144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</a:t>
            </a:r>
            <a:endParaRPr lang="cs-CZ" dirty="0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5795067" y="5502633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 front </a:t>
            </a:r>
            <a:r>
              <a:rPr lang="cs-CZ" dirty="0" err="1" smtClean="0"/>
              <a:t>of</a:t>
            </a:r>
            <a:endParaRPr lang="cs-CZ" dirty="0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5795067" y="703249"/>
            <a:ext cx="2880320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n</a:t>
            </a:r>
            <a:r>
              <a:rPr lang="cs-CZ" dirty="0" err="1" smtClean="0"/>
              <a:t>ext</a:t>
            </a:r>
            <a:r>
              <a:rPr lang="cs-CZ" dirty="0" smtClean="0"/>
              <a:t> to</a:t>
            </a:r>
            <a:endParaRPr lang="cs-CZ" dirty="0"/>
          </a:p>
        </p:txBody>
      </p:sp>
      <p:pic>
        <p:nvPicPr>
          <p:cNvPr id="9218" name="Picture 2" descr="C:\Users\pc\AppData\Local\Microsoft\Windows\Temporary Internet Files\Content.IE5\HZCN7Y55\MP90040233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40432"/>
            <a:ext cx="2081784" cy="3121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9512" y="5556099"/>
            <a:ext cx="54006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The</a:t>
            </a:r>
            <a:r>
              <a:rPr lang="cs-CZ" sz="2400" dirty="0" smtClean="0"/>
              <a:t> man </a:t>
            </a:r>
            <a:r>
              <a:rPr lang="cs-CZ" sz="2400" dirty="0" err="1" smtClean="0"/>
              <a:t>is</a:t>
            </a:r>
            <a:r>
              <a:rPr lang="cs-CZ" sz="2400" dirty="0" smtClean="0"/>
              <a:t>   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umbrella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7452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sz="4000" dirty="0" smtClean="0"/>
              <a:t>V prezentaci byly použity kliparty z</a:t>
            </a:r>
          </a:p>
          <a:p>
            <a:r>
              <a:rPr lang="cs-CZ" sz="4000" u="sng" dirty="0" smtClean="0">
                <a:hlinkClick r:id="rId2"/>
              </a:rPr>
              <a:t>http</a:t>
            </a:r>
            <a:r>
              <a:rPr lang="cs-CZ" sz="4000" u="sng" dirty="0">
                <a:hlinkClick r:id="rId2"/>
              </a:rPr>
              <a:t>://office.microsoft.com/cs-cz/images</a:t>
            </a:r>
            <a:endParaRPr lang="cs-CZ" sz="4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9133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53</TotalTime>
  <Words>327</Words>
  <Application>Microsoft Office PowerPoint</Application>
  <PresentationFormat>Předvádění na obrazovce (4:3)</PresentationFormat>
  <Paragraphs>94</Paragraphs>
  <Slides>13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Mylar</vt:lpstr>
      <vt:lpstr>Prezentace aplikace PowerPoint</vt:lpstr>
      <vt:lpstr>Anotace:</vt:lpstr>
      <vt:lpstr>Prepositions</vt:lpstr>
      <vt:lpstr>Where is the dog?</vt:lpstr>
      <vt:lpstr>Where are the strawberries??</vt:lpstr>
      <vt:lpstr>Where are the books?</vt:lpstr>
      <vt:lpstr>Where is the globe?</vt:lpstr>
      <vt:lpstr>Where is the orange ball?</vt:lpstr>
      <vt:lpstr>Where is the white ball?</vt:lpstr>
      <vt:lpstr>Where is the blue ball?</vt:lpstr>
      <vt:lpstr>Where is coffee?</vt:lpstr>
      <vt:lpstr>Where is the man?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Prepositions</dc:title>
  <dc:creator>pc</dc:creator>
  <cp:lastModifiedBy>pc</cp:lastModifiedBy>
  <cp:revision>9</cp:revision>
  <dcterms:created xsi:type="dcterms:W3CDTF">2013-01-15T13:33:55Z</dcterms:created>
  <dcterms:modified xsi:type="dcterms:W3CDTF">2013-01-15T14:27:47Z</dcterms:modified>
</cp:coreProperties>
</file>