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7D47A2-6492-4A87-952A-FA4600EA1105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461585-989C-4212-AEC7-4251467DFB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350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461585-989C-4212-AEC7-4251467DFBB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517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BBC9B66-42CB-4077-9B65-531A9D2DB82F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20FD8CB-F6B9-4275-BE87-FE916D29EEF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628800"/>
            <a:ext cx="7498080" cy="4619600"/>
          </a:xfrm>
        </p:spPr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Ševčíková</a:t>
            </a:r>
          </a:p>
          <a:p>
            <a:r>
              <a:rPr lang="cs-CZ" dirty="0"/>
              <a:t>VY_22_INOVACE_2.2.1 </a:t>
            </a:r>
            <a:r>
              <a:rPr lang="cs-CZ" dirty="0" smtClean="0"/>
              <a:t>AJ6,7g_13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Přítomný čas průběhový</a:t>
            </a:r>
            <a:endParaRPr lang="cs-CZ" b="1" dirty="0"/>
          </a:p>
          <a:p>
            <a:r>
              <a:rPr lang="cs-CZ" dirty="0" smtClean="0"/>
              <a:t>2. 1.2013</a:t>
            </a:r>
            <a:endParaRPr lang="cs-CZ" dirty="0"/>
          </a:p>
          <a:p>
            <a:r>
              <a:rPr lang="cs-CZ" b="1" dirty="0"/>
              <a:t>Číslo projektu : </a:t>
            </a:r>
            <a:r>
              <a:rPr lang="cs-CZ" dirty="0"/>
              <a:t>CZ.1.07/1.4.00/21.3068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600" y="404813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82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slouží k pochopení a procvičení přítomného času průběhového. Za výkladovou částí následují praktická procvičovací cvičení. Prezentace je určena pro žáky 6. a 7. ročníku.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619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PRESENT CONTINUOUS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Přítomný čas průběhový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598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čas používáme, když chceme vyjádřit, že se něco odehrává právě teď.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63688" y="2924944"/>
            <a:ext cx="6289479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NOW</a:t>
            </a:r>
          </a:p>
          <a:p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AT THE MOMENT</a:t>
            </a:r>
          </a:p>
          <a:p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TODAY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4397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369659"/>
            <a:ext cx="7498080" cy="4800600"/>
          </a:xfrm>
        </p:spPr>
        <p:txBody>
          <a:bodyPr/>
          <a:lstStyle/>
          <a:p>
            <a:r>
              <a:rPr lang="cs-CZ" dirty="0" smtClean="0"/>
              <a:t>Tvoří se pomocí slovesa být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významového slovesa s příponou –</a:t>
            </a:r>
            <a:r>
              <a:rPr lang="cs-CZ" dirty="0" err="1" smtClean="0"/>
              <a:t>ing</a:t>
            </a:r>
            <a:endParaRPr lang="cs-CZ" dirty="0" smtClean="0"/>
          </a:p>
          <a:p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62556" y="1338943"/>
            <a:ext cx="52882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Am</a:t>
            </a:r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is</a:t>
            </a:r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are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56615" y="3645024"/>
            <a:ext cx="3738780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Playing</a:t>
            </a:r>
            <a:endParaRPr lang="cs-CZ" sz="54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Singing</a:t>
            </a:r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dancing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6213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Spelling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WORK   -    WORK</a:t>
            </a:r>
            <a:r>
              <a:rPr lang="cs-CZ" dirty="0" smtClean="0">
                <a:solidFill>
                  <a:srgbClr val="92D050"/>
                </a:solidFill>
              </a:rPr>
              <a:t>ING</a:t>
            </a:r>
          </a:p>
          <a:p>
            <a:r>
              <a:rPr lang="cs-CZ" dirty="0" smtClean="0"/>
              <a:t>SI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         -    SI</a:t>
            </a:r>
            <a:r>
              <a:rPr lang="cs-CZ" dirty="0" smtClean="0">
                <a:solidFill>
                  <a:srgbClr val="FF0000"/>
                </a:solidFill>
              </a:rPr>
              <a:t>TT</a:t>
            </a:r>
            <a:r>
              <a:rPr lang="cs-CZ" dirty="0" smtClean="0">
                <a:solidFill>
                  <a:srgbClr val="92D050"/>
                </a:solidFill>
              </a:rPr>
              <a:t>ING</a:t>
            </a:r>
            <a:r>
              <a:rPr lang="cs-CZ" dirty="0" smtClean="0"/>
              <a:t> </a:t>
            </a:r>
          </a:p>
          <a:p>
            <a:pPr marL="82296" indent="0">
              <a:buNone/>
            </a:pPr>
            <a:r>
              <a:rPr lang="cs-CZ" dirty="0" smtClean="0"/>
              <a:t>(pokud krátké přízvučné slovo, končí na souhlásku-samohlásku-souhlásku, poslední souhláska ze zdvojí)</a:t>
            </a:r>
          </a:p>
          <a:p>
            <a:r>
              <a:rPr lang="cs-CZ" dirty="0" smtClean="0"/>
              <a:t>DANC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   -  DANC</a:t>
            </a:r>
            <a:r>
              <a:rPr lang="cs-CZ" dirty="0" smtClean="0">
                <a:solidFill>
                  <a:srgbClr val="92D050"/>
                </a:solidFill>
              </a:rPr>
              <a:t>ING</a:t>
            </a:r>
          </a:p>
          <a:p>
            <a:pPr marL="82296" indent="0">
              <a:buNone/>
            </a:pPr>
            <a:r>
              <a:rPr lang="cs-CZ" dirty="0" smtClean="0"/>
              <a:t>(pokud sloveso končí na –e, v </a:t>
            </a:r>
            <a:r>
              <a:rPr lang="cs-CZ" dirty="0" err="1" smtClean="0"/>
              <a:t>ingovém</a:t>
            </a:r>
            <a:r>
              <a:rPr lang="cs-CZ" dirty="0" smtClean="0"/>
              <a:t> tvaru se vynechá)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542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547664" y="1484784"/>
            <a:ext cx="2808312" cy="47525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READ</a:t>
            </a:r>
          </a:p>
          <a:p>
            <a:pPr algn="ctr"/>
            <a:r>
              <a:rPr lang="cs-CZ" sz="2800" dirty="0" smtClean="0"/>
              <a:t>DRAW</a:t>
            </a:r>
          </a:p>
          <a:p>
            <a:pPr algn="ctr"/>
            <a:r>
              <a:rPr lang="cs-CZ" sz="2800" dirty="0" smtClean="0"/>
              <a:t>RUN</a:t>
            </a:r>
          </a:p>
          <a:p>
            <a:pPr algn="ctr"/>
            <a:r>
              <a:rPr lang="cs-CZ" sz="2800" dirty="0" smtClean="0"/>
              <a:t>MAKE</a:t>
            </a:r>
          </a:p>
          <a:p>
            <a:pPr algn="ctr"/>
            <a:r>
              <a:rPr lang="cs-CZ" sz="2800" dirty="0" smtClean="0"/>
              <a:t>SLEEP</a:t>
            </a:r>
          </a:p>
          <a:p>
            <a:pPr algn="ctr"/>
            <a:r>
              <a:rPr lang="cs-CZ" sz="2800" dirty="0" smtClean="0"/>
              <a:t>CUT</a:t>
            </a:r>
          </a:p>
          <a:p>
            <a:pPr algn="ctr"/>
            <a:r>
              <a:rPr lang="cs-CZ" sz="2800" dirty="0" smtClean="0"/>
              <a:t>WRITE</a:t>
            </a:r>
          </a:p>
          <a:p>
            <a:pPr algn="ctr"/>
            <a:r>
              <a:rPr lang="cs-CZ" sz="2800" dirty="0" smtClean="0"/>
              <a:t>SPEAK</a:t>
            </a:r>
          </a:p>
          <a:p>
            <a:pPr algn="ctr"/>
            <a:r>
              <a:rPr lang="cs-CZ" sz="2800" dirty="0" smtClean="0"/>
              <a:t>STAND</a:t>
            </a:r>
          </a:p>
          <a:p>
            <a:pPr algn="ctr"/>
            <a:r>
              <a:rPr lang="cs-CZ" sz="2800" dirty="0" smtClean="0"/>
              <a:t>SWIM</a:t>
            </a:r>
          </a:p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436096" y="1484784"/>
            <a:ext cx="2808312" cy="47525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READING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DRAWING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RUNNING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MAKING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SLEEPING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CUTTING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WRITING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SPEAKING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STANDING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SWIMMING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02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I </a:t>
            </a:r>
            <a:r>
              <a:rPr lang="cs-CZ" b="1" dirty="0" err="1" smtClean="0">
                <a:solidFill>
                  <a:srgbClr val="00B0F0"/>
                </a:solidFill>
              </a:rPr>
              <a:t>am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walking</a:t>
            </a:r>
            <a:r>
              <a:rPr lang="cs-CZ" b="1" dirty="0" smtClean="0">
                <a:solidFill>
                  <a:srgbClr val="00B0F0"/>
                </a:solidFill>
              </a:rPr>
              <a:t> a dog.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Venčím psa.</a:t>
            </a:r>
          </a:p>
          <a:p>
            <a:r>
              <a:rPr lang="cs-CZ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are </a:t>
            </a:r>
            <a:r>
              <a:rPr lang="cs-CZ" b="1" dirty="0" smtClean="0">
                <a:solidFill>
                  <a:srgbClr val="FF0000"/>
                </a:solidFill>
              </a:rPr>
              <a:t>not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walking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a dog.</a:t>
            </a:r>
          </a:p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Nevenčíš psa.</a:t>
            </a:r>
          </a:p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Are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walking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a dog?</a:t>
            </a:r>
          </a:p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Venčíš psa?</a:t>
            </a:r>
          </a:p>
          <a:p>
            <a:r>
              <a:rPr lang="cs-CZ" b="1" dirty="0" err="1" smtClean="0"/>
              <a:t>Yes</a:t>
            </a:r>
            <a:r>
              <a:rPr lang="cs-CZ" b="1" dirty="0" smtClean="0"/>
              <a:t>, I </a:t>
            </a:r>
            <a:r>
              <a:rPr lang="cs-CZ" b="1" dirty="0" err="1" smtClean="0"/>
              <a:t>am</a:t>
            </a:r>
            <a:r>
              <a:rPr lang="cs-CZ" b="1" dirty="0" smtClean="0"/>
              <a:t>. /No, </a:t>
            </a:r>
            <a:r>
              <a:rPr lang="cs-CZ" b="1" dirty="0" err="1" smtClean="0"/>
              <a:t>I´m</a:t>
            </a:r>
            <a:r>
              <a:rPr lang="cs-CZ" b="1" dirty="0" smtClean="0"/>
              <a:t> not</a:t>
            </a:r>
          </a:p>
          <a:p>
            <a:r>
              <a:rPr lang="cs-CZ" b="1" dirty="0" smtClean="0"/>
              <a:t>Ano, venčím. </a:t>
            </a:r>
          </a:p>
          <a:p>
            <a:r>
              <a:rPr lang="cs-CZ" b="1" dirty="0" smtClean="0"/>
              <a:t>Ne, nevenčím.</a:t>
            </a:r>
            <a:endParaRPr lang="cs-CZ" b="1" dirty="0"/>
          </a:p>
        </p:txBody>
      </p:sp>
      <p:pic>
        <p:nvPicPr>
          <p:cNvPr id="2050" name="Picture 2" descr="C:\Users\pc\AppData\Local\Microsoft\Windows\Temporary Internet Files\Content.IE5\6B870OFP\MP900442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83221"/>
            <a:ext cx="2054996" cy="3189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KZVXAOCH\MC90043379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11" y="2593686"/>
            <a:ext cx="1179070" cy="1179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QXV6GV5R\MC9004338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57" y="1395105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KTQ64BRZ\MC90043379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14" y="3815982"/>
            <a:ext cx="1214865" cy="1214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32414" y="332656"/>
            <a:ext cx="63596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Walking</a:t>
            </a:r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a dog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ousměrná vodorovná šipka 4"/>
          <p:cNvSpPr/>
          <p:nvPr/>
        </p:nvSpPr>
        <p:spPr>
          <a:xfrm>
            <a:off x="2051720" y="3935845"/>
            <a:ext cx="1224136" cy="20232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0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2060848"/>
            <a:ext cx="7272808" cy="193899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6000" b="1" cap="none" spc="0" dirty="0" err="1" smtClean="0">
                <a:ln/>
                <a:solidFill>
                  <a:schemeClr val="accent3"/>
                </a:solidFill>
                <a:effectLst/>
              </a:rPr>
              <a:t>What</a:t>
            </a:r>
            <a:r>
              <a:rPr lang="cs-CZ" sz="6000" b="1" cap="none" spc="0" dirty="0" smtClean="0">
                <a:ln/>
                <a:solidFill>
                  <a:schemeClr val="accent3"/>
                </a:solidFill>
                <a:effectLst/>
              </a:rPr>
              <a:t> are </a:t>
            </a:r>
            <a:r>
              <a:rPr lang="cs-CZ" sz="6000" b="1" cap="none" spc="0" dirty="0" err="1" smtClean="0">
                <a:ln/>
                <a:solidFill>
                  <a:schemeClr val="accent3"/>
                </a:solidFill>
                <a:effectLst/>
              </a:rPr>
              <a:t>they</a:t>
            </a:r>
            <a:r>
              <a:rPr lang="cs-CZ" sz="6000" b="1" cap="none" spc="0" dirty="0" smtClean="0">
                <a:ln/>
                <a:solidFill>
                  <a:schemeClr val="accent3"/>
                </a:solidFill>
                <a:effectLst/>
              </a:rPr>
              <a:t> </a:t>
            </a:r>
          </a:p>
          <a:p>
            <a:pPr algn="ctr"/>
            <a:r>
              <a:rPr lang="cs-CZ" sz="6000" b="1" cap="none" spc="0" dirty="0" err="1" smtClean="0">
                <a:ln/>
                <a:solidFill>
                  <a:schemeClr val="accent3"/>
                </a:solidFill>
                <a:effectLst/>
              </a:rPr>
              <a:t>doing</a:t>
            </a:r>
            <a:r>
              <a:rPr lang="cs-CZ" sz="6000" b="1" cap="none" spc="0" dirty="0" smtClean="0">
                <a:ln/>
                <a:solidFill>
                  <a:schemeClr val="accent3"/>
                </a:solidFill>
                <a:effectLst/>
              </a:rPr>
              <a:t> just </a:t>
            </a:r>
            <a:r>
              <a:rPr lang="cs-CZ" sz="6000" b="1" cap="none" spc="0" dirty="0" err="1" smtClean="0">
                <a:ln/>
                <a:solidFill>
                  <a:schemeClr val="accent3"/>
                </a:solidFill>
                <a:effectLst/>
              </a:rPr>
              <a:t>now</a:t>
            </a:r>
            <a:r>
              <a:rPr lang="cs-CZ" sz="6000" b="1" cap="none" spc="0" dirty="0" smtClean="0">
                <a:ln/>
                <a:solidFill>
                  <a:schemeClr val="accent3"/>
                </a:solidFill>
                <a:effectLst/>
              </a:rPr>
              <a:t>?</a:t>
            </a:r>
            <a:endParaRPr lang="cs-CZ" sz="60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9318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AppData\Local\Microsoft\Windows\Temporary Internet Files\Content.IE5\6ZK0SZP1\MP90040959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447" y="272979"/>
            <a:ext cx="1436833" cy="21479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SWQBHFQX\MP9004090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994" y="3125639"/>
            <a:ext cx="2376264" cy="23762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RLTPXE7U\MP9004308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48680"/>
            <a:ext cx="2736304" cy="20073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6B870OFP\MP90028904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635" y="3413671"/>
            <a:ext cx="1656184" cy="25349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HZCN7Y55\MP9004002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13671"/>
            <a:ext cx="1670178" cy="20882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1033" y="2702349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her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5851318"/>
            <a:ext cx="2985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singing</a:t>
            </a:r>
            <a:r>
              <a:rPr lang="cs-CZ" dirty="0" smtClean="0"/>
              <a:t> a song.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1530" y="2675353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riding</a:t>
            </a:r>
            <a:r>
              <a:rPr lang="cs-CZ" dirty="0" smtClean="0"/>
              <a:t> a bike.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1423" y="6206755"/>
            <a:ext cx="306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riding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58698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skiing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213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John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pool.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friends</a:t>
            </a:r>
            <a:r>
              <a:rPr lang="cs-CZ" dirty="0" smtClean="0"/>
              <a:t> are dancing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  <a:r>
              <a:rPr lang="cs-CZ" dirty="0" err="1" smtClean="0"/>
              <a:t>sleeping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badminton?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music.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watching</a:t>
            </a:r>
            <a:r>
              <a:rPr lang="cs-CZ" dirty="0" smtClean="0"/>
              <a:t> TV?</a:t>
            </a:r>
          </a:p>
          <a:p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Granny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68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Můj pes právě spí.</a:t>
            </a:r>
          </a:p>
          <a:p>
            <a:r>
              <a:rPr lang="cs-CZ" dirty="0" smtClean="0"/>
              <a:t>Jezdím na kole.</a:t>
            </a:r>
          </a:p>
          <a:p>
            <a:r>
              <a:rPr lang="cs-CZ" dirty="0" smtClean="0"/>
              <a:t>Kamarádi hrají v parku fotbal. </a:t>
            </a:r>
          </a:p>
          <a:p>
            <a:r>
              <a:rPr lang="cs-CZ" dirty="0" smtClean="0"/>
              <a:t>Co teď dělá tvůj taťka?</a:t>
            </a:r>
          </a:p>
          <a:p>
            <a:r>
              <a:rPr lang="cs-CZ" dirty="0" smtClean="0"/>
              <a:t>Pracuje na zahradě?</a:t>
            </a:r>
          </a:p>
          <a:p>
            <a:r>
              <a:rPr lang="cs-CZ" dirty="0" smtClean="0"/>
              <a:t>Ano, pracuje.</a:t>
            </a:r>
          </a:p>
          <a:p>
            <a:r>
              <a:rPr lang="cs-CZ" dirty="0" smtClean="0"/>
              <a:t>Mamka se teď nedívá na TV.</a:t>
            </a:r>
          </a:p>
          <a:p>
            <a:r>
              <a:rPr lang="cs-CZ" dirty="0" smtClean="0"/>
              <a:t>Hraješ teď na kytaru?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24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0310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002060"/>
                </a:solidFill>
              </a:rPr>
              <a:t>obrázky </a:t>
            </a:r>
            <a:r>
              <a:rPr lang="cs-CZ" sz="2800" dirty="0" smtClean="0">
                <a:solidFill>
                  <a:srgbClr val="002060"/>
                </a:solidFill>
              </a:rPr>
              <a:t>–</a:t>
            </a:r>
          </a:p>
          <a:p>
            <a:pPr marL="82296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>
                <a:hlinkClick r:id="rId2"/>
              </a:rPr>
              <a:t>http://office.microsoft.com/cs-cz/images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2651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70</TotalTime>
  <Words>360</Words>
  <Application>Microsoft Office PowerPoint</Application>
  <PresentationFormat>Předvádění na obrazovce (4:3)</PresentationFormat>
  <Paragraphs>89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Prezentace aplikace PowerPoint</vt:lpstr>
      <vt:lpstr>Anotace:</vt:lpstr>
      <vt:lpstr>PRESENT CONTINUOUS</vt:lpstr>
      <vt:lpstr>Prezentace aplikace PowerPoint</vt:lpstr>
      <vt:lpstr>Prezentace aplikace PowerPoint</vt:lpstr>
      <vt:lpstr>Spelling </vt:lpstr>
      <vt:lpstr>Let´s practice!</vt:lpstr>
      <vt:lpstr>Prezentace aplikace PowerPoint</vt:lpstr>
      <vt:lpstr>Let´s practice!</vt:lpstr>
      <vt:lpstr>Prezentace aplikace PowerPoint</vt:lpstr>
      <vt:lpstr>Translate:</vt:lpstr>
      <vt:lpstr>Translate: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pc</dc:creator>
  <cp:lastModifiedBy>pc</cp:lastModifiedBy>
  <cp:revision>11</cp:revision>
  <dcterms:created xsi:type="dcterms:W3CDTF">2013-01-13T17:30:25Z</dcterms:created>
  <dcterms:modified xsi:type="dcterms:W3CDTF">2013-07-22T07:18:01Z</dcterms:modified>
</cp:coreProperties>
</file>