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66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953B78A0-D24B-418A-A462-74996EF0608E}" type="datetimeFigureOut">
              <a:rPr lang="cs-CZ" smtClean="0"/>
              <a:t>22.7.2013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6408C493-C132-43EB-8EA4-D7D7EF141F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3B78A0-D24B-418A-A462-74996EF0608E}" type="datetimeFigureOut">
              <a:rPr lang="cs-CZ" smtClean="0"/>
              <a:t>22.7.2013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408C493-C132-43EB-8EA4-D7D7EF141F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53B78A0-D24B-418A-A462-74996EF0608E}" type="datetimeFigureOut">
              <a:rPr lang="cs-CZ" smtClean="0"/>
              <a:t>22.7.2013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6408C493-C132-43EB-8EA4-D7D7EF141F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3B78A0-D24B-418A-A462-74996EF0608E}" type="datetimeFigureOut">
              <a:rPr lang="cs-CZ" smtClean="0"/>
              <a:t>22.7.2013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408C493-C132-43EB-8EA4-D7D7EF141F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3B78A0-D24B-418A-A462-74996EF0608E}" type="datetimeFigureOut">
              <a:rPr lang="cs-CZ" smtClean="0"/>
              <a:t>22.7.2013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408C493-C132-43EB-8EA4-D7D7EF141F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3B78A0-D24B-418A-A462-74996EF0608E}" type="datetimeFigureOut">
              <a:rPr lang="cs-CZ" smtClean="0"/>
              <a:t>22.7.2013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408C493-C132-43EB-8EA4-D7D7EF141F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53B78A0-D24B-418A-A462-74996EF0608E}" type="datetimeFigureOut">
              <a:rPr lang="cs-CZ" smtClean="0"/>
              <a:t>22.7.2013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408C493-C132-43EB-8EA4-D7D7EF141F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3B78A0-D24B-418A-A462-74996EF0608E}" type="datetimeFigureOut">
              <a:rPr lang="cs-CZ" smtClean="0"/>
              <a:t>22.7.2013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408C493-C132-43EB-8EA4-D7D7EF141F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3B78A0-D24B-418A-A462-74996EF0608E}" type="datetimeFigureOut">
              <a:rPr lang="cs-CZ" smtClean="0"/>
              <a:t>22.7.2013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408C493-C132-43EB-8EA4-D7D7EF141F8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3B78A0-D24B-418A-A462-74996EF0608E}" type="datetimeFigureOut">
              <a:rPr lang="cs-CZ" smtClean="0"/>
              <a:t>22.7.2013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408C493-C132-43EB-8EA4-D7D7EF141F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953B78A0-D24B-418A-A462-74996EF0608E}" type="datetimeFigureOut">
              <a:rPr lang="cs-CZ" smtClean="0"/>
              <a:t>22.7.2013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6408C493-C132-43EB-8EA4-D7D7EF141F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953B78A0-D24B-418A-A462-74996EF0608E}" type="datetimeFigureOut">
              <a:rPr lang="cs-CZ" smtClean="0"/>
              <a:t>22.7.2013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6408C493-C132-43EB-8EA4-D7D7EF141F8D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35077"/>
            <a:ext cx="5407025" cy="1046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>
                <a:solidFill>
                  <a:schemeClr val="tx1"/>
                </a:solidFill>
                <a:cs typeface="Arial" pitchFamily="34" charset="0"/>
              </a:rPr>
              <a:t>Základní škola  a mateřská škola, Svoboda nad Úpou, okres Trutnov</a:t>
            </a:r>
          </a:p>
          <a:p>
            <a:r>
              <a:rPr lang="cs-CZ" sz="2400" dirty="0">
                <a:solidFill>
                  <a:schemeClr val="tx1"/>
                </a:solidFill>
                <a:cs typeface="Arial" pitchFamily="34" charset="0"/>
              </a:rPr>
              <a:t>Bc. Lucie Ševčíková</a:t>
            </a:r>
          </a:p>
          <a:p>
            <a:r>
              <a:rPr lang="cs-CZ" sz="2400" dirty="0">
                <a:solidFill>
                  <a:schemeClr val="tx1"/>
                </a:solidFill>
                <a:cs typeface="Arial" pitchFamily="34" charset="0"/>
              </a:rPr>
              <a:t>VY_22_INOVACE_2.2.1 </a:t>
            </a:r>
            <a:r>
              <a:rPr lang="cs-CZ" sz="2400" dirty="0" smtClean="0">
                <a:solidFill>
                  <a:schemeClr val="tx1"/>
                </a:solidFill>
                <a:cs typeface="Arial" pitchFamily="34" charset="0"/>
              </a:rPr>
              <a:t>AJ6,7g_16 </a:t>
            </a:r>
          </a:p>
          <a:p>
            <a:r>
              <a:rPr lang="cs-CZ" sz="2400" u="sng" dirty="0" smtClean="0">
                <a:solidFill>
                  <a:schemeClr val="tx1"/>
                </a:solidFill>
                <a:cs typeface="Arial" pitchFamily="34" charset="0"/>
              </a:rPr>
              <a:t>Téma:</a:t>
            </a:r>
            <a:r>
              <a:rPr lang="cs-CZ" sz="2400" dirty="0" smtClean="0">
                <a:solidFill>
                  <a:schemeClr val="tx1"/>
                </a:solidFill>
                <a:cs typeface="Arial" pitchFamily="34" charset="0"/>
              </a:rPr>
              <a:t> přítomný čas prostý, zápor a otázka</a:t>
            </a:r>
          </a:p>
          <a:p>
            <a:r>
              <a:rPr lang="cs-CZ" sz="2400" dirty="0" smtClean="0">
                <a:solidFill>
                  <a:schemeClr val="tx1"/>
                </a:solidFill>
                <a:cs typeface="Arial" pitchFamily="34" charset="0"/>
              </a:rPr>
              <a:t>Datum17. 1. 2013</a:t>
            </a:r>
          </a:p>
          <a:p>
            <a:r>
              <a:rPr lang="cs-CZ" sz="2400" dirty="0" smtClean="0">
                <a:solidFill>
                  <a:schemeClr val="tx1"/>
                </a:solidFill>
                <a:cs typeface="Arial" pitchFamily="34" charset="0"/>
              </a:rPr>
              <a:t>Ročník: 6. a 7.</a:t>
            </a:r>
          </a:p>
          <a:p>
            <a:pPr lvl="0"/>
            <a:r>
              <a:rPr lang="cs-CZ" sz="2400" dirty="0"/>
              <a:t>Číslo projektu : CZ.1.07/1.4.00/21.3068 </a:t>
            </a:r>
          </a:p>
          <a:p>
            <a:endParaRPr lang="cs-CZ" sz="24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endParaRPr lang="cs-CZ" sz="24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97943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just"/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Tento materiál slouží k pochopení tvoření otázky a záporu v přítomném čase prostém. Prezentace obsahuje i několik praktických překladových cvičení a opravování chyb. Materiál je určen pro žáky 6. a 7. ročníku.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018799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131840" y="533400"/>
            <a:ext cx="5616624" cy="2868168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err="1" smtClean="0"/>
              <a:t>Present</a:t>
            </a:r>
            <a:r>
              <a:rPr lang="cs-CZ" dirty="0" smtClean="0"/>
              <a:t> </a:t>
            </a:r>
            <a:r>
              <a:rPr lang="cs-CZ" dirty="0" err="1" smtClean="0"/>
              <a:t>simple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Negative +</a:t>
            </a:r>
            <a:r>
              <a:rPr lang="cs-CZ" dirty="0" err="1" smtClean="0"/>
              <a:t>question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Přítomný čas prostý</a:t>
            </a:r>
          </a:p>
          <a:p>
            <a:r>
              <a:rPr lang="cs-CZ" dirty="0" smtClean="0"/>
              <a:t>Zápor a otázka</a:t>
            </a:r>
            <a:endParaRPr lang="cs-CZ" dirty="0"/>
          </a:p>
        </p:txBody>
      </p:sp>
      <p:pic>
        <p:nvPicPr>
          <p:cNvPr id="1027" name="Picture 3" descr="C:\Users\pc\AppData\Local\Microsoft\Windows\Temporary Internet Files\Content.IE5\6B870OFP\MC90038358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052736"/>
            <a:ext cx="2088232" cy="28624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6186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7239000" cy="1143000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err="1" smtClean="0"/>
              <a:t>POsitive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2132856"/>
            <a:ext cx="2592288" cy="3888432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4000" dirty="0" smtClean="0">
                <a:solidFill>
                  <a:srgbClr val="FFC000"/>
                </a:solidFill>
              </a:rPr>
              <a:t>I go </a:t>
            </a:r>
          </a:p>
          <a:p>
            <a:r>
              <a:rPr lang="cs-CZ" sz="4000" dirty="0" err="1" smtClean="0">
                <a:solidFill>
                  <a:srgbClr val="FFC000"/>
                </a:solidFill>
              </a:rPr>
              <a:t>You</a:t>
            </a:r>
            <a:r>
              <a:rPr lang="cs-CZ" sz="4000" dirty="0" smtClean="0">
                <a:solidFill>
                  <a:srgbClr val="FFC000"/>
                </a:solidFill>
              </a:rPr>
              <a:t> go</a:t>
            </a:r>
          </a:p>
          <a:p>
            <a:r>
              <a:rPr lang="cs-CZ" sz="4000" dirty="0" smtClean="0">
                <a:solidFill>
                  <a:srgbClr val="FFC000"/>
                </a:solidFill>
              </a:rPr>
              <a:t>He </a:t>
            </a:r>
            <a:r>
              <a:rPr lang="cs-CZ" sz="4000" dirty="0" err="1" smtClean="0">
                <a:solidFill>
                  <a:srgbClr val="FFC000"/>
                </a:solidFill>
              </a:rPr>
              <a:t>go</a:t>
            </a:r>
            <a:r>
              <a:rPr lang="cs-CZ" sz="4000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es</a:t>
            </a:r>
            <a:endParaRPr lang="cs-CZ" sz="4000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r>
              <a:rPr lang="cs-CZ" sz="4000" dirty="0" err="1" smtClean="0">
                <a:solidFill>
                  <a:srgbClr val="FFC000"/>
                </a:solidFill>
              </a:rPr>
              <a:t>She</a:t>
            </a:r>
            <a:r>
              <a:rPr lang="cs-CZ" sz="4000" dirty="0" smtClean="0">
                <a:solidFill>
                  <a:srgbClr val="FFC000"/>
                </a:solidFill>
              </a:rPr>
              <a:t> </a:t>
            </a:r>
            <a:r>
              <a:rPr lang="cs-CZ" sz="4000" dirty="0" err="1" smtClean="0">
                <a:solidFill>
                  <a:srgbClr val="FFC000"/>
                </a:solidFill>
              </a:rPr>
              <a:t>go</a:t>
            </a:r>
            <a:r>
              <a:rPr lang="cs-CZ" sz="4000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es</a:t>
            </a:r>
            <a:endParaRPr lang="cs-CZ" sz="4000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r>
              <a:rPr lang="cs-CZ" sz="4000" dirty="0" err="1" smtClean="0">
                <a:solidFill>
                  <a:srgbClr val="FFC000"/>
                </a:solidFill>
              </a:rPr>
              <a:t>It</a:t>
            </a:r>
            <a:r>
              <a:rPr lang="cs-CZ" sz="4000" dirty="0" smtClean="0">
                <a:solidFill>
                  <a:srgbClr val="FFC000"/>
                </a:solidFill>
              </a:rPr>
              <a:t> </a:t>
            </a:r>
            <a:r>
              <a:rPr lang="cs-CZ" sz="4000" dirty="0" err="1" smtClean="0">
                <a:solidFill>
                  <a:srgbClr val="FFC000"/>
                </a:solidFill>
              </a:rPr>
              <a:t>go</a:t>
            </a:r>
            <a:r>
              <a:rPr lang="cs-CZ" sz="4000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es</a:t>
            </a:r>
            <a:endParaRPr lang="cs-CZ" sz="4000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cs-CZ" sz="4000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716016" y="2417231"/>
            <a:ext cx="2530624" cy="25922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tx2"/>
              </a:buClr>
              <a:buSzPct val="73000"/>
              <a:buFont typeface="Wingdings 2"/>
              <a:buChar char=""/>
              <a:defRPr kumimoji="0" sz="2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21208" indent="-228600" algn="l" rtl="0" eaLnBrk="1" latinLnBrk="0" hangingPunct="1">
              <a:spcBef>
                <a:spcPts val="500"/>
              </a:spcBef>
              <a:buClr>
                <a:schemeClr val="accent4"/>
              </a:buClr>
              <a:buSzPct val="80000"/>
              <a:buFont typeface="Wingdings 2"/>
              <a:buChar char=""/>
              <a:defRPr kumimoji="0" sz="2300" kern="1200">
                <a:solidFill>
                  <a:schemeClr val="tx1">
                    <a:tint val="8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58952" indent="-228600" algn="l" rtl="0" eaLnBrk="1" latinLnBrk="0" hangingPunct="1">
              <a:spcBef>
                <a:spcPts val="400"/>
              </a:spcBef>
              <a:buClr>
                <a:schemeClr val="accent4"/>
              </a:buClr>
              <a:buSzPct val="60000"/>
              <a:buFont typeface="Wingdings"/>
              <a:buChar char="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80000"/>
              <a:buFont typeface="Wingdings 2"/>
              <a:buChar char=""/>
              <a:defRPr kumimoji="0" sz="2000" kern="1200">
                <a:solidFill>
                  <a:schemeClr val="tx1">
                    <a:tint val="8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228600" algn="l" rtl="0" eaLnBrk="1" latinLnBrk="0" hangingPunct="1">
              <a:spcBef>
                <a:spcPts val="400"/>
              </a:spcBef>
              <a:buClr>
                <a:schemeClr val="accent4"/>
              </a:buClr>
              <a:buSzPct val="70000"/>
              <a:buFont typeface="Wingdings"/>
              <a:buChar char="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472184" indent="-182880" algn="l" rtl="0" eaLnBrk="1" latinLnBrk="0" hangingPunct="1">
              <a:spcBef>
                <a:spcPts val="400"/>
              </a:spcBef>
              <a:buClr>
                <a:schemeClr val="accent4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>
                    <a:tint val="8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673352" indent="-18288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80000"/>
              <a:buFont typeface="Wingdings 2"/>
              <a:buChar char="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847088" indent="-182880" algn="l" rtl="0" eaLnBrk="1" latinLnBrk="0" hangingPunct="1">
              <a:spcBef>
                <a:spcPts val="300"/>
              </a:spcBef>
              <a:buClr>
                <a:schemeClr val="accent4"/>
              </a:buClr>
              <a:buSzPct val="100000"/>
              <a:buChar char="•"/>
              <a:defRPr kumimoji="0" sz="1600" kern="1200" baseline="0">
                <a:solidFill>
                  <a:schemeClr val="tx1">
                    <a:tint val="8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057400" indent="-18288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100000"/>
              <a:buFont typeface="Wingdings"/>
              <a:buChar char="§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r>
              <a:rPr lang="cs-CZ" sz="4000" dirty="0" err="1" smtClean="0">
                <a:solidFill>
                  <a:srgbClr val="FFC000"/>
                </a:solidFill>
              </a:rPr>
              <a:t>We</a:t>
            </a:r>
            <a:r>
              <a:rPr lang="cs-CZ" sz="4000" dirty="0" smtClean="0">
                <a:solidFill>
                  <a:srgbClr val="FFC000"/>
                </a:solidFill>
              </a:rPr>
              <a:t>  go</a:t>
            </a:r>
          </a:p>
          <a:p>
            <a:r>
              <a:rPr lang="cs-CZ" sz="4000" dirty="0" err="1" smtClean="0">
                <a:solidFill>
                  <a:srgbClr val="FFC000"/>
                </a:solidFill>
              </a:rPr>
              <a:t>You</a:t>
            </a:r>
            <a:r>
              <a:rPr lang="cs-CZ" sz="4000" dirty="0" smtClean="0">
                <a:solidFill>
                  <a:srgbClr val="FFC000"/>
                </a:solidFill>
              </a:rPr>
              <a:t> go</a:t>
            </a:r>
          </a:p>
          <a:p>
            <a:r>
              <a:rPr lang="cs-CZ" sz="4000" dirty="0" err="1" smtClean="0">
                <a:solidFill>
                  <a:srgbClr val="FFC000"/>
                </a:solidFill>
              </a:rPr>
              <a:t>They</a:t>
            </a:r>
            <a:r>
              <a:rPr lang="cs-CZ" sz="4000" dirty="0" smtClean="0">
                <a:solidFill>
                  <a:srgbClr val="FFC000"/>
                </a:solidFill>
              </a:rPr>
              <a:t> go</a:t>
            </a:r>
            <a:endParaRPr lang="cs-CZ" sz="4000" dirty="0">
              <a:solidFill>
                <a:srgbClr val="FFC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6237312"/>
            <a:ext cx="7272808" cy="36933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Ve 3. osobě čísla jednotného přidáváme ke slovesu  -s nebo  -es.</a:t>
            </a:r>
            <a:endParaRPr lang="cs-CZ" dirty="0"/>
          </a:p>
        </p:txBody>
      </p:sp>
      <p:pic>
        <p:nvPicPr>
          <p:cNvPr id="2050" name="Picture 2" descr="C:\Users\pc\AppData\Local\Microsoft\Windows\Temporary Internet Files\Content.IE5\OZI12HTS\MC90043380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3148"/>
            <a:ext cx="1997682" cy="1997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31487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804704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err="1" smtClean="0"/>
              <a:t>Translate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 fontScale="92500"/>
          </a:bodyPr>
          <a:lstStyle/>
          <a:p>
            <a:r>
              <a:rPr lang="cs-CZ" dirty="0" smtClean="0"/>
              <a:t>Vstávám v 7 hodin.</a:t>
            </a:r>
          </a:p>
          <a:p>
            <a:r>
              <a:rPr lang="cs-CZ" dirty="0" smtClean="0"/>
              <a:t>Můj otec pracuje v nemocnici.</a:t>
            </a:r>
          </a:p>
          <a:p>
            <a:r>
              <a:rPr lang="cs-CZ" dirty="0" smtClean="0"/>
              <a:t>Ve škole se učíme anglicky.</a:t>
            </a:r>
          </a:p>
          <a:p>
            <a:r>
              <a:rPr lang="cs-CZ" dirty="0" smtClean="0"/>
              <a:t>John mluví dobře německy.</a:t>
            </a:r>
          </a:p>
          <a:p>
            <a:r>
              <a:rPr lang="cs-CZ" dirty="0" smtClean="0"/>
              <a:t>Psi jedí maso.</a:t>
            </a:r>
          </a:p>
          <a:p>
            <a:r>
              <a:rPr lang="cs-CZ" dirty="0" smtClean="0"/>
              <a:t>Večer se dívají na TV.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777568" cy="4525963"/>
          </a:xfr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>
            <a:normAutofit fontScale="92500"/>
          </a:bodyPr>
          <a:lstStyle/>
          <a:p>
            <a:r>
              <a:rPr lang="cs-CZ" i="1" dirty="0" smtClean="0">
                <a:solidFill>
                  <a:srgbClr val="002060"/>
                </a:solidFill>
              </a:rPr>
              <a:t>I </a:t>
            </a:r>
            <a:r>
              <a:rPr lang="cs-CZ" i="1" dirty="0" err="1" smtClean="0">
                <a:solidFill>
                  <a:srgbClr val="002060"/>
                </a:solidFill>
              </a:rPr>
              <a:t>get</a:t>
            </a:r>
            <a:r>
              <a:rPr lang="cs-CZ" i="1" dirty="0" smtClean="0">
                <a:solidFill>
                  <a:srgbClr val="002060"/>
                </a:solidFill>
              </a:rPr>
              <a:t> up </a:t>
            </a:r>
            <a:r>
              <a:rPr lang="cs-CZ" i="1" dirty="0" err="1" smtClean="0">
                <a:solidFill>
                  <a:srgbClr val="002060"/>
                </a:solidFill>
              </a:rPr>
              <a:t>at</a:t>
            </a:r>
            <a:r>
              <a:rPr lang="cs-CZ" i="1" dirty="0" smtClean="0">
                <a:solidFill>
                  <a:srgbClr val="002060"/>
                </a:solidFill>
              </a:rPr>
              <a:t> 7 </a:t>
            </a:r>
            <a:r>
              <a:rPr lang="cs-CZ" i="1" dirty="0" err="1" smtClean="0">
                <a:solidFill>
                  <a:srgbClr val="002060"/>
                </a:solidFill>
              </a:rPr>
              <a:t>o´clock</a:t>
            </a:r>
            <a:r>
              <a:rPr lang="cs-CZ" i="1" dirty="0" smtClean="0">
                <a:solidFill>
                  <a:srgbClr val="002060"/>
                </a:solidFill>
              </a:rPr>
              <a:t>.</a:t>
            </a:r>
          </a:p>
          <a:p>
            <a:r>
              <a:rPr lang="cs-CZ" i="1" dirty="0" smtClean="0">
                <a:solidFill>
                  <a:srgbClr val="002060"/>
                </a:solidFill>
              </a:rPr>
              <a:t>My </a:t>
            </a:r>
            <a:r>
              <a:rPr lang="cs-CZ" i="1" dirty="0" err="1" smtClean="0">
                <a:solidFill>
                  <a:srgbClr val="002060"/>
                </a:solidFill>
              </a:rPr>
              <a:t>father</a:t>
            </a:r>
            <a:r>
              <a:rPr lang="cs-CZ" i="1" dirty="0" smtClean="0">
                <a:solidFill>
                  <a:srgbClr val="002060"/>
                </a:solidFill>
              </a:rPr>
              <a:t> </a:t>
            </a:r>
            <a:r>
              <a:rPr lang="cs-CZ" i="1" dirty="0" err="1" smtClean="0">
                <a:solidFill>
                  <a:srgbClr val="002060"/>
                </a:solidFill>
              </a:rPr>
              <a:t>works</a:t>
            </a:r>
            <a:r>
              <a:rPr lang="cs-CZ" i="1" dirty="0" smtClean="0">
                <a:solidFill>
                  <a:srgbClr val="002060"/>
                </a:solidFill>
              </a:rPr>
              <a:t> in </a:t>
            </a:r>
            <a:r>
              <a:rPr lang="cs-CZ" i="1" dirty="0" err="1" smtClean="0">
                <a:solidFill>
                  <a:srgbClr val="002060"/>
                </a:solidFill>
              </a:rPr>
              <a:t>the</a:t>
            </a:r>
            <a:r>
              <a:rPr lang="cs-CZ" i="1" dirty="0" smtClean="0">
                <a:solidFill>
                  <a:srgbClr val="002060"/>
                </a:solidFill>
              </a:rPr>
              <a:t> </a:t>
            </a:r>
            <a:r>
              <a:rPr lang="cs-CZ" i="1" dirty="0" err="1" smtClean="0">
                <a:solidFill>
                  <a:srgbClr val="002060"/>
                </a:solidFill>
              </a:rPr>
              <a:t>hospital</a:t>
            </a:r>
            <a:r>
              <a:rPr lang="cs-CZ" i="1" dirty="0" smtClean="0">
                <a:solidFill>
                  <a:srgbClr val="002060"/>
                </a:solidFill>
              </a:rPr>
              <a:t>.</a:t>
            </a:r>
          </a:p>
          <a:p>
            <a:r>
              <a:rPr lang="cs-CZ" i="1" dirty="0" err="1" smtClean="0">
                <a:solidFill>
                  <a:srgbClr val="002060"/>
                </a:solidFill>
              </a:rPr>
              <a:t>We</a:t>
            </a:r>
            <a:r>
              <a:rPr lang="cs-CZ" i="1" dirty="0" smtClean="0">
                <a:solidFill>
                  <a:srgbClr val="002060"/>
                </a:solidFill>
              </a:rPr>
              <a:t> </a:t>
            </a:r>
            <a:r>
              <a:rPr lang="cs-CZ" i="1" dirty="0" err="1" smtClean="0">
                <a:solidFill>
                  <a:srgbClr val="002060"/>
                </a:solidFill>
              </a:rPr>
              <a:t>learn</a:t>
            </a:r>
            <a:r>
              <a:rPr lang="cs-CZ" i="1" dirty="0" smtClean="0">
                <a:solidFill>
                  <a:srgbClr val="002060"/>
                </a:solidFill>
              </a:rPr>
              <a:t> </a:t>
            </a:r>
            <a:r>
              <a:rPr lang="cs-CZ" i="1" dirty="0" err="1" smtClean="0">
                <a:solidFill>
                  <a:srgbClr val="002060"/>
                </a:solidFill>
              </a:rPr>
              <a:t>English</a:t>
            </a:r>
            <a:r>
              <a:rPr lang="cs-CZ" i="1" dirty="0" smtClean="0">
                <a:solidFill>
                  <a:srgbClr val="002060"/>
                </a:solidFill>
              </a:rPr>
              <a:t> </a:t>
            </a:r>
            <a:r>
              <a:rPr lang="cs-CZ" i="1" dirty="0" err="1" smtClean="0">
                <a:solidFill>
                  <a:srgbClr val="002060"/>
                </a:solidFill>
              </a:rPr>
              <a:t>at</a:t>
            </a:r>
            <a:r>
              <a:rPr lang="cs-CZ" i="1" dirty="0" smtClean="0">
                <a:solidFill>
                  <a:srgbClr val="002060"/>
                </a:solidFill>
              </a:rPr>
              <a:t> </a:t>
            </a:r>
            <a:r>
              <a:rPr lang="cs-CZ" i="1" dirty="0" err="1" smtClean="0">
                <a:solidFill>
                  <a:srgbClr val="002060"/>
                </a:solidFill>
              </a:rPr>
              <a:t>school</a:t>
            </a:r>
            <a:r>
              <a:rPr lang="cs-CZ" i="1" dirty="0" smtClean="0">
                <a:solidFill>
                  <a:srgbClr val="002060"/>
                </a:solidFill>
              </a:rPr>
              <a:t>.</a:t>
            </a:r>
          </a:p>
          <a:p>
            <a:r>
              <a:rPr lang="cs-CZ" i="1" dirty="0" smtClean="0">
                <a:solidFill>
                  <a:srgbClr val="002060"/>
                </a:solidFill>
              </a:rPr>
              <a:t>John </a:t>
            </a:r>
            <a:r>
              <a:rPr lang="cs-CZ" i="1" dirty="0" err="1" smtClean="0">
                <a:solidFill>
                  <a:srgbClr val="002060"/>
                </a:solidFill>
              </a:rPr>
              <a:t>speaks</a:t>
            </a:r>
            <a:r>
              <a:rPr lang="cs-CZ" i="1" dirty="0" smtClean="0">
                <a:solidFill>
                  <a:srgbClr val="002060"/>
                </a:solidFill>
              </a:rPr>
              <a:t> </a:t>
            </a:r>
            <a:r>
              <a:rPr lang="cs-CZ" i="1" dirty="0" err="1" smtClean="0">
                <a:solidFill>
                  <a:srgbClr val="002060"/>
                </a:solidFill>
              </a:rPr>
              <a:t>German</a:t>
            </a:r>
            <a:r>
              <a:rPr lang="cs-CZ" i="1" dirty="0" smtClean="0">
                <a:solidFill>
                  <a:srgbClr val="002060"/>
                </a:solidFill>
              </a:rPr>
              <a:t> </a:t>
            </a:r>
            <a:r>
              <a:rPr lang="cs-CZ" i="1" dirty="0" err="1" smtClean="0">
                <a:solidFill>
                  <a:srgbClr val="002060"/>
                </a:solidFill>
              </a:rPr>
              <a:t>well</a:t>
            </a:r>
            <a:r>
              <a:rPr lang="cs-CZ" i="1" dirty="0" smtClean="0">
                <a:solidFill>
                  <a:srgbClr val="002060"/>
                </a:solidFill>
              </a:rPr>
              <a:t>.</a:t>
            </a:r>
          </a:p>
          <a:p>
            <a:r>
              <a:rPr lang="cs-CZ" i="1" dirty="0" err="1" smtClean="0">
                <a:solidFill>
                  <a:srgbClr val="002060"/>
                </a:solidFill>
              </a:rPr>
              <a:t>Dogs</a:t>
            </a:r>
            <a:r>
              <a:rPr lang="cs-CZ" i="1" dirty="0" smtClean="0">
                <a:solidFill>
                  <a:srgbClr val="002060"/>
                </a:solidFill>
              </a:rPr>
              <a:t> </a:t>
            </a:r>
            <a:r>
              <a:rPr lang="cs-CZ" i="1" dirty="0" err="1" smtClean="0">
                <a:solidFill>
                  <a:srgbClr val="002060"/>
                </a:solidFill>
              </a:rPr>
              <a:t>eat</a:t>
            </a:r>
            <a:r>
              <a:rPr lang="cs-CZ" i="1" dirty="0" smtClean="0">
                <a:solidFill>
                  <a:srgbClr val="002060"/>
                </a:solidFill>
              </a:rPr>
              <a:t> </a:t>
            </a:r>
            <a:r>
              <a:rPr lang="cs-CZ" i="1" dirty="0" err="1" smtClean="0">
                <a:solidFill>
                  <a:srgbClr val="002060"/>
                </a:solidFill>
              </a:rPr>
              <a:t>meat</a:t>
            </a:r>
            <a:r>
              <a:rPr lang="cs-CZ" i="1" dirty="0" smtClean="0">
                <a:solidFill>
                  <a:srgbClr val="002060"/>
                </a:solidFill>
              </a:rPr>
              <a:t>.</a:t>
            </a:r>
          </a:p>
          <a:p>
            <a:r>
              <a:rPr lang="cs-CZ" i="1" dirty="0" err="1" smtClean="0">
                <a:solidFill>
                  <a:srgbClr val="002060"/>
                </a:solidFill>
              </a:rPr>
              <a:t>They</a:t>
            </a:r>
            <a:r>
              <a:rPr lang="cs-CZ" i="1" dirty="0" smtClean="0">
                <a:solidFill>
                  <a:srgbClr val="002060"/>
                </a:solidFill>
              </a:rPr>
              <a:t> </a:t>
            </a:r>
            <a:r>
              <a:rPr lang="cs-CZ" i="1" dirty="0" err="1" smtClean="0">
                <a:solidFill>
                  <a:srgbClr val="002060"/>
                </a:solidFill>
              </a:rPr>
              <a:t>watch</a:t>
            </a:r>
            <a:r>
              <a:rPr lang="cs-CZ" i="1" dirty="0" smtClean="0">
                <a:solidFill>
                  <a:srgbClr val="002060"/>
                </a:solidFill>
              </a:rPr>
              <a:t> TV in </a:t>
            </a:r>
            <a:r>
              <a:rPr lang="cs-CZ" i="1" dirty="0" err="1" smtClean="0">
                <a:solidFill>
                  <a:srgbClr val="002060"/>
                </a:solidFill>
              </a:rPr>
              <a:t>the</a:t>
            </a:r>
            <a:r>
              <a:rPr lang="cs-CZ" i="1" dirty="0" smtClean="0">
                <a:solidFill>
                  <a:srgbClr val="002060"/>
                </a:solidFill>
              </a:rPr>
              <a:t> </a:t>
            </a:r>
            <a:r>
              <a:rPr lang="cs-CZ" i="1" dirty="0" err="1" smtClean="0">
                <a:solidFill>
                  <a:srgbClr val="002060"/>
                </a:solidFill>
              </a:rPr>
              <a:t>evening</a:t>
            </a:r>
            <a:r>
              <a:rPr lang="cs-CZ" i="1" dirty="0" smtClean="0">
                <a:solidFill>
                  <a:srgbClr val="002060"/>
                </a:solidFill>
              </a:rPr>
              <a:t>.</a:t>
            </a:r>
            <a:endParaRPr lang="cs-CZ" i="1" dirty="0">
              <a:solidFill>
                <a:srgbClr val="002060"/>
              </a:solidFill>
            </a:endParaRPr>
          </a:p>
        </p:txBody>
      </p:sp>
      <p:pic>
        <p:nvPicPr>
          <p:cNvPr id="5" name="Picture 5" descr="C:\Users\pc\AppData\Local\Microsoft\Windows\Temporary Internet Files\Content.IE5\RLTPXE7U\MP90044829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-1"/>
            <a:ext cx="1010665" cy="1520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516841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dirty="0" smtClean="0"/>
              <a:t>Negative      </a:t>
            </a:r>
            <a:br>
              <a:rPr lang="cs-CZ" dirty="0" smtClean="0"/>
            </a:br>
            <a:r>
              <a:rPr lang="cs-CZ" dirty="0" smtClean="0"/>
              <a:t> 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+ </a:t>
            </a:r>
            <a:r>
              <a:rPr lang="cs-CZ" dirty="0" err="1" smtClean="0">
                <a:solidFill>
                  <a:schemeClr val="accent5">
                    <a:lumMod val="75000"/>
                  </a:schemeClr>
                </a:solidFill>
              </a:rPr>
              <a:t>Don´t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 /</a:t>
            </a:r>
            <a:r>
              <a:rPr lang="cs-CZ" dirty="0" err="1" smtClean="0">
                <a:solidFill>
                  <a:schemeClr val="accent5">
                    <a:lumMod val="75000"/>
                  </a:schemeClr>
                </a:solidFill>
              </a:rPr>
              <a:t>doesn´t</a:t>
            </a: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655112"/>
            <a:ext cx="3024336" cy="2899704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I </a:t>
            </a:r>
            <a:r>
              <a:rPr lang="cs-CZ" dirty="0" err="1" smtClean="0">
                <a:solidFill>
                  <a:srgbClr val="FFC000"/>
                </a:solidFill>
              </a:rPr>
              <a:t>don´t</a:t>
            </a:r>
            <a:r>
              <a:rPr lang="cs-CZ" dirty="0" smtClean="0">
                <a:solidFill>
                  <a:srgbClr val="FFC000"/>
                </a:solidFill>
              </a:rPr>
              <a:t> go.</a:t>
            </a:r>
          </a:p>
          <a:p>
            <a:r>
              <a:rPr lang="cs-CZ" dirty="0" err="1" smtClean="0">
                <a:solidFill>
                  <a:srgbClr val="FFC000"/>
                </a:solidFill>
              </a:rPr>
              <a:t>You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err="1" smtClean="0">
                <a:solidFill>
                  <a:srgbClr val="FFC000"/>
                </a:solidFill>
              </a:rPr>
              <a:t>don´t</a:t>
            </a:r>
            <a:r>
              <a:rPr lang="cs-CZ" dirty="0" smtClean="0">
                <a:solidFill>
                  <a:srgbClr val="FFC000"/>
                </a:solidFill>
              </a:rPr>
              <a:t> go.</a:t>
            </a:r>
          </a:p>
          <a:p>
            <a:r>
              <a:rPr lang="cs-CZ" dirty="0" smtClean="0">
                <a:solidFill>
                  <a:srgbClr val="FFC000"/>
                </a:solidFill>
              </a:rPr>
              <a:t>He </a:t>
            </a:r>
            <a:r>
              <a:rPr lang="cs-CZ" b="1" dirty="0" err="1" smtClean="0">
                <a:solidFill>
                  <a:srgbClr val="002060"/>
                </a:solidFill>
              </a:rPr>
              <a:t>doesn´t</a:t>
            </a:r>
            <a:r>
              <a:rPr lang="cs-CZ" dirty="0" smtClean="0">
                <a:solidFill>
                  <a:srgbClr val="FFC000"/>
                </a:solidFill>
              </a:rPr>
              <a:t> go.</a:t>
            </a:r>
          </a:p>
          <a:p>
            <a:r>
              <a:rPr lang="cs-CZ" dirty="0" err="1" smtClean="0">
                <a:solidFill>
                  <a:srgbClr val="FFC000"/>
                </a:solidFill>
              </a:rPr>
              <a:t>She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</a:rPr>
              <a:t>doesn´t</a:t>
            </a:r>
            <a:r>
              <a:rPr lang="cs-CZ" dirty="0" smtClean="0">
                <a:solidFill>
                  <a:srgbClr val="FFC000"/>
                </a:solidFill>
              </a:rPr>
              <a:t> go.</a:t>
            </a:r>
          </a:p>
          <a:p>
            <a:r>
              <a:rPr lang="cs-CZ" dirty="0" err="1" smtClean="0">
                <a:solidFill>
                  <a:srgbClr val="FFC000"/>
                </a:solidFill>
              </a:rPr>
              <a:t>It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</a:rPr>
              <a:t>doesn´t</a:t>
            </a:r>
            <a:r>
              <a:rPr lang="cs-CZ" dirty="0" smtClean="0">
                <a:solidFill>
                  <a:srgbClr val="FFC000"/>
                </a:solidFill>
              </a:rPr>
              <a:t> go.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427984" y="2060848"/>
            <a:ext cx="2818656" cy="20882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tx2"/>
              </a:buClr>
              <a:buSzPct val="73000"/>
              <a:buFont typeface="Wingdings 2"/>
              <a:buChar char=""/>
              <a:defRPr kumimoji="0" sz="2600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521208" indent="-228600" algn="l" rtl="0" eaLnBrk="1" latinLnBrk="0" hangingPunct="1">
              <a:spcBef>
                <a:spcPts val="500"/>
              </a:spcBef>
              <a:buClr>
                <a:schemeClr val="accent4"/>
              </a:buClr>
              <a:buSzPct val="80000"/>
              <a:buFont typeface="Wingdings 2"/>
              <a:buChar char=""/>
              <a:defRPr kumimoji="0" sz="23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758952" indent="-228600" algn="l" rtl="0" eaLnBrk="1" latinLnBrk="0" hangingPunct="1">
              <a:spcBef>
                <a:spcPts val="400"/>
              </a:spcBef>
              <a:buClr>
                <a:schemeClr val="accent4"/>
              </a:buClr>
              <a:buSzPct val="60000"/>
              <a:buFont typeface="Wingdings"/>
              <a:buChar char=""/>
              <a:defRPr kumimoji="0"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00584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80000"/>
              <a:buFont typeface="Wingdings 2"/>
              <a:buChar char=""/>
              <a:defRPr kumimoji="0"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280160" indent="-228600" algn="l" rtl="0" eaLnBrk="1" latinLnBrk="0" hangingPunct="1">
              <a:spcBef>
                <a:spcPts val="400"/>
              </a:spcBef>
              <a:buClr>
                <a:schemeClr val="accent4"/>
              </a:buClr>
              <a:buSzPct val="70000"/>
              <a:buFont typeface="Wingdings"/>
              <a:buChar char=""/>
              <a:defRPr kumimoji="0"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1472184" indent="-182880" algn="l" rtl="0" eaLnBrk="1" latinLnBrk="0" hangingPunct="1">
              <a:spcBef>
                <a:spcPts val="400"/>
              </a:spcBef>
              <a:buClr>
                <a:schemeClr val="accent4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1673352" indent="-18288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80000"/>
              <a:buFont typeface="Wingdings 2"/>
              <a:buChar char=""/>
              <a:defRPr kumimoji="0" sz="1600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1847088" indent="-182880" algn="l" rtl="0" eaLnBrk="1" latinLnBrk="0" hangingPunct="1">
              <a:spcBef>
                <a:spcPts val="300"/>
              </a:spcBef>
              <a:buClr>
                <a:schemeClr val="accent4"/>
              </a:buClr>
              <a:buSzPct val="100000"/>
              <a:buChar char="•"/>
              <a:defRPr kumimoji="0" sz="1600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2057400" indent="-18288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100000"/>
              <a:buFont typeface="Wingdings"/>
              <a:buChar char="§"/>
              <a:defRPr kumimoji="0" sz="1400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r>
              <a:rPr lang="cs-CZ" dirty="0" err="1" smtClean="0">
                <a:solidFill>
                  <a:srgbClr val="FFC000"/>
                </a:solidFill>
              </a:rPr>
              <a:t>We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err="1" smtClean="0">
                <a:solidFill>
                  <a:srgbClr val="FFC000"/>
                </a:solidFill>
              </a:rPr>
              <a:t>don´t</a:t>
            </a:r>
            <a:r>
              <a:rPr lang="cs-CZ" dirty="0" smtClean="0">
                <a:solidFill>
                  <a:srgbClr val="FFC000"/>
                </a:solidFill>
              </a:rPr>
              <a:t> go.</a:t>
            </a:r>
          </a:p>
          <a:p>
            <a:r>
              <a:rPr lang="cs-CZ" dirty="0" err="1" smtClean="0">
                <a:solidFill>
                  <a:srgbClr val="FFC000"/>
                </a:solidFill>
              </a:rPr>
              <a:t>You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err="1" smtClean="0">
                <a:solidFill>
                  <a:srgbClr val="FFC000"/>
                </a:solidFill>
              </a:rPr>
              <a:t>don´t</a:t>
            </a:r>
            <a:r>
              <a:rPr lang="cs-CZ" dirty="0" smtClean="0">
                <a:solidFill>
                  <a:srgbClr val="FFC000"/>
                </a:solidFill>
              </a:rPr>
              <a:t> go.</a:t>
            </a:r>
          </a:p>
          <a:p>
            <a:r>
              <a:rPr lang="cs-CZ" dirty="0" err="1" smtClean="0">
                <a:solidFill>
                  <a:srgbClr val="FFC000"/>
                </a:solidFill>
              </a:rPr>
              <a:t>They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err="1" smtClean="0">
                <a:solidFill>
                  <a:srgbClr val="FFC000"/>
                </a:solidFill>
              </a:rPr>
              <a:t>don´t</a:t>
            </a:r>
            <a:r>
              <a:rPr lang="cs-CZ" dirty="0" smtClean="0">
                <a:solidFill>
                  <a:srgbClr val="FFC000"/>
                </a:solidFill>
              </a:rPr>
              <a:t> go.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5013176"/>
            <a:ext cx="7128792" cy="181588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I </a:t>
            </a:r>
            <a:r>
              <a:rPr lang="cs-CZ" sz="2800" dirty="0" err="1" smtClean="0"/>
              <a:t>don´t</a:t>
            </a:r>
            <a:r>
              <a:rPr lang="cs-CZ" sz="2800" dirty="0" smtClean="0"/>
              <a:t> </a:t>
            </a:r>
            <a:r>
              <a:rPr lang="cs-CZ" sz="2800" dirty="0" err="1" smtClean="0"/>
              <a:t>like</a:t>
            </a:r>
            <a:r>
              <a:rPr lang="cs-CZ" sz="2800" dirty="0" smtClean="0"/>
              <a:t> </a:t>
            </a:r>
            <a:r>
              <a:rPr lang="cs-CZ" sz="2800" dirty="0" err="1" smtClean="0"/>
              <a:t>snakes</a:t>
            </a:r>
            <a:r>
              <a:rPr lang="cs-CZ" sz="2800" dirty="0" smtClean="0"/>
              <a:t>.        </a:t>
            </a:r>
            <a:r>
              <a:rPr lang="cs-CZ" sz="2800" i="1" dirty="0" smtClean="0">
                <a:solidFill>
                  <a:srgbClr val="FF0000"/>
                </a:solidFill>
              </a:rPr>
              <a:t>Nemám ráda hady.</a:t>
            </a:r>
          </a:p>
          <a:p>
            <a:r>
              <a:rPr lang="cs-CZ" sz="2800" dirty="0" smtClean="0"/>
              <a:t>John </a:t>
            </a:r>
            <a:r>
              <a:rPr lang="cs-CZ" sz="2800" dirty="0" err="1" smtClean="0"/>
              <a:t>like</a:t>
            </a:r>
            <a:r>
              <a:rPr lang="cs-CZ" sz="2800" dirty="0" err="1" smtClean="0">
                <a:solidFill>
                  <a:srgbClr val="FFC000"/>
                </a:solidFill>
              </a:rPr>
              <a:t>s</a:t>
            </a:r>
            <a:r>
              <a:rPr lang="cs-CZ" sz="2800" dirty="0" smtClean="0"/>
              <a:t> </a:t>
            </a:r>
            <a:r>
              <a:rPr lang="cs-CZ" sz="2800" dirty="0" err="1" smtClean="0"/>
              <a:t>snakes</a:t>
            </a:r>
            <a:r>
              <a:rPr lang="cs-CZ" sz="2800" dirty="0" smtClean="0"/>
              <a:t>, but he </a:t>
            </a:r>
            <a:r>
              <a:rPr lang="cs-CZ" sz="2800" dirty="0" err="1" smtClean="0"/>
              <a:t>do</a:t>
            </a:r>
            <a:r>
              <a:rPr lang="cs-CZ" sz="2800" dirty="0" err="1" smtClean="0">
                <a:solidFill>
                  <a:srgbClr val="FFC000"/>
                </a:solidFill>
              </a:rPr>
              <a:t>es</a:t>
            </a:r>
            <a:r>
              <a:rPr lang="cs-CZ" sz="2800" dirty="0" err="1" smtClean="0"/>
              <a:t>n´t</a:t>
            </a:r>
            <a:r>
              <a:rPr lang="cs-CZ" sz="2800" dirty="0" smtClean="0"/>
              <a:t> </a:t>
            </a:r>
            <a:r>
              <a:rPr lang="cs-CZ" sz="2800" dirty="0" err="1" smtClean="0"/>
              <a:t>like</a:t>
            </a:r>
            <a:r>
              <a:rPr lang="cs-CZ" sz="2800" dirty="0" smtClean="0"/>
              <a:t> </a:t>
            </a:r>
            <a:r>
              <a:rPr lang="cs-CZ" sz="2800" dirty="0" err="1" smtClean="0"/>
              <a:t>spiders</a:t>
            </a:r>
            <a:r>
              <a:rPr lang="cs-CZ" sz="2800" dirty="0" smtClean="0"/>
              <a:t>.</a:t>
            </a:r>
          </a:p>
          <a:p>
            <a:r>
              <a:rPr lang="cs-CZ" sz="2800" i="1" dirty="0" smtClean="0">
                <a:solidFill>
                  <a:srgbClr val="FF0000"/>
                </a:solidFill>
              </a:rPr>
              <a:t>John má rád hady, ale nemá rád pavouky.</a:t>
            </a:r>
            <a:endParaRPr lang="cs-CZ" sz="2800" i="1" dirty="0">
              <a:solidFill>
                <a:srgbClr val="FF0000"/>
              </a:solidFill>
            </a:endParaRPr>
          </a:p>
        </p:txBody>
      </p:sp>
      <p:pic>
        <p:nvPicPr>
          <p:cNvPr id="3074" name="Picture 2" descr="C:\Users\pc\AppData\Local\Microsoft\Windows\Temporary Internet Files\Content.IE5\6ZK0SZP1\MC90043379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3597"/>
            <a:ext cx="1610909" cy="16109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994996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804704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err="1" smtClean="0"/>
              <a:t>translate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1484784"/>
            <a:ext cx="3240360" cy="4525963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 fontScale="92500"/>
          </a:bodyPr>
          <a:lstStyle/>
          <a:p>
            <a:r>
              <a:rPr lang="cs-CZ" dirty="0" smtClean="0"/>
              <a:t>Helen nepije kávu.</a:t>
            </a:r>
          </a:p>
          <a:p>
            <a:r>
              <a:rPr lang="cs-CZ" dirty="0" smtClean="0"/>
              <a:t>V pondělí nehrajeme fotbal.</a:t>
            </a:r>
          </a:p>
          <a:p>
            <a:r>
              <a:rPr lang="cs-CZ" dirty="0" smtClean="0"/>
              <a:t>Můj otec nejezdí autobusem.</a:t>
            </a:r>
          </a:p>
          <a:p>
            <a:r>
              <a:rPr lang="cs-CZ" dirty="0" smtClean="0"/>
              <a:t>Neučíme se francouzsky.</a:t>
            </a:r>
          </a:p>
          <a:p>
            <a:r>
              <a:rPr lang="cs-CZ" dirty="0" smtClean="0"/>
              <a:t>Náš pes nespí v posteli.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995936" y="1484784"/>
            <a:ext cx="3816424" cy="4525963"/>
          </a:xfr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>
            <a:normAutofit fontScale="92500"/>
          </a:bodyPr>
          <a:lstStyle/>
          <a:p>
            <a:r>
              <a:rPr lang="cs-CZ" i="1" dirty="0" smtClean="0">
                <a:solidFill>
                  <a:srgbClr val="002060"/>
                </a:solidFill>
              </a:rPr>
              <a:t>Helen </a:t>
            </a:r>
            <a:r>
              <a:rPr lang="cs-CZ" i="1" dirty="0" err="1" smtClean="0">
                <a:solidFill>
                  <a:srgbClr val="002060"/>
                </a:solidFill>
              </a:rPr>
              <a:t>doesn´t</a:t>
            </a:r>
            <a:r>
              <a:rPr lang="cs-CZ" i="1" dirty="0" smtClean="0">
                <a:solidFill>
                  <a:srgbClr val="002060"/>
                </a:solidFill>
              </a:rPr>
              <a:t> drink </a:t>
            </a:r>
            <a:r>
              <a:rPr lang="cs-CZ" i="1" dirty="0" err="1" smtClean="0">
                <a:solidFill>
                  <a:srgbClr val="002060"/>
                </a:solidFill>
              </a:rPr>
              <a:t>coffee</a:t>
            </a:r>
            <a:r>
              <a:rPr lang="cs-CZ" i="1" dirty="0" smtClean="0">
                <a:solidFill>
                  <a:srgbClr val="002060"/>
                </a:solidFill>
              </a:rPr>
              <a:t>.</a:t>
            </a:r>
          </a:p>
          <a:p>
            <a:r>
              <a:rPr lang="cs-CZ" i="1" dirty="0" err="1" smtClean="0">
                <a:solidFill>
                  <a:srgbClr val="002060"/>
                </a:solidFill>
              </a:rPr>
              <a:t>We</a:t>
            </a:r>
            <a:r>
              <a:rPr lang="cs-CZ" i="1" dirty="0" smtClean="0">
                <a:solidFill>
                  <a:srgbClr val="002060"/>
                </a:solidFill>
              </a:rPr>
              <a:t> </a:t>
            </a:r>
            <a:r>
              <a:rPr lang="cs-CZ" i="1" dirty="0" err="1" smtClean="0">
                <a:solidFill>
                  <a:srgbClr val="002060"/>
                </a:solidFill>
              </a:rPr>
              <a:t>don´t</a:t>
            </a:r>
            <a:r>
              <a:rPr lang="cs-CZ" i="1" dirty="0" smtClean="0">
                <a:solidFill>
                  <a:srgbClr val="002060"/>
                </a:solidFill>
              </a:rPr>
              <a:t> play </a:t>
            </a:r>
            <a:r>
              <a:rPr lang="cs-CZ" i="1" dirty="0" err="1" smtClean="0">
                <a:solidFill>
                  <a:srgbClr val="002060"/>
                </a:solidFill>
              </a:rPr>
              <a:t>football</a:t>
            </a:r>
            <a:r>
              <a:rPr lang="cs-CZ" i="1" dirty="0" smtClean="0">
                <a:solidFill>
                  <a:srgbClr val="002060"/>
                </a:solidFill>
              </a:rPr>
              <a:t> on </a:t>
            </a:r>
            <a:r>
              <a:rPr lang="cs-CZ" i="1" dirty="0" err="1" smtClean="0">
                <a:solidFill>
                  <a:srgbClr val="002060"/>
                </a:solidFill>
              </a:rPr>
              <a:t>Monday</a:t>
            </a:r>
            <a:r>
              <a:rPr lang="cs-CZ" i="1" dirty="0" smtClean="0">
                <a:solidFill>
                  <a:srgbClr val="002060"/>
                </a:solidFill>
              </a:rPr>
              <a:t>.</a:t>
            </a:r>
          </a:p>
          <a:p>
            <a:r>
              <a:rPr lang="cs-CZ" i="1" dirty="0" smtClean="0">
                <a:solidFill>
                  <a:srgbClr val="002060"/>
                </a:solidFill>
              </a:rPr>
              <a:t>My </a:t>
            </a:r>
            <a:r>
              <a:rPr lang="cs-CZ" i="1" dirty="0" err="1" smtClean="0">
                <a:solidFill>
                  <a:srgbClr val="002060"/>
                </a:solidFill>
              </a:rPr>
              <a:t>father</a:t>
            </a:r>
            <a:r>
              <a:rPr lang="cs-CZ" i="1" dirty="0" smtClean="0">
                <a:solidFill>
                  <a:srgbClr val="002060"/>
                </a:solidFill>
              </a:rPr>
              <a:t> </a:t>
            </a:r>
            <a:r>
              <a:rPr lang="cs-CZ" i="1" dirty="0" err="1" smtClean="0">
                <a:solidFill>
                  <a:srgbClr val="002060"/>
                </a:solidFill>
              </a:rPr>
              <a:t>doesn´t</a:t>
            </a:r>
            <a:r>
              <a:rPr lang="cs-CZ" i="1" dirty="0" smtClean="0">
                <a:solidFill>
                  <a:srgbClr val="002060"/>
                </a:solidFill>
              </a:rPr>
              <a:t> go by bus.</a:t>
            </a:r>
          </a:p>
          <a:p>
            <a:r>
              <a:rPr lang="cs-CZ" i="1" dirty="0" err="1" smtClean="0">
                <a:solidFill>
                  <a:srgbClr val="002060"/>
                </a:solidFill>
              </a:rPr>
              <a:t>We</a:t>
            </a:r>
            <a:r>
              <a:rPr lang="cs-CZ" i="1" dirty="0" smtClean="0">
                <a:solidFill>
                  <a:srgbClr val="002060"/>
                </a:solidFill>
              </a:rPr>
              <a:t> </a:t>
            </a:r>
            <a:r>
              <a:rPr lang="cs-CZ" i="1" dirty="0" err="1" smtClean="0">
                <a:solidFill>
                  <a:srgbClr val="002060"/>
                </a:solidFill>
              </a:rPr>
              <a:t>don´t</a:t>
            </a:r>
            <a:r>
              <a:rPr lang="cs-CZ" i="1" dirty="0" smtClean="0">
                <a:solidFill>
                  <a:srgbClr val="002060"/>
                </a:solidFill>
              </a:rPr>
              <a:t> </a:t>
            </a:r>
            <a:r>
              <a:rPr lang="cs-CZ" i="1" dirty="0" err="1" smtClean="0">
                <a:solidFill>
                  <a:srgbClr val="002060"/>
                </a:solidFill>
              </a:rPr>
              <a:t>learn</a:t>
            </a:r>
            <a:r>
              <a:rPr lang="cs-CZ" i="1" dirty="0" smtClean="0">
                <a:solidFill>
                  <a:srgbClr val="002060"/>
                </a:solidFill>
              </a:rPr>
              <a:t> </a:t>
            </a:r>
            <a:r>
              <a:rPr lang="cs-CZ" i="1" dirty="0" err="1" smtClean="0">
                <a:solidFill>
                  <a:srgbClr val="002060"/>
                </a:solidFill>
              </a:rPr>
              <a:t>French</a:t>
            </a:r>
            <a:r>
              <a:rPr lang="cs-CZ" i="1" dirty="0" smtClean="0">
                <a:solidFill>
                  <a:srgbClr val="002060"/>
                </a:solidFill>
              </a:rPr>
              <a:t>.</a:t>
            </a:r>
          </a:p>
          <a:p>
            <a:r>
              <a:rPr lang="cs-CZ" i="1" dirty="0" err="1" smtClean="0">
                <a:solidFill>
                  <a:srgbClr val="002060"/>
                </a:solidFill>
              </a:rPr>
              <a:t>Our</a:t>
            </a:r>
            <a:r>
              <a:rPr lang="cs-CZ" i="1" dirty="0" smtClean="0">
                <a:solidFill>
                  <a:srgbClr val="002060"/>
                </a:solidFill>
              </a:rPr>
              <a:t> dog </a:t>
            </a:r>
            <a:r>
              <a:rPr lang="cs-CZ" i="1" dirty="0" err="1" smtClean="0">
                <a:solidFill>
                  <a:srgbClr val="002060"/>
                </a:solidFill>
              </a:rPr>
              <a:t>doesn´t</a:t>
            </a:r>
            <a:r>
              <a:rPr lang="cs-CZ" i="1" dirty="0" smtClean="0">
                <a:solidFill>
                  <a:srgbClr val="002060"/>
                </a:solidFill>
              </a:rPr>
              <a:t> </a:t>
            </a:r>
            <a:r>
              <a:rPr lang="cs-CZ" i="1" dirty="0" err="1" smtClean="0">
                <a:solidFill>
                  <a:srgbClr val="002060"/>
                </a:solidFill>
              </a:rPr>
              <a:t>sleep</a:t>
            </a:r>
            <a:r>
              <a:rPr lang="cs-CZ" i="1" dirty="0" smtClean="0">
                <a:solidFill>
                  <a:srgbClr val="002060"/>
                </a:solidFill>
              </a:rPr>
              <a:t> in </a:t>
            </a:r>
            <a:r>
              <a:rPr lang="cs-CZ" i="1" dirty="0" err="1" smtClean="0">
                <a:solidFill>
                  <a:srgbClr val="002060"/>
                </a:solidFill>
              </a:rPr>
              <a:t>bed</a:t>
            </a:r>
            <a:r>
              <a:rPr lang="cs-CZ" i="1" dirty="0" smtClean="0">
                <a:solidFill>
                  <a:srgbClr val="002060"/>
                </a:solidFill>
              </a:rPr>
              <a:t>.</a:t>
            </a:r>
          </a:p>
          <a:p>
            <a:endParaRPr lang="cs-CZ" dirty="0"/>
          </a:p>
        </p:txBody>
      </p:sp>
      <p:pic>
        <p:nvPicPr>
          <p:cNvPr id="7173" name="Picture 5" descr="C:\Users\pc\AppData\Local\Microsoft\Windows\Temporary Internet Files\Content.IE5\RLTPXE7U\MP90044829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-1"/>
            <a:ext cx="1010665" cy="1520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61378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732696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dirty="0" err="1" smtClean="0"/>
              <a:t>Question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2132856"/>
            <a:ext cx="2952328" cy="2952328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Do I play?</a:t>
            </a:r>
          </a:p>
          <a:p>
            <a:r>
              <a:rPr lang="cs-CZ" dirty="0" smtClean="0">
                <a:solidFill>
                  <a:srgbClr val="FFC000"/>
                </a:solidFill>
              </a:rPr>
              <a:t>Do </a:t>
            </a:r>
            <a:r>
              <a:rPr lang="cs-CZ" dirty="0" err="1" smtClean="0">
                <a:solidFill>
                  <a:srgbClr val="FFC000"/>
                </a:solidFill>
              </a:rPr>
              <a:t>you</a:t>
            </a:r>
            <a:r>
              <a:rPr lang="cs-CZ" dirty="0" smtClean="0">
                <a:solidFill>
                  <a:srgbClr val="FFC000"/>
                </a:solidFill>
              </a:rPr>
              <a:t> play?</a:t>
            </a:r>
          </a:p>
          <a:p>
            <a:r>
              <a:rPr lang="cs-CZ" b="1" dirty="0" err="1" smtClean="0">
                <a:solidFill>
                  <a:srgbClr val="002060"/>
                </a:solidFill>
              </a:rPr>
              <a:t>Does</a:t>
            </a:r>
            <a:r>
              <a:rPr lang="cs-CZ" dirty="0" smtClean="0">
                <a:solidFill>
                  <a:srgbClr val="FFC000"/>
                </a:solidFill>
              </a:rPr>
              <a:t> he play?</a:t>
            </a:r>
          </a:p>
          <a:p>
            <a:r>
              <a:rPr lang="cs-CZ" b="1" dirty="0" err="1" smtClean="0">
                <a:solidFill>
                  <a:srgbClr val="002060"/>
                </a:solidFill>
              </a:rPr>
              <a:t>Does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err="1" smtClean="0">
                <a:solidFill>
                  <a:srgbClr val="FFC000"/>
                </a:solidFill>
              </a:rPr>
              <a:t>she</a:t>
            </a:r>
            <a:r>
              <a:rPr lang="cs-CZ" dirty="0" smtClean="0">
                <a:solidFill>
                  <a:srgbClr val="FFC000"/>
                </a:solidFill>
              </a:rPr>
              <a:t> play?</a:t>
            </a:r>
          </a:p>
          <a:p>
            <a:r>
              <a:rPr lang="cs-CZ" b="1" dirty="0" err="1" smtClean="0">
                <a:solidFill>
                  <a:srgbClr val="002060"/>
                </a:solidFill>
              </a:rPr>
              <a:t>Does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err="1" smtClean="0">
                <a:solidFill>
                  <a:srgbClr val="FFC000"/>
                </a:solidFill>
              </a:rPr>
              <a:t>it</a:t>
            </a:r>
            <a:r>
              <a:rPr lang="cs-CZ" dirty="0" smtClean="0">
                <a:solidFill>
                  <a:srgbClr val="FFC000"/>
                </a:solidFill>
              </a:rPr>
              <a:t> play?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1268760"/>
            <a:ext cx="7632848" cy="707886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(Wh….) - Do/</a:t>
            </a:r>
            <a:r>
              <a:rPr lang="cs-CZ" sz="2000" dirty="0" err="1" smtClean="0"/>
              <a:t>Does</a:t>
            </a:r>
            <a:r>
              <a:rPr lang="cs-CZ" sz="2000" dirty="0" smtClean="0"/>
              <a:t> -  podmět  - významové sloveso v základním tvaru ?</a:t>
            </a:r>
            <a:endParaRPr lang="cs-CZ" sz="2000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788024" y="2492896"/>
            <a:ext cx="2952328" cy="23042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tx2"/>
              </a:buClr>
              <a:buSzPct val="73000"/>
              <a:buFont typeface="Wingdings 2"/>
              <a:buChar char=""/>
              <a:defRPr kumimoji="0" sz="2600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521208" indent="-228600" algn="l" rtl="0" eaLnBrk="1" latinLnBrk="0" hangingPunct="1">
              <a:spcBef>
                <a:spcPts val="500"/>
              </a:spcBef>
              <a:buClr>
                <a:schemeClr val="accent4"/>
              </a:buClr>
              <a:buSzPct val="80000"/>
              <a:buFont typeface="Wingdings 2"/>
              <a:buChar char=""/>
              <a:defRPr kumimoji="0" sz="23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758952" indent="-228600" algn="l" rtl="0" eaLnBrk="1" latinLnBrk="0" hangingPunct="1">
              <a:spcBef>
                <a:spcPts val="400"/>
              </a:spcBef>
              <a:buClr>
                <a:schemeClr val="accent4"/>
              </a:buClr>
              <a:buSzPct val="60000"/>
              <a:buFont typeface="Wingdings"/>
              <a:buChar char=""/>
              <a:defRPr kumimoji="0"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00584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80000"/>
              <a:buFont typeface="Wingdings 2"/>
              <a:buChar char=""/>
              <a:defRPr kumimoji="0"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280160" indent="-228600" algn="l" rtl="0" eaLnBrk="1" latinLnBrk="0" hangingPunct="1">
              <a:spcBef>
                <a:spcPts val="400"/>
              </a:spcBef>
              <a:buClr>
                <a:schemeClr val="accent4"/>
              </a:buClr>
              <a:buSzPct val="70000"/>
              <a:buFont typeface="Wingdings"/>
              <a:buChar char=""/>
              <a:defRPr kumimoji="0"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1472184" indent="-182880" algn="l" rtl="0" eaLnBrk="1" latinLnBrk="0" hangingPunct="1">
              <a:spcBef>
                <a:spcPts val="400"/>
              </a:spcBef>
              <a:buClr>
                <a:schemeClr val="accent4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1673352" indent="-18288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80000"/>
              <a:buFont typeface="Wingdings 2"/>
              <a:buChar char=""/>
              <a:defRPr kumimoji="0" sz="1600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1847088" indent="-182880" algn="l" rtl="0" eaLnBrk="1" latinLnBrk="0" hangingPunct="1">
              <a:spcBef>
                <a:spcPts val="300"/>
              </a:spcBef>
              <a:buClr>
                <a:schemeClr val="accent4"/>
              </a:buClr>
              <a:buSzPct val="100000"/>
              <a:buChar char="•"/>
              <a:defRPr kumimoji="0" sz="1600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2057400" indent="-18288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100000"/>
              <a:buFont typeface="Wingdings"/>
              <a:buChar char="§"/>
              <a:defRPr kumimoji="0" sz="1400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r>
              <a:rPr lang="cs-CZ" dirty="0" smtClean="0">
                <a:solidFill>
                  <a:srgbClr val="FFC000"/>
                </a:solidFill>
              </a:rPr>
              <a:t>Do </a:t>
            </a:r>
            <a:r>
              <a:rPr lang="cs-CZ" dirty="0" err="1" smtClean="0">
                <a:solidFill>
                  <a:srgbClr val="FFC000"/>
                </a:solidFill>
              </a:rPr>
              <a:t>we</a:t>
            </a:r>
            <a:r>
              <a:rPr lang="cs-CZ" dirty="0" smtClean="0">
                <a:solidFill>
                  <a:srgbClr val="FFC000"/>
                </a:solidFill>
              </a:rPr>
              <a:t> play?</a:t>
            </a:r>
          </a:p>
          <a:p>
            <a:r>
              <a:rPr lang="cs-CZ" dirty="0" smtClean="0">
                <a:solidFill>
                  <a:srgbClr val="FFC000"/>
                </a:solidFill>
              </a:rPr>
              <a:t>Do </a:t>
            </a:r>
            <a:r>
              <a:rPr lang="cs-CZ" dirty="0" err="1" smtClean="0">
                <a:solidFill>
                  <a:srgbClr val="FFC000"/>
                </a:solidFill>
              </a:rPr>
              <a:t>you</a:t>
            </a:r>
            <a:r>
              <a:rPr lang="cs-CZ" dirty="0" smtClean="0">
                <a:solidFill>
                  <a:srgbClr val="FFC000"/>
                </a:solidFill>
              </a:rPr>
              <a:t> play?</a:t>
            </a:r>
          </a:p>
          <a:p>
            <a:r>
              <a:rPr lang="cs-CZ" dirty="0" smtClean="0">
                <a:solidFill>
                  <a:srgbClr val="FFC000"/>
                </a:solidFill>
              </a:rPr>
              <a:t>Do </a:t>
            </a:r>
            <a:r>
              <a:rPr lang="cs-CZ" dirty="0" err="1" smtClean="0">
                <a:solidFill>
                  <a:srgbClr val="FFC000"/>
                </a:solidFill>
              </a:rPr>
              <a:t>they</a:t>
            </a:r>
            <a:r>
              <a:rPr lang="cs-CZ" dirty="0" smtClean="0">
                <a:solidFill>
                  <a:srgbClr val="FFC000"/>
                </a:solidFill>
              </a:rPr>
              <a:t> play?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83568" y="5301208"/>
            <a:ext cx="6984776" cy="1200329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Do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speak</a:t>
            </a:r>
            <a:r>
              <a:rPr lang="cs-CZ" sz="2400" dirty="0" smtClean="0"/>
              <a:t> </a:t>
            </a:r>
            <a:r>
              <a:rPr lang="cs-CZ" sz="2400" dirty="0" err="1" smtClean="0"/>
              <a:t>German</a:t>
            </a:r>
            <a:r>
              <a:rPr lang="cs-CZ" sz="2400" dirty="0" smtClean="0"/>
              <a:t>?        </a:t>
            </a:r>
            <a:r>
              <a:rPr lang="cs-CZ" sz="2400" i="1" dirty="0" smtClean="0">
                <a:solidFill>
                  <a:srgbClr val="FF0000"/>
                </a:solidFill>
              </a:rPr>
              <a:t>Mluvíš německy?</a:t>
            </a:r>
          </a:p>
          <a:p>
            <a:r>
              <a:rPr lang="cs-CZ" sz="2400" dirty="0" err="1" smtClean="0"/>
              <a:t>Where</a:t>
            </a:r>
            <a:r>
              <a:rPr lang="cs-CZ" sz="2400" dirty="0" smtClean="0"/>
              <a:t> </a:t>
            </a:r>
            <a:r>
              <a:rPr lang="cs-CZ" sz="2400" dirty="0" err="1" smtClean="0"/>
              <a:t>does</a:t>
            </a:r>
            <a:r>
              <a:rPr lang="cs-CZ" sz="2400" dirty="0" smtClean="0"/>
              <a:t> Peter go on </a:t>
            </a:r>
            <a:r>
              <a:rPr lang="cs-CZ" sz="2400" dirty="0" err="1" smtClean="0"/>
              <a:t>weekends</a:t>
            </a:r>
            <a:r>
              <a:rPr lang="cs-CZ" sz="2400" dirty="0" smtClean="0"/>
              <a:t>?</a:t>
            </a:r>
          </a:p>
          <a:p>
            <a:r>
              <a:rPr lang="cs-CZ" sz="2400" i="1" dirty="0" smtClean="0">
                <a:solidFill>
                  <a:srgbClr val="FF0000"/>
                </a:solidFill>
              </a:rPr>
              <a:t>Kam jezdí Peter na dovolenou?</a:t>
            </a:r>
            <a:endParaRPr lang="cs-CZ" sz="2400" i="1" dirty="0">
              <a:solidFill>
                <a:srgbClr val="FF0000"/>
              </a:solidFill>
            </a:endParaRPr>
          </a:p>
        </p:txBody>
      </p:sp>
      <p:pic>
        <p:nvPicPr>
          <p:cNvPr id="4098" name="Picture 2" descr="C:\Users\pc\AppData\Local\Microsoft\Windows\Temporary Internet Files\Content.IE5\RLTPXE7U\MC90044149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77471"/>
            <a:ext cx="1177581" cy="1177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95730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dirty="0" smtClean="0"/>
              <a:t>Fill in DO/DOES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>
            <a:normAutofit lnSpcReduction="10000"/>
          </a:bodyPr>
          <a:lstStyle/>
          <a:p>
            <a:r>
              <a:rPr lang="cs-CZ" sz="3200" i="1" dirty="0" smtClean="0"/>
              <a:t>_________ </a:t>
            </a:r>
            <a:r>
              <a:rPr lang="cs-CZ" sz="3200" i="1" dirty="0" err="1" smtClean="0"/>
              <a:t>you</a:t>
            </a:r>
            <a:r>
              <a:rPr lang="cs-CZ" sz="3200" i="1" dirty="0" smtClean="0"/>
              <a:t> </a:t>
            </a:r>
            <a:r>
              <a:rPr lang="cs-CZ" sz="3200" i="1" dirty="0" err="1" smtClean="0"/>
              <a:t>like</a:t>
            </a:r>
            <a:r>
              <a:rPr lang="cs-CZ" sz="3200" i="1" dirty="0" smtClean="0"/>
              <a:t> </a:t>
            </a:r>
            <a:r>
              <a:rPr lang="cs-CZ" sz="3200" i="1" dirty="0" err="1" smtClean="0"/>
              <a:t>dogs</a:t>
            </a:r>
            <a:r>
              <a:rPr lang="cs-CZ" sz="3200" i="1" dirty="0" smtClean="0"/>
              <a:t>?</a:t>
            </a:r>
          </a:p>
          <a:p>
            <a:r>
              <a:rPr lang="cs-CZ" sz="3200" i="1" dirty="0" err="1" smtClean="0"/>
              <a:t>Where</a:t>
            </a:r>
            <a:r>
              <a:rPr lang="cs-CZ" sz="3200" i="1" dirty="0" smtClean="0"/>
              <a:t> _______ </a:t>
            </a:r>
            <a:r>
              <a:rPr lang="cs-CZ" sz="3200" i="1" dirty="0" err="1" smtClean="0"/>
              <a:t>your</a:t>
            </a:r>
            <a:r>
              <a:rPr lang="cs-CZ" sz="3200" i="1" dirty="0" smtClean="0"/>
              <a:t> </a:t>
            </a:r>
            <a:r>
              <a:rPr lang="cs-CZ" sz="3200" i="1" dirty="0" err="1" smtClean="0"/>
              <a:t>friend</a:t>
            </a:r>
            <a:r>
              <a:rPr lang="cs-CZ" sz="3200" i="1" dirty="0" smtClean="0"/>
              <a:t> live?</a:t>
            </a:r>
          </a:p>
          <a:p>
            <a:r>
              <a:rPr lang="cs-CZ" sz="3200" i="1" dirty="0" smtClean="0"/>
              <a:t>________ </a:t>
            </a:r>
            <a:r>
              <a:rPr lang="cs-CZ" sz="3200" i="1" dirty="0" err="1" smtClean="0"/>
              <a:t>your</a:t>
            </a:r>
            <a:r>
              <a:rPr lang="cs-CZ" sz="3200" i="1" dirty="0" smtClean="0"/>
              <a:t> </a:t>
            </a:r>
            <a:r>
              <a:rPr lang="cs-CZ" sz="3200" i="1" dirty="0" err="1" smtClean="0"/>
              <a:t>mother</a:t>
            </a:r>
            <a:r>
              <a:rPr lang="cs-CZ" sz="3200" i="1" dirty="0" smtClean="0"/>
              <a:t> </a:t>
            </a:r>
            <a:r>
              <a:rPr lang="cs-CZ" sz="3200" i="1" dirty="0" err="1" smtClean="0"/>
              <a:t>get</a:t>
            </a:r>
            <a:r>
              <a:rPr lang="cs-CZ" sz="3200" i="1" dirty="0" smtClean="0"/>
              <a:t> up </a:t>
            </a:r>
            <a:r>
              <a:rPr lang="cs-CZ" sz="3200" i="1" dirty="0" err="1" smtClean="0"/>
              <a:t>at</a:t>
            </a:r>
            <a:r>
              <a:rPr lang="cs-CZ" sz="3200" i="1" dirty="0" smtClean="0"/>
              <a:t> 6 </a:t>
            </a:r>
            <a:r>
              <a:rPr lang="cs-CZ" sz="3200" i="1" dirty="0" err="1" smtClean="0"/>
              <a:t>am</a:t>
            </a:r>
            <a:r>
              <a:rPr lang="cs-CZ" sz="3200" i="1" dirty="0" smtClean="0"/>
              <a:t>?</a:t>
            </a:r>
          </a:p>
          <a:p>
            <a:r>
              <a:rPr lang="cs-CZ" sz="3200" i="1" dirty="0" err="1" smtClean="0"/>
              <a:t>What</a:t>
            </a:r>
            <a:r>
              <a:rPr lang="cs-CZ" sz="3200" i="1" dirty="0" smtClean="0"/>
              <a:t> </a:t>
            </a:r>
            <a:r>
              <a:rPr lang="cs-CZ" sz="3200" i="1" dirty="0" err="1" smtClean="0"/>
              <a:t>time</a:t>
            </a:r>
            <a:r>
              <a:rPr lang="cs-CZ" sz="3200" i="1" dirty="0" smtClean="0"/>
              <a:t> ______ </a:t>
            </a:r>
            <a:r>
              <a:rPr lang="cs-CZ" sz="3200" i="1" dirty="0" err="1" smtClean="0"/>
              <a:t>they</a:t>
            </a:r>
            <a:r>
              <a:rPr lang="cs-CZ" sz="3200" i="1" dirty="0" smtClean="0"/>
              <a:t> go to </a:t>
            </a:r>
            <a:r>
              <a:rPr lang="cs-CZ" sz="3200" i="1" dirty="0" err="1" smtClean="0"/>
              <a:t>bed</a:t>
            </a:r>
            <a:r>
              <a:rPr lang="cs-CZ" sz="3200" i="1" dirty="0" smtClean="0"/>
              <a:t>?</a:t>
            </a:r>
          </a:p>
          <a:p>
            <a:r>
              <a:rPr lang="cs-CZ" sz="3200" i="1" dirty="0" smtClean="0"/>
              <a:t>___________</a:t>
            </a:r>
            <a:r>
              <a:rPr lang="cs-CZ" sz="3200" i="1" smtClean="0"/>
              <a:t>your </a:t>
            </a:r>
            <a:r>
              <a:rPr lang="cs-CZ" sz="3200" i="1" dirty="0" err="1" smtClean="0"/>
              <a:t>brother</a:t>
            </a:r>
            <a:r>
              <a:rPr lang="cs-CZ" sz="3200" i="1" dirty="0" smtClean="0"/>
              <a:t> drive a car?</a:t>
            </a:r>
          </a:p>
          <a:p>
            <a:r>
              <a:rPr lang="cs-CZ" sz="3200" i="1" dirty="0" err="1" smtClean="0"/>
              <a:t>Where</a:t>
            </a:r>
            <a:r>
              <a:rPr lang="cs-CZ" sz="3200" i="1" dirty="0" smtClean="0"/>
              <a:t> _____ </a:t>
            </a:r>
            <a:r>
              <a:rPr lang="cs-CZ" sz="3200" i="1" dirty="0" err="1" smtClean="0"/>
              <a:t>your</a:t>
            </a:r>
            <a:r>
              <a:rPr lang="cs-CZ" sz="3200" i="1" dirty="0" smtClean="0"/>
              <a:t> </a:t>
            </a:r>
            <a:r>
              <a:rPr lang="cs-CZ" sz="3200" i="1" dirty="0" err="1" smtClean="0"/>
              <a:t>grandparents</a:t>
            </a:r>
            <a:r>
              <a:rPr lang="cs-CZ" sz="3200" i="1" dirty="0" smtClean="0"/>
              <a:t> live?</a:t>
            </a:r>
          </a:p>
          <a:p>
            <a:pPr marL="0" indent="0">
              <a:buNone/>
            </a:pPr>
            <a:endParaRPr lang="cs-CZ" sz="3200" dirty="0" smtClean="0"/>
          </a:p>
          <a:p>
            <a:endParaRPr lang="cs-CZ" sz="3200" dirty="0"/>
          </a:p>
        </p:txBody>
      </p:sp>
      <p:pic>
        <p:nvPicPr>
          <p:cNvPr id="5122" name="Picture 2" descr="C:\Users\pc\AppData\Local\Microsoft\Windows\Temporary Internet Files\Content.IE5\6B870OFP\MC900441732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910444"/>
            <a:ext cx="1155576" cy="1155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8233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732696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err="1" smtClean="0"/>
              <a:t>Short</a:t>
            </a:r>
            <a:r>
              <a:rPr lang="cs-CZ" dirty="0" smtClean="0"/>
              <a:t> </a:t>
            </a:r>
            <a:r>
              <a:rPr lang="cs-CZ" dirty="0" err="1" smtClean="0"/>
              <a:t>answers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416"/>
            <a:ext cx="7239000" cy="4267856"/>
          </a:xfr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Do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Maths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err="1" smtClean="0"/>
              <a:t>Yes</a:t>
            </a:r>
            <a:r>
              <a:rPr lang="cs-CZ" dirty="0" smtClean="0"/>
              <a:t>, I </a:t>
            </a:r>
            <a:r>
              <a:rPr lang="cs-CZ" dirty="0" smtClean="0">
                <a:solidFill>
                  <a:srgbClr val="FFC000"/>
                </a:solidFill>
              </a:rPr>
              <a:t>do</a:t>
            </a:r>
            <a:r>
              <a:rPr lang="cs-CZ" dirty="0" smtClean="0"/>
              <a:t>.                 No, I </a:t>
            </a:r>
            <a:r>
              <a:rPr lang="cs-CZ" dirty="0" err="1" smtClean="0">
                <a:solidFill>
                  <a:srgbClr val="FFC000"/>
                </a:solidFill>
              </a:rPr>
              <a:t>don´t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err="1" smtClean="0">
                <a:solidFill>
                  <a:srgbClr val="FFC000"/>
                </a:solidFill>
              </a:rPr>
              <a:t>Does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Granny</a:t>
            </a:r>
            <a:r>
              <a:rPr lang="cs-CZ" dirty="0" smtClean="0"/>
              <a:t> live in Prague?</a:t>
            </a:r>
          </a:p>
          <a:p>
            <a:pPr marL="0" indent="0">
              <a:buNone/>
            </a:pPr>
            <a:r>
              <a:rPr lang="cs-CZ" dirty="0" smtClean="0"/>
              <a:t>   </a:t>
            </a:r>
            <a:r>
              <a:rPr lang="cs-CZ" dirty="0" err="1" smtClean="0"/>
              <a:t>Yes</a:t>
            </a:r>
            <a:r>
              <a:rPr lang="cs-CZ" dirty="0" smtClean="0"/>
              <a:t>,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C000"/>
                </a:solidFill>
              </a:rPr>
              <a:t>does</a:t>
            </a:r>
            <a:r>
              <a:rPr lang="cs-CZ" dirty="0" smtClean="0"/>
              <a:t>.           No,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C000"/>
                </a:solidFill>
              </a:rPr>
              <a:t>doesn´t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>
                <a:solidFill>
                  <a:srgbClr val="FFC000"/>
                </a:solidFill>
              </a:rPr>
              <a:t>Do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friends</a:t>
            </a:r>
            <a:r>
              <a:rPr lang="cs-CZ" dirty="0" smtClean="0"/>
              <a:t> play </a:t>
            </a:r>
            <a:r>
              <a:rPr lang="cs-CZ" dirty="0" err="1" smtClean="0"/>
              <a:t>tennis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smtClean="0"/>
              <a:t>   </a:t>
            </a:r>
            <a:r>
              <a:rPr lang="cs-CZ" dirty="0" err="1" smtClean="0"/>
              <a:t>Yes</a:t>
            </a:r>
            <a:r>
              <a:rPr lang="cs-CZ" dirty="0" smtClean="0"/>
              <a:t>,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C000"/>
                </a:solidFill>
              </a:rPr>
              <a:t>do</a:t>
            </a:r>
            <a:r>
              <a:rPr lang="cs-CZ" dirty="0" smtClean="0"/>
              <a:t>.             No,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C000"/>
                </a:solidFill>
              </a:rPr>
              <a:t>don´t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45339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948720"/>
          </a:xfr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err="1" smtClean="0"/>
              <a:t>Correct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mistakes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 lnSpcReduction="10000"/>
          </a:bodyPr>
          <a:lstStyle/>
          <a:p>
            <a:r>
              <a:rPr lang="cs-CZ" sz="3200" i="1" dirty="0" smtClean="0">
                <a:solidFill>
                  <a:srgbClr val="002060"/>
                </a:solidFill>
              </a:rPr>
              <a:t>John drink </a:t>
            </a:r>
            <a:r>
              <a:rPr lang="cs-CZ" sz="3200" i="1" dirty="0" err="1" smtClean="0">
                <a:solidFill>
                  <a:srgbClr val="002060"/>
                </a:solidFill>
              </a:rPr>
              <a:t>Cola</a:t>
            </a:r>
            <a:r>
              <a:rPr lang="cs-CZ" sz="3200" i="1" dirty="0" smtClean="0">
                <a:solidFill>
                  <a:srgbClr val="002060"/>
                </a:solidFill>
              </a:rPr>
              <a:t> </a:t>
            </a:r>
            <a:r>
              <a:rPr lang="cs-CZ" sz="3200" i="1" dirty="0" err="1" smtClean="0">
                <a:solidFill>
                  <a:srgbClr val="002060"/>
                </a:solidFill>
              </a:rPr>
              <a:t>every</a:t>
            </a:r>
            <a:r>
              <a:rPr lang="cs-CZ" sz="3200" i="1" dirty="0" smtClean="0">
                <a:solidFill>
                  <a:srgbClr val="002060"/>
                </a:solidFill>
              </a:rPr>
              <a:t> </a:t>
            </a:r>
            <a:r>
              <a:rPr lang="cs-CZ" sz="3200" i="1" dirty="0" err="1" smtClean="0">
                <a:solidFill>
                  <a:srgbClr val="002060"/>
                </a:solidFill>
              </a:rPr>
              <a:t>day</a:t>
            </a:r>
            <a:r>
              <a:rPr lang="cs-CZ" sz="3200" i="1" dirty="0" smtClean="0">
                <a:solidFill>
                  <a:srgbClr val="002060"/>
                </a:solidFill>
              </a:rPr>
              <a:t>.</a:t>
            </a:r>
          </a:p>
          <a:p>
            <a:r>
              <a:rPr lang="cs-CZ" sz="3200" i="1" dirty="0" err="1" smtClean="0">
                <a:solidFill>
                  <a:srgbClr val="002060"/>
                </a:solidFill>
              </a:rPr>
              <a:t>Does</a:t>
            </a:r>
            <a:r>
              <a:rPr lang="cs-CZ" sz="3200" i="1" dirty="0" smtClean="0">
                <a:solidFill>
                  <a:srgbClr val="002060"/>
                </a:solidFill>
              </a:rPr>
              <a:t> </a:t>
            </a:r>
            <a:r>
              <a:rPr lang="cs-CZ" sz="3200" i="1" dirty="0" err="1" smtClean="0">
                <a:solidFill>
                  <a:srgbClr val="002060"/>
                </a:solidFill>
              </a:rPr>
              <a:t>your</a:t>
            </a:r>
            <a:r>
              <a:rPr lang="cs-CZ" sz="3200" i="1" dirty="0" smtClean="0">
                <a:solidFill>
                  <a:srgbClr val="002060"/>
                </a:solidFill>
              </a:rPr>
              <a:t> </a:t>
            </a:r>
            <a:r>
              <a:rPr lang="cs-CZ" sz="3200" i="1" dirty="0" err="1" smtClean="0">
                <a:solidFill>
                  <a:srgbClr val="002060"/>
                </a:solidFill>
              </a:rPr>
              <a:t>sister</a:t>
            </a:r>
            <a:r>
              <a:rPr lang="cs-CZ" sz="3200" i="1" dirty="0" smtClean="0">
                <a:solidFill>
                  <a:srgbClr val="002060"/>
                </a:solidFill>
              </a:rPr>
              <a:t> </a:t>
            </a:r>
            <a:r>
              <a:rPr lang="cs-CZ" sz="3200" i="1" dirty="0" err="1" smtClean="0">
                <a:solidFill>
                  <a:srgbClr val="002060"/>
                </a:solidFill>
              </a:rPr>
              <a:t>works</a:t>
            </a:r>
            <a:r>
              <a:rPr lang="cs-CZ" sz="3200" i="1" dirty="0" smtClean="0">
                <a:solidFill>
                  <a:srgbClr val="002060"/>
                </a:solidFill>
              </a:rPr>
              <a:t> in </a:t>
            </a:r>
            <a:r>
              <a:rPr lang="cs-CZ" sz="3200" i="1" dirty="0" err="1" smtClean="0">
                <a:solidFill>
                  <a:srgbClr val="002060"/>
                </a:solidFill>
              </a:rPr>
              <a:t>the</a:t>
            </a:r>
            <a:r>
              <a:rPr lang="cs-CZ" sz="3200" i="1" dirty="0" smtClean="0">
                <a:solidFill>
                  <a:srgbClr val="002060"/>
                </a:solidFill>
              </a:rPr>
              <a:t> post </a:t>
            </a:r>
            <a:r>
              <a:rPr lang="cs-CZ" sz="3200" i="1" dirty="0" err="1" smtClean="0">
                <a:solidFill>
                  <a:srgbClr val="002060"/>
                </a:solidFill>
              </a:rPr>
              <a:t>office</a:t>
            </a:r>
            <a:r>
              <a:rPr lang="cs-CZ" sz="3200" i="1" dirty="0" smtClean="0">
                <a:solidFill>
                  <a:srgbClr val="002060"/>
                </a:solidFill>
              </a:rPr>
              <a:t>?</a:t>
            </a:r>
          </a:p>
          <a:p>
            <a:r>
              <a:rPr lang="cs-CZ" sz="3200" i="1" dirty="0" smtClean="0">
                <a:solidFill>
                  <a:srgbClr val="002060"/>
                </a:solidFill>
              </a:rPr>
              <a:t>Do </a:t>
            </a:r>
            <a:r>
              <a:rPr lang="cs-CZ" sz="3200" i="1" dirty="0" err="1" smtClean="0">
                <a:solidFill>
                  <a:srgbClr val="002060"/>
                </a:solidFill>
              </a:rPr>
              <a:t>you</a:t>
            </a:r>
            <a:r>
              <a:rPr lang="cs-CZ" sz="3200" i="1" dirty="0" smtClean="0">
                <a:solidFill>
                  <a:srgbClr val="002060"/>
                </a:solidFill>
              </a:rPr>
              <a:t> play </a:t>
            </a:r>
            <a:r>
              <a:rPr lang="cs-CZ" sz="3200" i="1" dirty="0" err="1" smtClean="0">
                <a:solidFill>
                  <a:srgbClr val="002060"/>
                </a:solidFill>
              </a:rPr>
              <a:t>the</a:t>
            </a:r>
            <a:r>
              <a:rPr lang="cs-CZ" sz="3200" i="1" dirty="0" smtClean="0">
                <a:solidFill>
                  <a:srgbClr val="002060"/>
                </a:solidFill>
              </a:rPr>
              <a:t> </a:t>
            </a:r>
            <a:r>
              <a:rPr lang="cs-CZ" sz="3200" i="1" dirty="0" err="1" smtClean="0">
                <a:solidFill>
                  <a:srgbClr val="002060"/>
                </a:solidFill>
              </a:rPr>
              <a:t>guitar</a:t>
            </a:r>
            <a:r>
              <a:rPr lang="cs-CZ" sz="3200" i="1" dirty="0" smtClean="0">
                <a:solidFill>
                  <a:srgbClr val="002060"/>
                </a:solidFill>
              </a:rPr>
              <a:t>? No, I do.</a:t>
            </a:r>
          </a:p>
          <a:p>
            <a:r>
              <a:rPr lang="cs-CZ" sz="3200" i="1" dirty="0" err="1" smtClean="0">
                <a:solidFill>
                  <a:srgbClr val="002060"/>
                </a:solidFill>
              </a:rPr>
              <a:t>Where</a:t>
            </a:r>
            <a:r>
              <a:rPr lang="cs-CZ" sz="3200" i="1" dirty="0" smtClean="0">
                <a:solidFill>
                  <a:srgbClr val="002060"/>
                </a:solidFill>
              </a:rPr>
              <a:t> </a:t>
            </a:r>
            <a:r>
              <a:rPr lang="cs-CZ" sz="3200" i="1" dirty="0" err="1" smtClean="0">
                <a:solidFill>
                  <a:srgbClr val="002060"/>
                </a:solidFill>
              </a:rPr>
              <a:t>does</a:t>
            </a:r>
            <a:r>
              <a:rPr lang="cs-CZ" sz="3200" i="1" dirty="0" smtClean="0">
                <a:solidFill>
                  <a:srgbClr val="002060"/>
                </a:solidFill>
              </a:rPr>
              <a:t> </a:t>
            </a:r>
            <a:r>
              <a:rPr lang="cs-CZ" sz="3200" i="1" dirty="0" err="1" smtClean="0">
                <a:solidFill>
                  <a:srgbClr val="002060"/>
                </a:solidFill>
              </a:rPr>
              <a:t>you</a:t>
            </a:r>
            <a:r>
              <a:rPr lang="cs-CZ" sz="3200" i="1" dirty="0" smtClean="0">
                <a:solidFill>
                  <a:srgbClr val="002060"/>
                </a:solidFill>
              </a:rPr>
              <a:t> go to </a:t>
            </a:r>
            <a:r>
              <a:rPr lang="cs-CZ" sz="3200" i="1" dirty="0" err="1" smtClean="0">
                <a:solidFill>
                  <a:srgbClr val="002060"/>
                </a:solidFill>
              </a:rPr>
              <a:t>school</a:t>
            </a:r>
            <a:r>
              <a:rPr lang="cs-CZ" sz="3200" i="1" dirty="0" smtClean="0">
                <a:solidFill>
                  <a:srgbClr val="002060"/>
                </a:solidFill>
              </a:rPr>
              <a:t>?</a:t>
            </a:r>
          </a:p>
          <a:p>
            <a:r>
              <a:rPr lang="cs-CZ" sz="3200" i="1" dirty="0" smtClean="0">
                <a:solidFill>
                  <a:srgbClr val="002060"/>
                </a:solidFill>
              </a:rPr>
              <a:t>My </a:t>
            </a:r>
            <a:r>
              <a:rPr lang="cs-CZ" sz="3200" i="1" dirty="0" err="1" smtClean="0">
                <a:solidFill>
                  <a:srgbClr val="002060"/>
                </a:solidFill>
              </a:rPr>
              <a:t>parents</a:t>
            </a:r>
            <a:r>
              <a:rPr lang="cs-CZ" sz="3200" i="1" dirty="0" smtClean="0">
                <a:solidFill>
                  <a:srgbClr val="002060"/>
                </a:solidFill>
              </a:rPr>
              <a:t> </a:t>
            </a:r>
            <a:r>
              <a:rPr lang="cs-CZ" sz="3200" i="1" dirty="0" err="1" smtClean="0">
                <a:solidFill>
                  <a:srgbClr val="002060"/>
                </a:solidFill>
              </a:rPr>
              <a:t>watches</a:t>
            </a:r>
            <a:r>
              <a:rPr lang="cs-CZ" sz="3200" i="1" dirty="0" smtClean="0">
                <a:solidFill>
                  <a:srgbClr val="002060"/>
                </a:solidFill>
              </a:rPr>
              <a:t> TV </a:t>
            </a:r>
            <a:r>
              <a:rPr lang="cs-CZ" sz="3200" i="1" dirty="0" err="1" smtClean="0">
                <a:solidFill>
                  <a:srgbClr val="002060"/>
                </a:solidFill>
              </a:rPr>
              <a:t>every</a:t>
            </a:r>
            <a:r>
              <a:rPr lang="cs-CZ" sz="3200" i="1" dirty="0" smtClean="0">
                <a:solidFill>
                  <a:srgbClr val="002060"/>
                </a:solidFill>
              </a:rPr>
              <a:t> </a:t>
            </a:r>
            <a:r>
              <a:rPr lang="cs-CZ" sz="3200" i="1" dirty="0" err="1" smtClean="0">
                <a:solidFill>
                  <a:srgbClr val="002060"/>
                </a:solidFill>
              </a:rPr>
              <a:t>evening</a:t>
            </a:r>
            <a:r>
              <a:rPr lang="cs-CZ" sz="3200" i="1" dirty="0" smtClean="0">
                <a:solidFill>
                  <a:srgbClr val="002060"/>
                </a:solidFill>
              </a:rPr>
              <a:t>.</a:t>
            </a:r>
          </a:p>
          <a:p>
            <a:r>
              <a:rPr lang="cs-CZ" sz="3200" i="1" dirty="0" smtClean="0">
                <a:solidFill>
                  <a:srgbClr val="002060"/>
                </a:solidFill>
              </a:rPr>
              <a:t>Do </a:t>
            </a:r>
            <a:r>
              <a:rPr lang="cs-CZ" sz="3200" i="1" dirty="0" err="1" smtClean="0">
                <a:solidFill>
                  <a:srgbClr val="002060"/>
                </a:solidFill>
              </a:rPr>
              <a:t>your</a:t>
            </a:r>
            <a:r>
              <a:rPr lang="cs-CZ" sz="3200" i="1" dirty="0" smtClean="0">
                <a:solidFill>
                  <a:srgbClr val="002060"/>
                </a:solidFill>
              </a:rPr>
              <a:t> </a:t>
            </a:r>
            <a:r>
              <a:rPr lang="cs-CZ" sz="3200" i="1" dirty="0" err="1" smtClean="0">
                <a:solidFill>
                  <a:srgbClr val="002060"/>
                </a:solidFill>
              </a:rPr>
              <a:t>cat</a:t>
            </a:r>
            <a:r>
              <a:rPr lang="cs-CZ" sz="3200" i="1" dirty="0" smtClean="0">
                <a:solidFill>
                  <a:srgbClr val="002060"/>
                </a:solidFill>
              </a:rPr>
              <a:t> </a:t>
            </a:r>
            <a:r>
              <a:rPr lang="cs-CZ" sz="3200" i="1" dirty="0" err="1" smtClean="0">
                <a:solidFill>
                  <a:srgbClr val="002060"/>
                </a:solidFill>
              </a:rPr>
              <a:t>hunt</a:t>
            </a:r>
            <a:r>
              <a:rPr lang="cs-CZ" sz="3200" i="1" dirty="0" smtClean="0">
                <a:solidFill>
                  <a:srgbClr val="002060"/>
                </a:solidFill>
              </a:rPr>
              <a:t> </a:t>
            </a:r>
            <a:r>
              <a:rPr lang="cs-CZ" sz="3200" i="1" dirty="0" err="1" smtClean="0">
                <a:solidFill>
                  <a:srgbClr val="002060"/>
                </a:solidFill>
              </a:rPr>
              <a:t>mice</a:t>
            </a:r>
            <a:r>
              <a:rPr lang="cs-CZ" sz="3200" i="1" dirty="0" smtClean="0">
                <a:solidFill>
                  <a:srgbClr val="002060"/>
                </a:solidFill>
              </a:rPr>
              <a:t>? No, </a:t>
            </a:r>
            <a:r>
              <a:rPr lang="cs-CZ" sz="3200" i="1" dirty="0" err="1" smtClean="0">
                <a:solidFill>
                  <a:srgbClr val="002060"/>
                </a:solidFill>
              </a:rPr>
              <a:t>she</a:t>
            </a:r>
            <a:r>
              <a:rPr lang="cs-CZ" sz="3200" i="1" dirty="0" smtClean="0">
                <a:solidFill>
                  <a:srgbClr val="002060"/>
                </a:solidFill>
              </a:rPr>
              <a:t> </a:t>
            </a:r>
            <a:r>
              <a:rPr lang="cs-CZ" sz="3200" i="1" dirty="0" err="1" smtClean="0">
                <a:solidFill>
                  <a:srgbClr val="002060"/>
                </a:solidFill>
              </a:rPr>
              <a:t>doesn´t</a:t>
            </a:r>
            <a:r>
              <a:rPr lang="cs-CZ" sz="3200" i="1" dirty="0" smtClean="0">
                <a:solidFill>
                  <a:srgbClr val="002060"/>
                </a:solidFill>
              </a:rPr>
              <a:t>.</a:t>
            </a:r>
          </a:p>
          <a:p>
            <a:endParaRPr lang="cs-CZ" i="1" dirty="0"/>
          </a:p>
        </p:txBody>
      </p:sp>
      <p:pic>
        <p:nvPicPr>
          <p:cNvPr id="6146" name="Picture 2" descr="C:\Users\pc\AppData\Local\Microsoft\Windows\Temporary Internet Files\Content.IE5\6B870OFP\MC90044173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60648"/>
            <a:ext cx="1879104" cy="1879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1065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obrázky - </a:t>
            </a:r>
            <a:r>
              <a:rPr lang="cs-CZ" dirty="0">
                <a:hlinkClick r:id="rId2"/>
              </a:rPr>
              <a:t>http://office.microsoft.com/cs-cz/images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55848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88</TotalTime>
  <Words>535</Words>
  <Application>Microsoft Office PowerPoint</Application>
  <PresentationFormat>Předvádění na obrazovce (4:3)</PresentationFormat>
  <Paragraphs>97</Paragraphs>
  <Slides>12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Bohatý</vt:lpstr>
      <vt:lpstr>Prezentace aplikace PowerPoint</vt:lpstr>
      <vt:lpstr>Anotace:</vt:lpstr>
      <vt:lpstr>Present simple  Negative +question </vt:lpstr>
      <vt:lpstr>POsitive</vt:lpstr>
      <vt:lpstr>Translate</vt:lpstr>
      <vt:lpstr>Negative        + Don´t /doesn´t</vt:lpstr>
      <vt:lpstr>translate</vt:lpstr>
      <vt:lpstr>Question</vt:lpstr>
      <vt:lpstr>Fill in DO/DOES</vt:lpstr>
      <vt:lpstr>Short answers.</vt:lpstr>
      <vt:lpstr>Correct the mistakes.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 simple  Negative +question</dc:title>
  <dc:creator>pc</dc:creator>
  <cp:lastModifiedBy>pc</cp:lastModifiedBy>
  <cp:revision>12</cp:revision>
  <dcterms:created xsi:type="dcterms:W3CDTF">2013-01-18T07:22:01Z</dcterms:created>
  <dcterms:modified xsi:type="dcterms:W3CDTF">2013-07-22T07:31:52Z</dcterms:modified>
</cp:coreProperties>
</file>