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39" autoAdjust="0"/>
    <p:restoredTop sz="94494" autoAdjust="0"/>
  </p:normalViewPr>
  <p:slideViewPr>
    <p:cSldViewPr>
      <p:cViewPr>
        <p:scale>
          <a:sx n="72" d="100"/>
          <a:sy n="72" d="100"/>
        </p:scale>
        <p:origin x="-132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65D3-7748-4BA4-B1C2-0596539124B4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01580AA1-9C96-46CD-A381-D093D2DDDDA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65D3-7748-4BA4-B1C2-0596539124B4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0AA1-9C96-46CD-A381-D093D2DDDD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65D3-7748-4BA4-B1C2-0596539124B4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1580AA1-9C96-46CD-A381-D093D2DDDD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65D3-7748-4BA4-B1C2-0596539124B4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0AA1-9C96-46CD-A381-D093D2DDDDA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65D3-7748-4BA4-B1C2-0596539124B4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0AA1-9C96-46CD-A381-D093D2DDDDA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65D3-7748-4BA4-B1C2-0596539124B4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0AA1-9C96-46CD-A381-D093D2DDDD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65D3-7748-4BA4-B1C2-0596539124B4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0AA1-9C96-46CD-A381-D093D2DDDD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65D3-7748-4BA4-B1C2-0596539124B4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0AA1-9C96-46CD-A381-D093D2DDDDA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65D3-7748-4BA4-B1C2-0596539124B4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1580AA1-9C96-46CD-A381-D093D2DDDDA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65D3-7748-4BA4-B1C2-0596539124B4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0AA1-9C96-46CD-A381-D093D2DDDD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E65D3-7748-4BA4-B1C2-0596539124B4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80AA1-9C96-46CD-A381-D093D2DDDD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31E65D3-7748-4BA4-B1C2-0596539124B4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01580AA1-9C96-46CD-A381-D093D2DDDDA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332656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>
            <a:spLocks noGrp="1"/>
          </p:cNvSpPr>
          <p:nvPr>
            <p:ph sz="quarter" idx="1"/>
          </p:nvPr>
        </p:nvSpPr>
        <p:spPr>
          <a:xfrm>
            <a:off x="611560" y="2276872"/>
            <a:ext cx="7283152" cy="411550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:</a:t>
            </a:r>
            <a:r>
              <a:rPr lang="cs-CZ" dirty="0"/>
              <a:t> </a:t>
            </a:r>
            <a:r>
              <a:rPr lang="cs-CZ" dirty="0" smtClean="0"/>
              <a:t>Bc. Lucie Ševčíková                                </a:t>
            </a:r>
            <a:r>
              <a:rPr lang="cs-CZ" b="1" dirty="0" smtClean="0"/>
              <a:t>                          </a:t>
            </a:r>
            <a:r>
              <a:rPr lang="cs-CZ" b="1" dirty="0"/>
              <a:t>Datum : </a:t>
            </a:r>
            <a:r>
              <a:rPr lang="cs-CZ" dirty="0" smtClean="0"/>
              <a:t>20. 1. 2013</a:t>
            </a:r>
          </a:p>
          <a:p>
            <a:r>
              <a:rPr lang="cs-CZ" b="1" dirty="0" smtClean="0"/>
              <a:t>Název </a:t>
            </a:r>
            <a:r>
              <a:rPr lang="cs-CZ" b="1" dirty="0"/>
              <a:t>: </a:t>
            </a:r>
            <a:r>
              <a:rPr lang="cs-CZ" dirty="0"/>
              <a:t>VY_22_INOVACE_2.2.1 </a:t>
            </a:r>
            <a:r>
              <a:rPr lang="cs-CZ" dirty="0" smtClean="0"/>
              <a:t>AJ6,7g_29 </a:t>
            </a:r>
          </a:p>
          <a:p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nepravidelná slovesa</a:t>
            </a:r>
          </a:p>
          <a:p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6., 7.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9709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Tato prezentace slouží k představení různých typů nepravidelných sloves a zároveň obsahuje interaktivní cvičení na vyhledávání nepravidelných sloves. Materiál je určen pro žáky 6.  a 7. ročníku.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1708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Nepravidelná slovesa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Irregular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0767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Nepravidelná slovesa mají tři tvary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Infinitiv 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                    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Past </a:t>
            </a:r>
            <a:r>
              <a:rPr lang="cs-CZ" sz="3200" dirty="0" err="1" smtClean="0"/>
              <a:t>simple</a:t>
            </a:r>
            <a:r>
              <a:rPr lang="cs-CZ" sz="3200" dirty="0" smtClean="0"/>
              <a:t> ( minulý čas)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Past </a:t>
            </a:r>
            <a:r>
              <a:rPr lang="cs-CZ" sz="3200" dirty="0" err="1" smtClean="0"/>
              <a:t>participle</a:t>
            </a:r>
            <a:r>
              <a:rPr lang="cs-CZ" sz="3200" dirty="0" smtClean="0"/>
              <a:t> ( předpřítomný čas, předminulý čas, trpný rod)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1916832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GO</a:t>
            </a:r>
            <a:endParaRPr lang="cs-CZ" sz="48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75573" y="3772490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WENT</a:t>
            </a:r>
            <a:endParaRPr lang="cs-CZ" sz="48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56248" y="5301208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GONE</a:t>
            </a:r>
            <a:endParaRPr lang="cs-CZ" sz="48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948740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ECHO VERBS (ozvěna)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6ZK0SZP1\MC900197842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84784"/>
            <a:ext cx="2346356" cy="1499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1772816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1. </a:t>
            </a:r>
            <a:r>
              <a:rPr lang="cs-CZ" sz="4800" dirty="0" err="1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sleep</a:t>
            </a:r>
            <a:endParaRPr lang="cs-CZ" sz="48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3861048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2. </a:t>
            </a:r>
            <a:r>
              <a:rPr lang="cs-CZ" sz="4800" dirty="0" err="1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slept</a:t>
            </a:r>
            <a:endParaRPr lang="cs-CZ" sz="48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3861047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3. </a:t>
            </a:r>
            <a:r>
              <a:rPr lang="cs-CZ" sz="4800" dirty="0" err="1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slept</a:t>
            </a:r>
            <a:endParaRPr lang="cs-CZ" sz="48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454936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echo </a:t>
            </a:r>
            <a:r>
              <a:rPr lang="cs-CZ" dirty="0" err="1" smtClean="0"/>
              <a:t>verbs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list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irregular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412776"/>
            <a:ext cx="3312368" cy="4536504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GET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MAKE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HEAR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BRING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STAND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FIND</a:t>
            </a:r>
          </a:p>
          <a:p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860032" y="1484784"/>
            <a:ext cx="3312368" cy="453650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dirty="0" smtClean="0">
                <a:solidFill>
                  <a:srgbClr val="FFC000"/>
                </a:solidFill>
              </a:rPr>
              <a:t>GOT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MADE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HEARD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BROUGHT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STOOD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FOUND</a:t>
            </a:r>
          </a:p>
          <a:p>
            <a:endParaRPr lang="cs-CZ" sz="4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532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MIAU VERBS   I – A - 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pc\AppData\Local\Microsoft\Windows\Temporary Internet Files\Content.IE5\6ZK0SZP1\MC9004332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61392"/>
            <a:ext cx="1906758" cy="1906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1772816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1. </a:t>
            </a:r>
            <a:r>
              <a:rPr lang="cs-CZ" sz="4800" dirty="0" err="1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sw</a:t>
            </a:r>
            <a:r>
              <a:rPr lang="cs-CZ" sz="4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i</a:t>
            </a:r>
            <a:r>
              <a:rPr lang="cs-CZ" sz="4800" dirty="0" err="1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m</a:t>
            </a:r>
            <a:endParaRPr lang="cs-CZ" sz="48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2996952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2</a:t>
            </a:r>
            <a:r>
              <a:rPr lang="cs-CZ" sz="48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. </a:t>
            </a:r>
            <a:r>
              <a:rPr lang="cs-CZ" sz="4800" dirty="0" err="1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sw</a:t>
            </a:r>
            <a:r>
              <a:rPr lang="cs-CZ" sz="4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</a:t>
            </a:r>
            <a:r>
              <a:rPr lang="cs-CZ" sz="4800" dirty="0" err="1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m</a:t>
            </a:r>
            <a:endParaRPr lang="cs-CZ" sz="48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44974" y="4653136"/>
            <a:ext cx="25714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3</a:t>
            </a:r>
            <a:r>
              <a:rPr lang="cs-CZ" sz="48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. </a:t>
            </a:r>
            <a:r>
              <a:rPr lang="cs-CZ" sz="4800" dirty="0" err="1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sw</a:t>
            </a:r>
            <a:r>
              <a:rPr lang="cs-CZ" sz="4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u</a:t>
            </a:r>
            <a:r>
              <a:rPr lang="cs-CZ" sz="4800" dirty="0" err="1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m</a:t>
            </a:r>
            <a:endParaRPr lang="cs-CZ" sz="48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605903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2433464" cy="4572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DRINK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SING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STINK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SPRING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RING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707904" y="1484784"/>
            <a:ext cx="2433464" cy="45720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dirty="0" smtClean="0">
                <a:solidFill>
                  <a:srgbClr val="FFC000"/>
                </a:solidFill>
              </a:rPr>
              <a:t>DRANK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SANG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STANK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SPRANG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RANG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141368" y="1484784"/>
            <a:ext cx="2433464" cy="4572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dirty="0" smtClean="0">
                <a:solidFill>
                  <a:srgbClr val="FFC000"/>
                </a:solidFill>
              </a:rPr>
              <a:t>DRUNK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SUNG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STUNK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SPRUNG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RUNG</a:t>
            </a:r>
            <a:endParaRPr lang="cs-CZ" sz="4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6157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CHICKEN VERBS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KTQ64BRZ\MC900351316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48680"/>
            <a:ext cx="3040525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3229563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1. </a:t>
            </a:r>
            <a:r>
              <a:rPr lang="cs-CZ" sz="4800" dirty="0" err="1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put</a:t>
            </a:r>
            <a:endParaRPr lang="cs-CZ" sz="48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3229563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2. </a:t>
            </a:r>
            <a:r>
              <a:rPr lang="cs-CZ" sz="4800" dirty="0" err="1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put</a:t>
            </a:r>
            <a:endParaRPr lang="cs-CZ" sz="48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3229563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3</a:t>
            </a:r>
            <a:r>
              <a:rPr lang="cs-CZ" sz="48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. </a:t>
            </a:r>
            <a:r>
              <a:rPr lang="cs-CZ" sz="4800" dirty="0" err="1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put</a:t>
            </a:r>
            <a:endParaRPr lang="cs-CZ" sz="48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4725144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Find</a:t>
            </a:r>
            <a:r>
              <a:rPr lang="cs-CZ" sz="3200" dirty="0" smtClean="0"/>
              <a:t> </a:t>
            </a:r>
            <a:r>
              <a:rPr lang="cs-CZ" sz="3200" dirty="0" err="1" smtClean="0"/>
              <a:t>some</a:t>
            </a:r>
            <a:r>
              <a:rPr lang="cs-CZ" sz="3200" dirty="0" smtClean="0"/>
              <a:t> </a:t>
            </a:r>
            <a:r>
              <a:rPr lang="cs-CZ" sz="3200" dirty="0" err="1" smtClean="0"/>
              <a:t>examples</a:t>
            </a:r>
            <a:r>
              <a:rPr lang="cs-CZ" sz="3200" dirty="0" smtClean="0"/>
              <a:t>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list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irregular</a:t>
            </a:r>
            <a:r>
              <a:rPr lang="cs-CZ" sz="3200" dirty="0" smtClean="0"/>
              <a:t> </a:t>
            </a:r>
            <a:r>
              <a:rPr lang="cs-CZ" sz="3200" dirty="0" err="1" smtClean="0"/>
              <a:t>verbs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5445224"/>
            <a:ext cx="7632848" cy="52322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CUT     LET     SET     RID     SHUT    QUIT     KNIT</a:t>
            </a:r>
            <a:endParaRPr lang="cs-CZ" sz="28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819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SANDWICH VERBS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RLTPXE7U\MC9004417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080" y="116632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 txBox="1">
            <a:spLocks noGrp="1"/>
          </p:cNvSpPr>
          <p:nvPr>
            <p:ph sz="quarter" idx="1"/>
          </p:nvPr>
        </p:nvSpPr>
        <p:spPr>
          <a:xfrm>
            <a:off x="914400" y="1447800"/>
            <a:ext cx="7772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r>
              <a:rPr lang="cs-CZ" sz="48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1. run</a:t>
            </a:r>
            <a:endParaRPr lang="cs-CZ" sz="48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46913" y="3717032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3. run</a:t>
            </a:r>
            <a:endParaRPr lang="cs-CZ" sz="48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5896" y="2564904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>
                <a:solidFill>
                  <a:srgbClr val="92D050"/>
                </a:solidFill>
                <a:latin typeface="Aharoni" pitchFamily="2" charset="-79"/>
                <a:cs typeface="Aharoni" pitchFamily="2" charset="-79"/>
              </a:rPr>
              <a:t>2</a:t>
            </a:r>
            <a:r>
              <a:rPr lang="cs-CZ" sz="4800" dirty="0" smtClean="0">
                <a:solidFill>
                  <a:srgbClr val="92D050"/>
                </a:solidFill>
                <a:latin typeface="Aharoni" pitchFamily="2" charset="-79"/>
                <a:cs typeface="Aharoni" pitchFamily="2" charset="-79"/>
              </a:rPr>
              <a:t>. ran</a:t>
            </a:r>
            <a:endParaRPr lang="cs-CZ" sz="4800" dirty="0">
              <a:solidFill>
                <a:srgbClr val="92D05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4725144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Find</a:t>
            </a:r>
            <a:r>
              <a:rPr lang="cs-CZ" sz="3200" dirty="0" smtClean="0"/>
              <a:t> </a:t>
            </a:r>
            <a:r>
              <a:rPr lang="cs-CZ" sz="3200" dirty="0" err="1" smtClean="0"/>
              <a:t>some</a:t>
            </a:r>
            <a:r>
              <a:rPr lang="cs-CZ" sz="3200" dirty="0" smtClean="0"/>
              <a:t> </a:t>
            </a:r>
            <a:r>
              <a:rPr lang="cs-CZ" sz="3200" dirty="0" err="1" smtClean="0"/>
              <a:t>examples</a:t>
            </a:r>
            <a:r>
              <a:rPr lang="cs-CZ" sz="3200" dirty="0" smtClean="0"/>
              <a:t>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list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irregular</a:t>
            </a:r>
            <a:r>
              <a:rPr lang="cs-CZ" sz="3200" dirty="0" smtClean="0"/>
              <a:t> </a:t>
            </a:r>
            <a:r>
              <a:rPr lang="cs-CZ" sz="3200" dirty="0" err="1" smtClean="0"/>
              <a:t>verbs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5445224"/>
            <a:ext cx="7632848" cy="52322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COME      BECOME</a:t>
            </a:r>
            <a:endParaRPr lang="cs-CZ" sz="28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285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VĚTŠINU SE MUSÍME NAUČIT NAZPAMĚŤ.</a:t>
            </a:r>
            <a:endParaRPr lang="cs-CZ" dirty="0"/>
          </a:p>
        </p:txBody>
      </p:sp>
      <p:pic>
        <p:nvPicPr>
          <p:cNvPr id="5122" name="Picture 2" descr="C:\Users\pc\AppData\Local\Microsoft\Windows\Temporary Internet Files\Content.IE5\6ZK0SZP1\MC900440424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727995"/>
            <a:ext cx="3138851" cy="2586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AppData\Local\Microsoft\Windows\Temporary Internet Files\Content.IE5\6B870OFP\MC9004344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08721"/>
            <a:ext cx="1723901" cy="1616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1722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2217440" cy="4572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AM/IS/ARE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HAVE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DO</a:t>
            </a:r>
          </a:p>
          <a:p>
            <a:endParaRPr lang="cs-CZ" b="1" dirty="0" smtClean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WRITE</a:t>
            </a:r>
          </a:p>
          <a:p>
            <a:endParaRPr lang="cs-CZ" b="1" dirty="0" smtClean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SPEAK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KNOW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FLY</a:t>
            </a:r>
          </a:p>
          <a:p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491880" y="1484784"/>
            <a:ext cx="2217440" cy="4572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r>
              <a:rPr lang="cs-CZ" dirty="0" smtClean="0"/>
              <a:t>HAD</a:t>
            </a:r>
          </a:p>
          <a:p>
            <a:r>
              <a:rPr lang="cs-CZ" dirty="0" smtClean="0"/>
              <a:t>DID</a:t>
            </a:r>
          </a:p>
          <a:p>
            <a:r>
              <a:rPr lang="cs-CZ" dirty="0" smtClean="0"/>
              <a:t>TOOK</a:t>
            </a:r>
          </a:p>
          <a:p>
            <a:endParaRPr lang="cs-CZ" dirty="0" smtClean="0"/>
          </a:p>
          <a:p>
            <a:r>
              <a:rPr lang="cs-CZ" dirty="0" smtClean="0"/>
              <a:t>RODE</a:t>
            </a:r>
          </a:p>
          <a:p>
            <a:endParaRPr lang="cs-CZ" dirty="0" smtClean="0"/>
          </a:p>
          <a:p>
            <a:r>
              <a:rPr lang="cs-CZ" dirty="0" smtClean="0"/>
              <a:t>KNEW</a:t>
            </a:r>
          </a:p>
          <a:p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45815" y="1484784"/>
            <a:ext cx="2217440" cy="457200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BEEN</a:t>
            </a:r>
          </a:p>
          <a:p>
            <a:endParaRPr lang="cs-CZ" dirty="0" smtClean="0"/>
          </a:p>
          <a:p>
            <a:r>
              <a:rPr lang="cs-CZ" dirty="0" smtClean="0"/>
              <a:t>DONE</a:t>
            </a:r>
          </a:p>
          <a:p>
            <a:r>
              <a:rPr lang="cs-CZ" dirty="0" smtClean="0"/>
              <a:t>TAKEN</a:t>
            </a:r>
          </a:p>
          <a:p>
            <a:r>
              <a:rPr lang="cs-CZ" dirty="0" smtClean="0"/>
              <a:t>WRITTEN</a:t>
            </a:r>
            <a:endParaRPr lang="cs-CZ" dirty="0" smtClean="0"/>
          </a:p>
          <a:p>
            <a:r>
              <a:rPr lang="cs-CZ" smtClean="0"/>
              <a:t>RIDDEN</a:t>
            </a:r>
            <a:endParaRPr lang="cs-CZ" dirty="0" smtClean="0"/>
          </a:p>
          <a:p>
            <a:r>
              <a:rPr lang="cs-CZ" dirty="0" smtClean="0"/>
              <a:t>SPOKEN</a:t>
            </a:r>
          </a:p>
          <a:p>
            <a:endParaRPr lang="cs-CZ" dirty="0" smtClean="0"/>
          </a:p>
          <a:p>
            <a:r>
              <a:rPr lang="cs-CZ" dirty="0" smtClean="0"/>
              <a:t>FLOWN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9204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obrázky - </a:t>
            </a:r>
            <a:r>
              <a:rPr lang="cs-CZ" dirty="0">
                <a:hlinkClick r:id="rId2"/>
              </a:rPr>
              <a:t>http://office.microsoft.com/cs-cz/images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6226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58</TotalTime>
  <Words>263</Words>
  <Application>Microsoft Office PowerPoint</Application>
  <PresentationFormat>Předvádění na obrazovce (4:3)</PresentationFormat>
  <Paragraphs>98</Paragraphs>
  <Slides>13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Prezentace aplikace PowerPoint</vt:lpstr>
      <vt:lpstr>Prezentace aplikace PowerPoint</vt:lpstr>
      <vt:lpstr>Irregular verbs</vt:lpstr>
      <vt:lpstr>Nepravidelná slovesa mají tři tvary</vt:lpstr>
      <vt:lpstr>ECHO VERBS (ozvěna)</vt:lpstr>
      <vt:lpstr>Find the forms of echo verbs in the list of irregular verbs.</vt:lpstr>
      <vt:lpstr>MIAU VERBS   I – A - U</vt:lpstr>
      <vt:lpstr>Prezentace aplikace PowerPoint</vt:lpstr>
      <vt:lpstr>CHICKEN VERBS</vt:lpstr>
      <vt:lpstr>SANDWICH VERBS</vt:lpstr>
      <vt:lpstr>VĚTŠINU SE MUSÍME NAUČIT NAZPAMĚŤ.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Irregular verbs</dc:title>
  <dc:creator>pc</dc:creator>
  <cp:lastModifiedBy>pc</cp:lastModifiedBy>
  <cp:revision>8</cp:revision>
  <dcterms:created xsi:type="dcterms:W3CDTF">2013-01-21T20:07:49Z</dcterms:created>
  <dcterms:modified xsi:type="dcterms:W3CDTF">2013-07-24T07:45:47Z</dcterms:modified>
</cp:coreProperties>
</file>