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0863C-01E0-49FB-8E73-CE2A20BC3341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3FD46-7A8E-452F-B889-C06D8919C4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672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3FD46-7A8E-452F-B889-C06D8919C45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8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C0E38C9-1138-4B63-82E6-99FCB3CE6FD5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C3963DA-A4C6-4876-B451-F8CC3537716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620688"/>
            <a:ext cx="5752407" cy="14090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>
            <p:ph idx="1"/>
          </p:nvPr>
        </p:nvSpPr>
        <p:spPr>
          <a:xfrm>
            <a:off x="611560" y="2204864"/>
            <a:ext cx="8164016" cy="387526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:</a:t>
            </a:r>
            <a:r>
              <a:rPr lang="cs-CZ" dirty="0"/>
              <a:t> </a:t>
            </a:r>
            <a:r>
              <a:rPr lang="cs-CZ" dirty="0" smtClean="0"/>
              <a:t>Bc. Lucie Ševčíková                                </a:t>
            </a:r>
            <a:r>
              <a:rPr lang="cs-CZ" b="1" dirty="0" smtClean="0"/>
              <a:t>                          </a:t>
            </a:r>
            <a:r>
              <a:rPr lang="cs-CZ" b="1" dirty="0"/>
              <a:t>Datum : </a:t>
            </a:r>
            <a:r>
              <a:rPr lang="cs-CZ" dirty="0" smtClean="0"/>
              <a:t>20. 1. 2013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</a:t>
            </a:r>
            <a:r>
              <a:rPr lang="cs-CZ" dirty="0"/>
              <a:t>VY_22_INOVACE_2.2.1 </a:t>
            </a:r>
            <a:r>
              <a:rPr lang="cs-CZ" dirty="0" smtClean="0"/>
              <a:t>AJ6,7g_31</a:t>
            </a:r>
            <a:endParaRPr lang="cs-CZ" dirty="0" smtClean="0"/>
          </a:p>
          <a:p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předpřítomný čas - hra</a:t>
            </a:r>
            <a:endParaRPr lang="cs-CZ" dirty="0" smtClean="0"/>
          </a:p>
          <a:p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6., 7.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342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371656" cy="4525963"/>
          </a:xfrm>
        </p:spPr>
        <p:txBody>
          <a:bodyPr/>
          <a:lstStyle/>
          <a:p>
            <a:pPr algn="just"/>
            <a:r>
              <a:rPr lang="cs-CZ" dirty="0" smtClean="0"/>
              <a:t>Tato hra je určena k procvičení předpřítomného času. Žáci vybírají ze čtyřech možností jednu správnou odpověď. Žáci se mohou například střídat ve dvojici nebo týmech a získávat za správné odpovědi body. Hra je určena pro žáky 7. a vyšších ročníků.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097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84582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cs-CZ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doni MT Black" pitchFamily="18" charset="0"/>
              </a:rPr>
              <a:t>Game</a:t>
            </a:r>
            <a:endParaRPr lang="cs-C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06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KZVXAOCH\MP9003997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66" y="2269216"/>
            <a:ext cx="3901440" cy="2599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ětiúhelník 3"/>
          <p:cNvSpPr/>
          <p:nvPr/>
        </p:nvSpPr>
        <p:spPr>
          <a:xfrm>
            <a:off x="323528" y="1920660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cleaned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house.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23528" y="2924944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has </a:t>
            </a:r>
            <a:r>
              <a:rPr lang="cs-CZ" sz="2400" b="1" dirty="0" err="1" smtClean="0"/>
              <a:t>cleaned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house.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37382" y="3932328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clean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house.</a:t>
            </a:r>
            <a:endParaRPr lang="cs-CZ" sz="2400" b="1" dirty="0"/>
          </a:p>
        </p:txBody>
      </p:sp>
      <p:sp>
        <p:nvSpPr>
          <p:cNvPr id="9" name="Pětiúhelník 8"/>
          <p:cNvSpPr/>
          <p:nvPr/>
        </p:nvSpPr>
        <p:spPr>
          <a:xfrm>
            <a:off x="323528" y="4869160"/>
            <a:ext cx="4194898" cy="71113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has </a:t>
            </a:r>
            <a:r>
              <a:rPr lang="cs-CZ" sz="2400" b="1" dirty="0" err="1" smtClean="0"/>
              <a:t>never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cleaned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house.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4395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32 0.01458 C 0.24687 0.02986 0.24323 0.01736 0.24583 0.04282 C 0.24774 0.06157 0.25121 0.07916 0.25486 0.09745 C 0.25798 0.11296 0.25364 0.10602 0.25955 0.11342 C 0.26093 0.12152 0.26111 0.12777 0.26562 0.13379 C 0.26736 0.1412 0.26823 0.14745 0.27152 0.15393 C 0.27205 0.15694 0.27621 0.17453 0.2776 0.17615 C 0.28021 0.17916 0.28385 0.17963 0.2868 0.18217 C 0.29375 0.18796 0.29722 0.19606 0.30486 0.20046 C 0.31684 0.2074 0.33003 0.2081 0.34288 0.21041 C 0.38923 0.20833 0.41996 0.20764 0.46093 0.20046 C 0.47864 0.19097 0.49514 0.18402 0.5125 0.17407 C 0.51892 0.16574 0.5243 0.15787 0.52916 0.14791 C 0.52968 0.14375 0.52899 0.13912 0.53073 0.13565 C 0.53281 0.13125 0.53698 0.1294 0.53975 0.12569 C 0.54305 0.12129 0.54583 0.1162 0.54896 0.11157 C 0.55677 0.08472 0.55382 0.09838 0.55798 0.07106 C 0.55972 0.05972 0.55955 0.04791 0.5625 0.0368 C 0.56371 0.0074 0.56475 -0.02107 0.56857 -0.05 C 0.56979 -0.08426 0.57257 -0.12176 0.56406 -0.1551 C 0.55399 -0.19468 0.52187 -0.24167 0.49132 -0.25209 C 0.48437 -0.25857 0.47552 -0.25926 0.46701 -0.26435 C 0.46632 -0.26435 0.40225 -0.26297 0.3868 -0.26019 C 0.37534 -0.2581 0.36441 -0.25185 0.35347 -0.24815 C 0.33975 -0.24352 0.32482 -0.24121 0.31093 -0.23797 C 0.29409 -0.23033 0.27396 -0.23773 0.25642 -0.24005 C 0.25486 -0.24144 0.25312 -0.24213 0.25191 -0.24398 C 0.25069 -0.24584 0.2493 -0.25672 0.24896 -0.2581 C 0.24705 -0.26551 0.24462 -0.27269 0.24288 -0.28033 C 0.2434 -0.28635 0.24427 -0.29861 0.24427 -0.29861 " pathEditMode="relative" ptsTypes="ffffffffffffffffffffffff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pc\AppData\Local\Microsoft\Windows\Temporary Internet Files\Content.IE5\6B870OFP\MP90044856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05" y="1700808"/>
            <a:ext cx="2862064" cy="4293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35538" y="1920660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has </a:t>
            </a:r>
            <a:r>
              <a:rPr lang="cs-CZ" sz="2400" b="1" dirty="0" err="1" smtClean="0"/>
              <a:t>baked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cookies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35538" y="2947516"/>
            <a:ext cx="4194898" cy="69750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haven´t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baked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cookies</a:t>
            </a:r>
            <a:endParaRPr lang="cs-CZ" sz="2400" b="1" dirty="0"/>
          </a:p>
        </p:txBody>
      </p:sp>
      <p:sp>
        <p:nvSpPr>
          <p:cNvPr id="9" name="Pětiúhelník 8"/>
          <p:cNvSpPr/>
          <p:nvPr/>
        </p:nvSpPr>
        <p:spPr>
          <a:xfrm>
            <a:off x="323528" y="4005064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bake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cookies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0" name="Pětiúhelník 9"/>
          <p:cNvSpPr/>
          <p:nvPr/>
        </p:nvSpPr>
        <p:spPr>
          <a:xfrm>
            <a:off x="323528" y="5129808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baked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cookies</a:t>
            </a:r>
            <a:r>
              <a:rPr lang="cs-CZ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194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68 0.00625 C 0.24739 0.02038 0.24201 0.01575 0.25191 0.02223 C 0.25902 0.03195 0.26458 0.03612 0.27465 0.03843 C 0.28385 0.04468 0.29357 0.04885 0.30347 0.05255 C 0.31406 0.05186 0.32465 0.05186 0.33524 0.0507 C 0.34514 0.04954 0.34896 0.02917 0.35347 0.02038 C 0.35555 -0.02268 0.36146 -0.06388 0.37152 -0.10486 C 0.37725 -0.15787 0.37465 -0.20347 0.37152 -0.26041 C 0.37083 -0.27337 0.36666 -0.29004 0.36093 -0.30092 C 0.35885 -0.31574 0.35364 -0.32291 0.34583 -0.33333 C 0.34201 -0.34837 0.34757 -0.32847 0.33975 -0.34745 C 0.33385 -0.3618 0.33229 -0.37939 0.32621 -0.39375 C 0.32413 -0.39884 0.321 -0.40324 0.31857 -0.4081 C 0.31701 -0.4162 0.31545 -0.42222 0.31093 -0.42824 C 0.30885 -0.43356 0.30694 -0.43912 0.30486 -0.44444 C 0.30399 -0.44699 0.30434 -0.45 0.30347 -0.45254 C 0.30277 -0.45416 0.30139 -0.45509 0.30034 -0.45648 C 0.2993 -0.45995 0.29896 -0.46365 0.29739 -0.46666 C 0.29635 -0.46851 0.29409 -0.46898 0.29288 -0.4706 C 0.28732 -0.47777 0.29166 -0.47476 0.28819 -0.48263 C 0.27986 -0.50115 0.29114 -0.46921 0.28229 -0.49282 C 0.27968 -0.5 0.27882 -0.50787 0.27621 -0.51504 C 0.2717 -0.54398 0.27309 -0.57453 0.27309 -0.60393 " pathEditMode="relative" ptsTypes="ffffffffffffffffffffff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pc\AppData\Local\Microsoft\Windows\Temporary Internet Files\Content.IE5\BKLZNTX7\MP9004226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380" y="2331869"/>
            <a:ext cx="3980630" cy="2662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23528" y="2208692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went</a:t>
            </a:r>
            <a:r>
              <a:rPr lang="cs-CZ" sz="2400" b="1" dirty="0" smtClean="0"/>
              <a:t> camping.</a:t>
            </a:r>
            <a:endParaRPr lang="cs-CZ" sz="2400" b="1" dirty="0"/>
          </a:p>
        </p:txBody>
      </p:sp>
      <p:sp>
        <p:nvSpPr>
          <p:cNvPr id="6" name="Pětiúhelník 5"/>
          <p:cNvSpPr/>
          <p:nvPr/>
        </p:nvSpPr>
        <p:spPr>
          <a:xfrm>
            <a:off x="323528" y="3103839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has </a:t>
            </a:r>
            <a:r>
              <a:rPr lang="cs-CZ" sz="2400" b="1" dirty="0" err="1" smtClean="0"/>
              <a:t>gone</a:t>
            </a:r>
            <a:r>
              <a:rPr lang="cs-CZ" sz="2400" b="1" dirty="0" smtClean="0"/>
              <a:t> camping.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36251" y="4054169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gone</a:t>
            </a:r>
            <a:r>
              <a:rPr lang="cs-CZ" sz="2400" b="1" dirty="0" smtClean="0"/>
              <a:t> camping.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23528" y="5013176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go camping.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10049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288 -0.00278 C 0.25 -0.00903 0.25225 -0.01829 0.25659 -0.02708 C 0.25781 -0.0294 0.25989 -0.03079 0.26111 -0.0331 C 0.26336 -0.0375 0.2651 -0.04259 0.26718 -0.04722 C 0.26823 -0.05393 0.26892 -0.06065 0.27013 -0.06736 C 0.271 -0.07153 0.27257 -0.07546 0.27326 -0.07963 C 0.27604 -0.09791 0.27517 -0.11389 0.28229 -0.13009 C 0.28368 -0.14815 0.28541 -0.16875 0.28836 -0.1868 C 0.28993 -0.19629 0.2927 -0.20532 0.29444 -0.21481 C 0.29635 -0.22592 0.29982 -0.23958 0.30208 -0.2493 C 0.3026 -0.25139 0.30347 -0.25532 0.30347 -0.25532 C 0.30468 -0.26574 0.30659 -0.27546 0.30816 -0.28565 C 0.31059 -0.30092 0.31024 -0.32199 0.31718 -0.33611 C 0.32343 -0.36597 0.31718 -0.33287 0.3217 -0.36852 C 0.32257 -0.37569 0.32656 -0.38148 0.32777 -0.38866 C 0.32986 -0.40046 0.32882 -0.4081 0.33541 -0.4169 C 0.3368 -0.42523 0.33784 -0.43009 0.34149 -0.43704 C 0.34375 -0.45671 0.34409 -0.45833 0.32482 -0.45926 C 0.2875 -0.46111 0.25 -0.46065 0.21267 -0.46134 C 0.2052 -0.46389 0.20868 -0.46342 0.20208 -0.46342 " pathEditMode="relative" ptsTypes="fffffffffffffffffff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pc\AppData\Local\Microsoft\Windows\Temporary Internet Files\Content.IE5\UUDV90CU\MP9004306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628800"/>
            <a:ext cx="2707431" cy="4077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23528" y="1871061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has </a:t>
            </a:r>
            <a:r>
              <a:rPr lang="cs-CZ" sz="2400" b="1" dirty="0" err="1" smtClean="0"/>
              <a:t>played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volleyball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6" name="Pětiúhelník 5"/>
          <p:cNvSpPr/>
          <p:nvPr/>
        </p:nvSpPr>
        <p:spPr>
          <a:xfrm>
            <a:off x="288504" y="2871161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played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volleball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11990" y="3789040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has play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volleyball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23528" y="4869160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play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volleybal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10700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034 0.0044 C 0.25295 0.01413 0.25451 0.02269 0.25642 0.03264 C 0.25677 0.03473 0.25694 0.03727 0.25798 0.03866 C 0.26059 0.04213 0.26406 0.04399 0.26701 0.04676 C 0.28455 0.0625 0.26736 0.05348 0.27916 0.05903 C 0.2868 0.06852 0.29548 0.07894 0.30486 0.08519 C 0.31215 0.09931 0.325 0.10163 0.3368 0.10533 C 0.3408 0.10649 0.34896 0.1095 0.34896 0.1095 C 0.35746 0.1088 0.36614 0.10857 0.37465 0.10741 C 0.38212 0.10649 0.38559 0.09445 0.39132 0.08913 C 0.39305 0.08241 0.39496 0.07801 0.39896 0.07315 C 0.40052 0.06413 0.40225 0.05602 0.40347 0.04676 C 0.40451 0.0294 0.40798 0.00649 0.40191 -0.00972 C 0.39531 -0.02708 0.38472 -0.03726 0.37465 -0.05023 C 0.37326 -0.05185 0.37291 -0.05462 0.37152 -0.05625 C 0.36979 -0.0581 0.36736 -0.05856 0.36562 -0.06018 C 0.3618 -0.06388 0.35833 -0.06828 0.35486 -0.07245 C 0.34687 -0.08194 0.33975 -0.09212 0.32916 -0.09652 C 0.31996 -0.10486 0.31423 -0.10833 0.30347 -0.11087 C 0.28784 -0.10995 0.27135 -0.11296 0.25642 -0.10671 C 0.24166 -0.10046 0.24166 -0.09583 0.22621 -0.09467 C 0.2 -0.09282 0.17361 -0.09097 0.14739 -0.08865 C 0.13125 -0.08125 0.11857 -0.08541 0.10034 -0.08657 C 0.09462 -0.09166 0.09288 -0.09629 0.08975 -0.10462 C 0.08993 -0.10763 0.08871 -0.13587 0.09288 -0.14722 C 0.09479 -0.15231 0.09635 -0.15486 0.10034 -0.15717 C 0.1033 -0.15902 0.10955 -0.16134 0.10955 -0.16134 C 0.1217 -0.15902 0.13368 -0.15763 0.14583 -0.15532 C 0.14843 -0.15486 0.15104 -0.15416 0.15347 -0.15324 C 0.15659 -0.15208 0.1625 -0.14907 0.1625 -0.14907 C 0.16354 -0.14768 0.16441 -0.14606 0.16562 -0.14513 C 0.17066 -0.1412 0.17014 -0.1456 0.17014 -0.14097 " pathEditMode="relative" ptsTypes="fffffff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pc\AppData\Local\Microsoft\Windows\Temporary Internet Files\Content.IE5\RLTPXE7U\MP9004313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98607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23528" y="2208692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He </a:t>
            </a:r>
            <a:r>
              <a:rPr lang="cs-CZ" sz="2400" b="1" dirty="0" err="1" smtClean="0"/>
              <a:t>haven´t</a:t>
            </a:r>
            <a:r>
              <a:rPr lang="cs-CZ" sz="2400" b="1" dirty="0" smtClean="0"/>
              <a:t>  </a:t>
            </a:r>
            <a:r>
              <a:rPr lang="cs-CZ" sz="2400" b="1" dirty="0" err="1" smtClean="0"/>
              <a:t>written</a:t>
            </a:r>
            <a:r>
              <a:rPr lang="cs-CZ" sz="2400" b="1" dirty="0" smtClean="0"/>
              <a:t>  a </a:t>
            </a:r>
            <a:r>
              <a:rPr lang="cs-CZ" sz="2400" b="1" dirty="0" err="1" smtClean="0"/>
              <a:t>letter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6" name="Pětiúhelník 5"/>
          <p:cNvSpPr/>
          <p:nvPr/>
        </p:nvSpPr>
        <p:spPr>
          <a:xfrm>
            <a:off x="323528" y="3122743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He has </a:t>
            </a:r>
            <a:r>
              <a:rPr lang="cs-CZ" sz="2400" b="1" dirty="0" err="1" smtClean="0"/>
              <a:t>written</a:t>
            </a:r>
            <a:r>
              <a:rPr lang="cs-CZ" sz="2400" b="1" dirty="0" smtClean="0"/>
              <a:t> a </a:t>
            </a:r>
            <a:r>
              <a:rPr lang="cs-CZ" sz="2400" b="1" dirty="0" err="1" smtClean="0"/>
              <a:t>letter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38808" y="4077072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He </a:t>
            </a:r>
            <a:r>
              <a:rPr lang="cs-CZ" sz="2400" b="1" dirty="0" err="1" smtClean="0"/>
              <a:t>hasn´t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write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letter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07232" y="5013176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He </a:t>
            </a:r>
            <a:r>
              <a:rPr lang="cs-CZ" sz="2400" b="1" dirty="0" err="1" smtClean="0"/>
              <a:t>hasn´t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written</a:t>
            </a:r>
            <a:r>
              <a:rPr lang="cs-CZ" sz="2400" b="1" dirty="0" smtClean="0"/>
              <a:t> a </a:t>
            </a:r>
            <a:r>
              <a:rPr lang="cs-CZ" sz="2400" b="1" dirty="0" err="1" smtClean="0"/>
              <a:t>letter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2402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403 0.01689 C 0.23594 0.03588 0.23472 0.05347 0.24306 0.06944 C 0.24358 0.07222 0.2434 0.07523 0.24462 0.07754 C 0.24705 0.08217 0.25365 0.08981 0.25365 0.08981 C 0.25556 0.09977 0.26024 0.10648 0.2658 0.11389 C 0.2684 0.12407 0.26563 0.11689 0.27326 0.12615 C 0.28542 0.14097 0.29445 0.14861 0.31129 0.15439 C 0.32639 0.15301 0.34149 0.15162 0.3566 0.15023 C 0.36163 0.14977 0.36701 0.15023 0.37188 0.14838 C 0.37622 0.14676 0.38403 0.14027 0.38403 0.14027 C 0.38767 0.13495 0.39236 0.13333 0.39601 0.12801 C 0.39983 0.11319 0.39688 0.11898 0.40365 0.10995 C 0.40747 0.09514 0.40243 0.11574 0.4066 0.08981 C 0.41233 0.05347 0.41563 0.01713 0.42031 -0.01945 C 0.41979 -0.06852 0.41945 -0.11783 0.41875 -0.1669 C 0.41823 -0.20116 0.41528 -0.24699 0.39913 -0.27593 C 0.39531 -0.29607 0.38906 -0.31621 0.37934 -0.33241 C 0.375 -0.34769 0.36823 -0.35949 0.36129 -0.37292 C 0.35833 -0.37848 0.35208 -0.38912 0.35208 -0.38912 C 0.34965 -0.39954 0.34254 -0.40857 0.33542 -0.41343 C 0.33125 -0.42176 0.32726 -0.42014 0.32188 -0.42755 C 0.32014 -0.42986 0.31892 -0.43311 0.31736 -0.43565 C 0.31649 -0.43704 0.31528 -0.4382 0.31424 -0.43959 C 0.31076 -0.45278 0.30278 -0.45857 0.29462 -0.46574 C 0.28733 -0.47223 0.27951 -0.47824 0.27188 -0.48403 C 0.27049 -0.48519 0.26875 -0.48519 0.26736 -0.48611 C 0.26528 -0.48727 0.2632 -0.48843 0.26129 -0.49005 C 0.25 -0.49931 0.2375 -0.50857 0.22483 -0.51436 C 0.21997 -0.52431 0.21858 -0.51898 0.21267 -0.52639 C 0.20799 -0.54584 0.20886 -0.53681 0.21129 -0.56482 C 0.21181 -0.5713 0.21424 -0.57662 0.21424 -0.58311 " pathEditMode="relative" ptsTypes="ffffffffffffffffffffffffffffff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7" name="Picture 3" descr="C:\Users\pc\AppData\Local\Microsoft\Windows\Temporary Internet Files\Content.IE5\6ZK0SZP1\MP9004372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95743"/>
            <a:ext cx="3801743" cy="26105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ětiúhelník 5"/>
          <p:cNvSpPr/>
          <p:nvPr/>
        </p:nvSpPr>
        <p:spPr>
          <a:xfrm>
            <a:off x="323528" y="2208692"/>
            <a:ext cx="4320480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Has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buy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lightbulbs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23528" y="3212976"/>
            <a:ext cx="4536504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bought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lightbulbs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23528" y="4230209"/>
            <a:ext cx="4320480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Has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bought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ligtbulbs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9" name="Pětiúhelník 8"/>
          <p:cNvSpPr/>
          <p:nvPr/>
        </p:nvSpPr>
        <p:spPr>
          <a:xfrm>
            <a:off x="323528" y="5229200"/>
            <a:ext cx="4320480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buy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lightbulbs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4545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965 0.02407 C 0.28455 0.06805 0.3217 0.06342 0.36788 0.06643 C 0.38663 0.06898 0.39062 0.0706 0.41337 0.06643 C 0.42413 0.06435 0.43785 0.05694 0.44965 0.05439 C 0.4625 0.0456 0.47465 0.0368 0.4875 0.02801 C 0.49705 0.00972 0.48385 0.03356 0.49514 0.01805 C 0.49635 0.0162 0.49687 0.01365 0.49809 0.0118 C 0.49982 0.00949 0.50208 0.00787 0.50416 0.00578 C 0.50712 -0.00162 0.51094 -0.00857 0.51337 -0.01644 C 0.51927 -0.03496 0.50989 -0.01505 0.51788 -0.03056 C 0.51962 -0.08241 0.5335 -0.14977 0.50885 -0.19422 C 0.5066 -0.20556 0.50312 -0.22037 0.49809 -0.23056 C 0.49687 -0.23287 0.49479 -0.23426 0.49357 -0.23658 C 0.49166 -0.24028 0.49045 -0.24445 0.48906 -0.24861 C 0.48837 -0.2507 0.48837 -0.25301 0.4875 -0.25486 C 0.48316 -0.26366 0.47725 -0.27061 0.47239 -0.27894 C 0.46562 -0.29051 0.45833 -0.30186 0.44809 -0.30718 C 0.41875 -0.34699 0.38229 -0.3551 0.34219 -0.35973 C 0.32934 -0.36551 0.31614 -0.36644 0.30278 -0.36783 C 0.29548 -0.37292 0.28958 -0.37408 0.28142 -0.37593 C 0.26354 -0.38565 0.2717 -0.38287 0.25729 -0.38611 C 0.25469 -0.3882 0.25243 -0.39098 0.24965 -0.39213 C 0.24635 -0.39352 0.24236 -0.39236 0.23906 -0.39422 C 0.2375 -0.39514 0.2375 -0.39885 0.23611 -0.40024 C 0.23489 -0.40162 0.23298 -0.40162 0.23142 -0.40232 C 0.22795 -0.42246 0.23281 -0.40139 0.22691 -0.41436 C 0.22604 -0.41621 0.22604 -0.41829 0.22552 -0.42037 C 0.225 -0.42246 0.22482 -0.42454 0.22396 -0.42639 C 0.22326 -0.42801 0.221 -0.42871 0.22083 -0.43056 C 0.21996 -0.4426 0.22083 -0.45486 0.22083 -0.4669 " pathEditMode="relative" ptsTypes="ffffffffffffff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C:\Users\pc\AppData\Local\Microsoft\Windows\Temporary Internet Files\Content.IE5\KTQ64BRZ\MP9004025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04864"/>
            <a:ext cx="3901440" cy="2599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23528" y="2208692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ate</a:t>
            </a:r>
            <a:r>
              <a:rPr lang="cs-CZ" sz="2400" b="1" dirty="0" smtClean="0"/>
              <a:t> pizza.</a:t>
            </a:r>
            <a:endParaRPr lang="cs-CZ" sz="2400" b="1" dirty="0"/>
          </a:p>
        </p:txBody>
      </p:sp>
      <p:sp>
        <p:nvSpPr>
          <p:cNvPr id="6" name="Pětiúhelník 5"/>
          <p:cNvSpPr/>
          <p:nvPr/>
        </p:nvSpPr>
        <p:spPr>
          <a:xfrm>
            <a:off x="316748" y="3216804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eaten</a:t>
            </a:r>
            <a:r>
              <a:rPr lang="cs-CZ" sz="2400" b="1" dirty="0" smtClean="0"/>
              <a:t> pizza.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16748" y="4228744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has </a:t>
            </a:r>
            <a:r>
              <a:rPr lang="cs-CZ" sz="2400" b="1" dirty="0" err="1" smtClean="0"/>
              <a:t>eaten</a:t>
            </a:r>
            <a:r>
              <a:rPr lang="cs-CZ" sz="2400" b="1" dirty="0" smtClean="0"/>
              <a:t> pizza.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12525" y="5229200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haven´t</a:t>
            </a:r>
            <a:r>
              <a:rPr lang="cs-CZ" sz="2400" b="1" dirty="0" smtClean="0"/>
              <a:t>  </a:t>
            </a:r>
            <a:r>
              <a:rPr lang="cs-CZ" sz="2400" b="1" dirty="0" err="1" smtClean="0"/>
              <a:t>ate</a:t>
            </a:r>
            <a:r>
              <a:rPr lang="cs-CZ" sz="2400" b="1" dirty="0" smtClean="0"/>
              <a:t> pizza.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0083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04 0.03449 C 0.25278 0.04143 0.25573 0.04768 0.25712 0.05486 C 0.25816 0.06018 0.25764 0.06574 0.25868 0.07083 C 0.2592 0.07315 0.26077 0.07477 0.26163 0.07708 C 0.26528 0.08681 0.26823 0.09722 0.27084 0.10741 C 0.27275 0.13333 0.27969 0.16204 0.29045 0.18403 C 0.29514 0.17986 0.29722 0.17523 0.30104 0.16991 C 0.30677 0.14815 0.32327 0.12778 0.33594 0.11343 C 0.36077 0.08518 0.38629 0.04537 0.41632 0.02639 C 0.44028 0.01134 0.4599 0.00694 0.48438 -0.0037 C 0.48785 -0.00787 0.4908 -0.01296 0.49497 -0.01597 C 0.49775 -0.01806 0.50122 -0.01667 0.50417 -0.01806 C 0.50591 -0.01875 0.50712 -0.0206 0.50868 -0.02199 C 0.50764 -0.02546 0.50729 -0.0294 0.50556 -0.03218 C 0.50452 -0.0338 0.50243 -0.03333 0.50104 -0.03403 C 0.47778 -0.04583 0.49341 -0.04144 0.46476 -0.04421 C 0.44792 -0.05 0.43195 -0.05903 0.41476 -0.0625 C 0.37674 -0.08241 0.42552 -0.05903 0.37986 -0.07245 C 0.37448 -0.07431 0.36997 -0.0787 0.36476 -0.08056 C 0.35157 -0.08495 0.3375 -0.08357 0.32379 -0.08472 C 0.31875 -0.08681 0.31528 -0.09051 0.31025 -0.09259 C 0.3092 -0.09468 0.30695 -0.0963 0.30712 -0.09884 C 0.30747 -0.10208 0.31042 -0.10394 0.31163 -0.10694 C 0.31511 -0.11505 0.31754 -0.1213 0.32222 -0.12917 C 0.32518 -0.14074 0.33264 -0.14583 0.3375 -0.15532 C 0.33993 -0.16042 0.34132 -0.1662 0.34358 -0.17153 C 0.35469 -0.19722 0.34462 -0.17083 0.35556 -0.19375 C 0.35938 -0.20185 0.36059 -0.21204 0.36476 -0.21991 C 0.36754 -0.225 0.37205 -0.22778 0.37535 -0.23218 C 0.37483 -0.23495 0.37535 -0.23819 0.37379 -0.24028 C 0.36372 -0.2537 0.34705 -0.26157 0.33438 -0.26852 C 0.31754 -0.27755 0.31285 -0.28565 0.29809 -0.30069 C 0.29167 -0.30741 0.28282 -0.3088 0.27535 -0.31296 C 0.26216 -0.32037 0.24792 -0.3331 0.23299 -0.3331 " pathEditMode="relative" ptsTypes="fffffffffffffffffffffffffffffffff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 descr="C:\Users\pc\AppData\Local\Microsoft\Windows\Temporary Internet Files\Content.IE5\HZCN7Y55\MP9004222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72816"/>
            <a:ext cx="2449467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23528" y="2208692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dog has </a:t>
            </a:r>
            <a:r>
              <a:rPr lang="cs-CZ" sz="2400" b="1" dirty="0" err="1" smtClean="0"/>
              <a:t>eaten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yet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6" name="Pětiúhelník 5"/>
          <p:cNvSpPr/>
          <p:nvPr/>
        </p:nvSpPr>
        <p:spPr>
          <a:xfrm>
            <a:off x="323528" y="3032956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dog </a:t>
            </a:r>
            <a:r>
              <a:rPr lang="cs-CZ" sz="2400" b="1" dirty="0" err="1" smtClean="0"/>
              <a:t>haven´t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eaten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yet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23528" y="3861048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dog </a:t>
            </a:r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ate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yet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23528" y="4792247"/>
            <a:ext cx="4194898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dog </a:t>
            </a:r>
            <a:r>
              <a:rPr lang="cs-CZ" sz="2400" b="1" dirty="0" err="1" smtClean="0"/>
              <a:t>hasn´t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eaten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yet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9340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486 -0.01551 C 0.25955 0.00255 0.27048 0.00116 0.28229 0.00278 C 0.30139 0.00208 0.32066 0.00301 0.33975 0.0007 C 0.34861 -0.00046 0.36562 -0.00741 0.36562 -0.00741 C 0.38003 -0.01713 0.39583 -0.02199 0.40955 -0.03356 C 0.41475 -0.03796 0.42465 -0.04792 0.42465 -0.04792 C 0.42882 -0.06875 0.42222 -0.03866 0.4368 -0.07801 C 0.44027 -0.0875 0.44739 -0.10648 0.44739 -0.10648 C 0.45 -0.12199 0.45191 -0.13704 0.45347 -0.15278 C 0.45555 -0.2081 0.47083 -0.31528 0.4125 -0.3287 C 0.3993 -0.32685 0.38611 -0.325 0.37309 -0.32245 C 0.36545 -0.31829 0.35764 -0.31551 0.35034 -0.31042 C 0.34722 -0.29653 0.35156 -0.28981 0.35798 -0.28009 C 0.36111 -0.27546 0.36284 -0.26875 0.36701 -0.26597 C 0.37031 -0.26366 0.37413 -0.26343 0.3776 -0.26204 C 0.39045 -0.26319 0.39583 -0.2588 0.40347 -0.26805 C 0.40712 -0.27245 0.41406 -0.28218 0.41406 -0.28218 C 0.41632 -0.2993 0.42205 -0.31528 0.42465 -0.33264 C 0.42343 -0.3706 0.4276 -0.40162 0.39896 -0.41759 C 0.38889 -0.43055 0.37413 -0.43009 0.36093 -0.43171 C 0.34583 -0.43102 0.33055 -0.43194 0.31562 -0.42963 C 0.31041 -0.4287 0.29774 -0.4118 0.29288 -0.40741 C 0.29218 -0.40579 0.28507 -0.39143 0.29132 -0.38912 C 0.29635 -0.38727 0.30139 -0.3919 0.30642 -0.39329 C 0.30798 -0.39537 0.3092 -0.39768 0.31093 -0.3993 C 0.31232 -0.40046 0.31441 -0.39977 0.31562 -0.40139 C 0.31944 -0.40648 0.32135 -0.41366 0.32465 -0.41944 C 0.32517 -0.42222 0.32621 -0.42477 0.32621 -0.42755 C 0.32569 -0.45393 0.32795 -0.48218 0.32014 -0.50648 C 0.31823 -0.51273 0.31215 -0.51481 0.30798 -0.51852 C 0.30642 -0.51991 0.30521 -0.52222 0.30347 -0.52245 C 0.29843 -0.52315 0.29323 -0.52384 0.28819 -0.52454 C 0.28073 -0.52708 0.27291 -0.52917 0.26562 -0.53264 C 0.26389 -0.5463 0.26545 -0.54097 0.2625 -0.54884 " pathEditMode="relative" ptsTypes="ffff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 descr="C:\Users\pc\AppData\Local\Microsoft\Windows\Temporary Internet Files\Content.IE5\QXV6GV5R\MP9004015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16832"/>
            <a:ext cx="2369816" cy="3552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ětiúhelník 4"/>
          <p:cNvSpPr/>
          <p:nvPr/>
        </p:nvSpPr>
        <p:spPr>
          <a:xfrm>
            <a:off x="323528" y="2060848"/>
            <a:ext cx="5328592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Has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already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washed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clothes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6" name="Pětiúhelník 5"/>
          <p:cNvSpPr/>
          <p:nvPr/>
        </p:nvSpPr>
        <p:spPr>
          <a:xfrm>
            <a:off x="327867" y="2996952"/>
            <a:ext cx="5328592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Have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already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washed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clothes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7" name="Pětiúhelník 6"/>
          <p:cNvSpPr/>
          <p:nvPr/>
        </p:nvSpPr>
        <p:spPr>
          <a:xfrm>
            <a:off x="347192" y="3933056"/>
            <a:ext cx="5328592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Has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washed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already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clothes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8" name="Pětiúhelník 7"/>
          <p:cNvSpPr/>
          <p:nvPr/>
        </p:nvSpPr>
        <p:spPr>
          <a:xfrm>
            <a:off x="323528" y="4850024"/>
            <a:ext cx="5328592" cy="5760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Has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already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wash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clothes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3473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934 0.03148 C 0.34079 0.04283 0.35104 0.0463 0.36423 0.05162 C 0.39097 0.06227 0.41718 0.07199 0.44444 0.07986 C 0.45833 0.0838 0.47274 0.08125 0.48698 0.08195 C 0.51944 0.08773 0.53281 0.08681 0.57621 0.08796 C 0.58541 0.08727 0.59461 0.0882 0.60364 0.08588 C 0.60538 0.08542 0.60069 0.0831 0.59895 0.08195 C 0.59652 0.08033 0.59392 0.0794 0.59149 0.07778 C 0.58784 0.07523 0.58454 0.07222 0.5809 0.06968 C 0.56614 0.05926 0.55017 0.05324 0.53541 0.04352 C 0.52014 0.03333 0.50555 0.02083 0.48993 0.01111 C 0.47899 0.0044 0.46666 0.00162 0.45659 -0.00694 C 0.43524 -0.025 0.44635 -0.01944 0.42326 -0.02523 C 0.41666 -0.02847 0.41041 -0.03264 0.40364 -0.03518 C 0.39826 -0.03727 0.39236 -0.0368 0.38698 -0.03935 C 0.38211 -0.04167 0.37812 -0.04699 0.37326 -0.04954 C 0.36128 -0.05602 0.35503 -0.05579 0.34288 -0.05741 C 0.33437 -0.06018 0.32569 -0.06273 0.31718 -0.06551 C 0.31389 -0.06643 0.31128 -0.07014 0.30816 -0.07176 C 0.30573 -0.07292 0.30312 -0.07292 0.30052 -0.07361 C 0.29618 -0.07662 0.28854 -0.07546 0.28698 -0.08171 C 0.28628 -0.08426 0.29079 -0.08333 0.29288 -0.0838 C 0.30382 -0.08611 0.31527 -0.08796 0.32621 -0.08981 C 0.37951 -0.09838 0.35295 -0.09398 0.43993 -0.09583 C 0.44514 -0.09815 0.44982 -0.10162 0.45503 -0.10393 C 0.46354 -0.11528 0.44409 -0.11342 0.43993 -0.11412 C 0.40642 -0.1287 0.36875 -0.13079 0.33385 -0.13634 C 0.29878 -0.14768 0.26423 -0.14537 0.22777 -0.1463 C 0.19843 -0.14699 0.13993 -0.14838 0.13993 -0.14838 " pathEditMode="relative" ptsTypes="ffff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 - </a:t>
            </a:r>
            <a:r>
              <a:rPr lang="cs-CZ" dirty="0">
                <a:hlinkClick r:id="rId2"/>
              </a:rPr>
              <a:t>http://office.microsoft.com/cs-cz/images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869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</TotalTime>
  <Words>316</Words>
  <Application>Microsoft Office PowerPoint</Application>
  <PresentationFormat>Předvádění na obrazovce (4:3)</PresentationFormat>
  <Paragraphs>49</Paragraphs>
  <Slides>13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Anotace:</vt:lpstr>
      <vt:lpstr>Present perfect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perfect</dc:title>
  <dc:creator>pc</dc:creator>
  <cp:lastModifiedBy>pc</cp:lastModifiedBy>
  <cp:revision>9</cp:revision>
  <dcterms:created xsi:type="dcterms:W3CDTF">2013-01-22T17:49:35Z</dcterms:created>
  <dcterms:modified xsi:type="dcterms:W3CDTF">2013-01-22T18:41:11Z</dcterms:modified>
</cp:coreProperties>
</file>