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9B61ED-F1D8-4544-A0B9-0ACBB239DC4D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9EC43D-3773-43FC-A9B1-9DF2B8943D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236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EC43D-3773-43FC-A9B1-9DF2B8943DA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406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C5D113-5C6C-4318-8673-91304C62739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D9978D-BEDE-4AFE-BD17-D6BF8664053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76672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45720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školy : </a:t>
            </a:r>
            <a:r>
              <a:rPr lang="cs-CZ" dirty="0" smtClean="0"/>
              <a:t>Základní škola a mateřská škola,   </a:t>
            </a:r>
          </a:p>
          <a:p>
            <a:r>
              <a:rPr lang="cs-CZ" dirty="0" smtClean="0"/>
              <a:t>                     Svoboda nad  Úpou, okres Trutnov 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Bc. Lucie Ševčíková</a:t>
            </a:r>
          </a:p>
          <a:p>
            <a:r>
              <a:rPr lang="cs-CZ" b="1" dirty="0" smtClean="0"/>
              <a:t>Datum </a:t>
            </a:r>
            <a:r>
              <a:rPr lang="cs-CZ" b="1" smtClean="0"/>
              <a:t>: </a:t>
            </a:r>
            <a:r>
              <a:rPr lang="cs-CZ" smtClean="0"/>
              <a:t>25. </a:t>
            </a:r>
            <a:r>
              <a:rPr lang="cs-CZ" dirty="0" smtClean="0"/>
              <a:t>1. 2013</a:t>
            </a:r>
          </a:p>
          <a:p>
            <a:r>
              <a:rPr lang="cs-CZ" b="1" dirty="0" smtClean="0"/>
              <a:t>Název : </a:t>
            </a:r>
            <a:r>
              <a:rPr lang="cs-CZ" dirty="0" smtClean="0"/>
              <a:t>VY_22_INOVACE_2.2.1 AJ6,7g_33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Příslovce, přídavná jména - hra</a:t>
            </a:r>
          </a:p>
          <a:p>
            <a:r>
              <a:rPr lang="cs-CZ" b="1" dirty="0" smtClean="0"/>
              <a:t>Ročník : </a:t>
            </a:r>
            <a:r>
              <a:rPr lang="cs-CZ" dirty="0" smtClean="0"/>
              <a:t>6., 7.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18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Tato hra je určena k procvičení a správnému doplňování přídavných jmen a příslovcí do vět. Odpověď se zobrazí při kliknutí na správnou možnost. Hra je určena především pro žáky 7.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65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GAME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7" y="3132290"/>
            <a:ext cx="7597396" cy="1793167"/>
          </a:xfrm>
        </p:spPr>
        <p:txBody>
          <a:bodyPr/>
          <a:lstStyle/>
          <a:p>
            <a:r>
              <a:rPr lang="cs-CZ" dirty="0" err="1" smtClean="0"/>
              <a:t>Adjectives</a:t>
            </a:r>
            <a:r>
              <a:rPr lang="cs-CZ" dirty="0" smtClean="0"/>
              <a:t> x </a:t>
            </a:r>
            <a:r>
              <a:rPr lang="cs-CZ" dirty="0" err="1" smtClean="0"/>
              <a:t>Adverbs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40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293096"/>
            <a:ext cx="6512511" cy="114300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barks</a:t>
            </a:r>
            <a:r>
              <a:rPr lang="cs-CZ" dirty="0" smtClean="0"/>
              <a:t> …………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25202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ětiúhelník 3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loud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580112" y="2348880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loudly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186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………….  </a:t>
            </a:r>
            <a:r>
              <a:rPr lang="cs-CZ" smtClean="0"/>
              <a:t>student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QXV6GV5R\MP9004393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409860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5796136" y="59294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good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796136" y="2132856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well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799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437112"/>
            <a:ext cx="7262192" cy="1143000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pc\AppData\Local\Microsoft\Windows\Temporary Internet Files\Content.IE5\SWQBHFQX\MP900341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76505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easy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580112" y="2276872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easily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87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09120"/>
            <a:ext cx="6512511" cy="1143000"/>
          </a:xfrm>
        </p:spPr>
        <p:txBody>
          <a:bodyPr/>
          <a:lstStyle/>
          <a:p>
            <a:pPr algn="ctr"/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rains</a:t>
            </a:r>
            <a:r>
              <a:rPr lang="cs-CZ" dirty="0" smtClean="0"/>
              <a:t> ……………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1" name="Picture 5" descr="C:\Users\pc\AppData\Local\Microsoft\Windows\Temporary Internet Files\Content.IE5\HZCN7Y55\MP9004067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ětiúhelník 7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heavy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5580112" y="24208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heavily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922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58112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a ………… man.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QXV6GV5R\MC90025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35650"/>
            <a:ext cx="2880320" cy="3358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ětiúhelník 5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bad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5580112" y="2600830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badly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879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7406208" cy="1143000"/>
          </a:xfrm>
        </p:spPr>
        <p:txBody>
          <a:bodyPr/>
          <a:lstStyle/>
          <a:p>
            <a:pPr algn="ctr"/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walking</a:t>
            </a:r>
            <a:r>
              <a:rPr lang="cs-CZ" dirty="0" smtClean="0"/>
              <a:t> …………… .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RLTPXE7U\MP9002898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09537"/>
            <a:ext cx="2407920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slow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604017" y="2593504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slowly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597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013176"/>
            <a:ext cx="7982272" cy="1143000"/>
          </a:xfrm>
        </p:spPr>
        <p:txBody>
          <a:bodyPr/>
          <a:lstStyle/>
          <a:p>
            <a:r>
              <a:rPr lang="cs-CZ" dirty="0" err="1" smtClean="0"/>
              <a:t>Monica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…………. </a:t>
            </a:r>
            <a:r>
              <a:rPr lang="cs-CZ" dirty="0"/>
              <a:t>d</a:t>
            </a:r>
            <a:r>
              <a:rPr lang="cs-CZ" dirty="0" smtClean="0"/>
              <a:t>river.</a:t>
            </a:r>
            <a:endParaRPr lang="cs-CZ" dirty="0"/>
          </a:p>
        </p:txBody>
      </p:sp>
      <p:pic>
        <p:nvPicPr>
          <p:cNvPr id="7170" name="Picture 2" descr="C:\Users\pc\AppData\Local\Microsoft\Windows\Temporary Internet Files\Content.IE5\XRE51R2X\MP9003863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3657600" cy="2432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careful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580112" y="2700936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carefully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213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4372168"/>
            <a:ext cx="7982272" cy="1143000"/>
          </a:xfrm>
        </p:spPr>
        <p:txBody>
          <a:bodyPr/>
          <a:lstStyle/>
          <a:p>
            <a:pPr algn="ctr"/>
            <a:r>
              <a:rPr lang="cs-CZ" dirty="0" smtClean="0"/>
              <a:t>He </a:t>
            </a:r>
            <a:r>
              <a:rPr lang="cs-CZ" dirty="0" err="1" smtClean="0"/>
              <a:t>can</a:t>
            </a:r>
            <a:r>
              <a:rPr lang="cs-CZ" dirty="0" smtClean="0"/>
              <a:t> run very ………. .</a:t>
            </a:r>
            <a:endParaRPr lang="cs-CZ" dirty="0"/>
          </a:p>
        </p:txBody>
      </p:sp>
      <p:pic>
        <p:nvPicPr>
          <p:cNvPr id="8194" name="Picture 2" descr="C:\Users\pc\AppData\Local\Microsoft\Windows\Temporary Internet Files\Content.IE5\KTQ64BRZ\MP900430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80728"/>
            <a:ext cx="4321831" cy="28767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úhelník 4"/>
          <p:cNvSpPr/>
          <p:nvPr/>
        </p:nvSpPr>
        <p:spPr>
          <a:xfrm>
            <a:off x="5580112" y="620688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fast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5580112" y="2660989"/>
            <a:ext cx="2952328" cy="115212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fastly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978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45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</TotalTime>
  <Words>156</Words>
  <Application>Microsoft Office PowerPoint</Application>
  <PresentationFormat>Předvádění na obrazovce (4:3)</PresentationFormat>
  <Paragraphs>38</Paragraphs>
  <Slides>12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Adjectives x Adverbs</vt:lpstr>
      <vt:lpstr>The dog barks …………</vt:lpstr>
      <vt:lpstr>She is a ………….  student.</vt:lpstr>
      <vt:lpstr>This exercise is ………. .</vt:lpstr>
      <vt:lpstr>It rains …………… .</vt:lpstr>
      <vt:lpstr>He is a ………… man.</vt:lpstr>
      <vt:lpstr>He is walking …………… .</vt:lpstr>
      <vt:lpstr>Monica is a …………. driver.</vt:lpstr>
      <vt:lpstr>He can run very ………. 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x Adverbs</dc:title>
  <dc:creator>pc</dc:creator>
  <cp:lastModifiedBy>pc</cp:lastModifiedBy>
  <cp:revision>6</cp:revision>
  <dcterms:created xsi:type="dcterms:W3CDTF">2013-01-26T10:25:41Z</dcterms:created>
  <dcterms:modified xsi:type="dcterms:W3CDTF">2013-07-24T07:55:28Z</dcterms:modified>
</cp:coreProperties>
</file>