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5CC9691-4772-4BC4-BCBC-B14579CAB4F9}" type="datetimeFigureOut">
              <a:rPr lang="cs-CZ" smtClean="0"/>
              <a:t>26.1.2013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F2439F-DE66-42B2-953E-E88762F390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5752407" cy="14090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23529" y="1996440"/>
            <a:ext cx="8568952" cy="45262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+mj-lt"/>
              </a:rPr>
              <a:t>Název školy : </a:t>
            </a:r>
            <a:r>
              <a:rPr lang="cs-CZ" dirty="0" smtClean="0">
                <a:latin typeface="+mj-lt"/>
              </a:rPr>
              <a:t>Základní škola a mateřská škola,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+mj-lt"/>
              </a:rPr>
              <a:t>       Svoboda nad  Úpou, okres Trutnov </a:t>
            </a:r>
          </a:p>
          <a:p>
            <a:r>
              <a:rPr lang="cs-CZ" b="1" dirty="0" smtClean="0">
                <a:latin typeface="+mj-lt"/>
              </a:rPr>
              <a:t>Autor :</a:t>
            </a:r>
            <a:r>
              <a:rPr lang="cs-CZ" dirty="0" smtClean="0">
                <a:latin typeface="+mj-lt"/>
              </a:rPr>
              <a:t> Bc. Lucie Ševčíková</a:t>
            </a:r>
          </a:p>
          <a:p>
            <a:r>
              <a:rPr lang="cs-CZ" b="1" dirty="0" smtClean="0">
                <a:latin typeface="+mj-lt"/>
              </a:rPr>
              <a:t>Datum : </a:t>
            </a:r>
            <a:r>
              <a:rPr lang="cs-CZ" dirty="0" smtClean="0">
                <a:latin typeface="+mj-lt"/>
              </a:rPr>
              <a:t>26. 1. 2013</a:t>
            </a:r>
          </a:p>
          <a:p>
            <a:r>
              <a:rPr lang="cs-CZ" b="1" dirty="0" smtClean="0">
                <a:latin typeface="+mj-lt"/>
              </a:rPr>
              <a:t>Název : </a:t>
            </a:r>
            <a:r>
              <a:rPr lang="cs-CZ" dirty="0" smtClean="0">
                <a:latin typeface="+mj-lt"/>
              </a:rPr>
              <a:t>VY_22_INOVACE_2.2.1 AJ6,7g_36</a:t>
            </a:r>
          </a:p>
          <a:p>
            <a:r>
              <a:rPr lang="cs-CZ" b="1" dirty="0" smtClean="0">
                <a:latin typeface="+mj-lt"/>
              </a:rPr>
              <a:t>Téma : </a:t>
            </a:r>
            <a:r>
              <a:rPr lang="cs-CZ" dirty="0" smtClean="0">
                <a:latin typeface="+mj-lt"/>
              </a:rPr>
              <a:t>minulý čas průběhový</a:t>
            </a:r>
          </a:p>
          <a:p>
            <a:r>
              <a:rPr lang="cs-CZ" b="1" dirty="0" smtClean="0">
                <a:latin typeface="+mj-lt"/>
              </a:rPr>
              <a:t>Ročník : </a:t>
            </a:r>
            <a:r>
              <a:rPr lang="cs-CZ" dirty="0" smtClean="0">
                <a:latin typeface="+mj-lt"/>
              </a:rPr>
              <a:t>6., 7.</a:t>
            </a:r>
          </a:p>
          <a:p>
            <a:r>
              <a:rPr lang="cs-CZ" b="1" dirty="0" smtClean="0">
                <a:latin typeface="+mj-lt"/>
              </a:rPr>
              <a:t>Číslo projektu : </a:t>
            </a:r>
            <a:r>
              <a:rPr lang="cs-CZ" dirty="0" smtClean="0">
                <a:latin typeface="+mj-lt"/>
              </a:rPr>
              <a:t>CZ.1.07/1.4.00/21.3068 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2137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algn="just"/>
            <a:r>
              <a:rPr lang="cs-CZ" dirty="0" smtClean="0"/>
              <a:t>Tato prezentace je určena k pochopení tvoření a užívání minulého času průběhového. Materiál obsahuje interaktivní  cvičení na tvoření vět.</a:t>
            </a:r>
          </a:p>
          <a:p>
            <a:pPr algn="just"/>
            <a:r>
              <a:rPr lang="cs-CZ" dirty="0" smtClean="0"/>
              <a:t>Prezentace je určena pro žáky 7. a vyšších ročníků.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969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Minulý čas průběhový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r>
              <a:rPr lang="cs-CZ" dirty="0" smtClean="0"/>
              <a:t> tense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82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just"/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vyjadřuje děj, který </a:t>
            </a: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právě </a:t>
            </a: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probíhal v </a:t>
            </a: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určité déletrvající </a:t>
            </a: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době minulé</a:t>
            </a:r>
          </a:p>
          <a:p>
            <a:pPr algn="just"/>
            <a:endParaRPr lang="cs-CZ" sz="2800" dirty="0" smtClean="0"/>
          </a:p>
          <a:p>
            <a:pPr algn="just"/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vyjadřuje, že někdo byl v určitém okamžiku v minulosti uprostřed nějakého děje nebo situace</a:t>
            </a:r>
          </a:p>
          <a:p>
            <a:pPr marL="45720" indent="0" algn="just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60745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681256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45720" indent="0" algn="ctr">
              <a:buNone/>
            </a:pPr>
            <a:r>
              <a:rPr lang="cs-CZ" dirty="0" smtClean="0"/>
              <a:t>Podmět + WAS/WERE +významové sloveso (</a:t>
            </a:r>
            <a:r>
              <a:rPr lang="cs-CZ" dirty="0" err="1" smtClean="0"/>
              <a:t>ing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204864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I </a:t>
            </a:r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was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sleep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at</a:t>
            </a:r>
            <a:r>
              <a:rPr lang="cs-CZ" sz="3600" dirty="0" smtClean="0">
                <a:latin typeface="Comic Sans MS" pitchFamily="66" charset="0"/>
              </a:rPr>
              <a:t> 8 </a:t>
            </a:r>
            <a:r>
              <a:rPr lang="cs-CZ" sz="3600" dirty="0" err="1" smtClean="0">
                <a:latin typeface="Comic Sans MS" pitchFamily="66" charset="0"/>
              </a:rPr>
              <a:t>o´clock</a:t>
            </a:r>
            <a:r>
              <a:rPr lang="cs-CZ" sz="3600" dirty="0" smtClean="0">
                <a:latin typeface="Comic Sans MS" pitchFamily="66" charset="0"/>
              </a:rPr>
              <a:t>.</a:t>
            </a:r>
          </a:p>
          <a:p>
            <a:r>
              <a:rPr lang="cs-CZ" sz="2400" dirty="0" smtClean="0">
                <a:latin typeface="Comic Sans MS" pitchFamily="66" charset="0"/>
              </a:rPr>
              <a:t>V osm hodin jsem spal(a).</a:t>
            </a:r>
          </a:p>
          <a:p>
            <a:endParaRPr lang="cs-CZ" sz="3600" dirty="0">
              <a:latin typeface="Comic Sans MS" pitchFamily="66" charset="0"/>
            </a:endParaRPr>
          </a:p>
          <a:p>
            <a:pPr algn="just"/>
            <a:r>
              <a:rPr lang="cs-CZ" sz="3600" dirty="0" smtClean="0">
                <a:latin typeface="Comic Sans MS" pitchFamily="66" charset="0"/>
              </a:rPr>
              <a:t>John </a:t>
            </a:r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was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read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3600" dirty="0" smtClean="0">
                <a:latin typeface="Comic Sans MS" pitchFamily="66" charset="0"/>
              </a:rPr>
              <a:t> a </a:t>
            </a:r>
            <a:r>
              <a:rPr lang="cs-CZ" sz="3600" dirty="0" err="1" smtClean="0">
                <a:latin typeface="Comic Sans MS" pitchFamily="66" charset="0"/>
              </a:rPr>
              <a:t>book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yesterday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evening</a:t>
            </a:r>
            <a:r>
              <a:rPr lang="cs-CZ" sz="3600" dirty="0" smtClean="0">
                <a:latin typeface="Comic Sans MS" pitchFamily="66" charset="0"/>
              </a:rPr>
              <a:t>.</a:t>
            </a:r>
          </a:p>
          <a:p>
            <a:pPr algn="just"/>
            <a:r>
              <a:rPr lang="cs-CZ" sz="2400" dirty="0" smtClean="0">
                <a:latin typeface="Comic Sans MS" pitchFamily="66" charset="0"/>
              </a:rPr>
              <a:t>John včera večer četl knihu.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 descr="C:\Users\pc\AppData\Local\Microsoft\Windows\Temporary Internet Files\Content.IE5\QXV6GV5R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28800"/>
            <a:ext cx="1709650" cy="170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7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8252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143000" y="731520"/>
            <a:ext cx="6400800" cy="68125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Font typeface="Georgia" pitchFamily="18" charset="0"/>
              <a:buNone/>
            </a:pPr>
            <a:r>
              <a:rPr lang="cs-CZ" dirty="0" smtClean="0"/>
              <a:t>Podmět + WAS/WERE + </a:t>
            </a:r>
            <a:r>
              <a:rPr lang="cs-CZ" dirty="0" smtClean="0">
                <a:solidFill>
                  <a:srgbClr val="FFFF00"/>
                </a:solidFill>
              </a:rPr>
              <a:t>NOT</a:t>
            </a:r>
            <a:r>
              <a:rPr lang="cs-CZ" dirty="0" smtClean="0"/>
              <a:t> + významové sloveso (</a:t>
            </a:r>
            <a:r>
              <a:rPr lang="cs-CZ" dirty="0" err="1" smtClean="0"/>
              <a:t>ing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KZVXAOCH\MC9004337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786" y="1104762"/>
            <a:ext cx="1565634" cy="156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2204864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Comic Sans MS" pitchFamily="66" charset="0"/>
              </a:rPr>
              <a:t>We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were</a:t>
            </a:r>
            <a:r>
              <a:rPr lang="cs-CZ" sz="3600" b="1" dirty="0" smtClean="0">
                <a:solidFill>
                  <a:srgbClr val="FFC000"/>
                </a:solidFill>
                <a:latin typeface="Comic Sans MS" pitchFamily="66" charset="0"/>
              </a:rPr>
              <a:t> not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writ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3600" dirty="0" smtClean="0">
                <a:latin typeface="Comic Sans MS" pitchFamily="66" charset="0"/>
              </a:rPr>
              <a:t> a test last </a:t>
            </a:r>
            <a:r>
              <a:rPr lang="cs-CZ" sz="3600" dirty="0" err="1" smtClean="0">
                <a:latin typeface="Comic Sans MS" pitchFamily="66" charset="0"/>
              </a:rPr>
              <a:t>lesson</a:t>
            </a:r>
            <a:r>
              <a:rPr lang="cs-CZ" sz="3600" dirty="0" smtClean="0">
                <a:latin typeface="Comic Sans MS" pitchFamily="66" charset="0"/>
              </a:rPr>
              <a:t>.</a:t>
            </a:r>
          </a:p>
          <a:p>
            <a:r>
              <a:rPr lang="cs-CZ" sz="2400" dirty="0" smtClean="0">
                <a:latin typeface="Comic Sans MS" pitchFamily="66" charset="0"/>
              </a:rPr>
              <a:t>Minulou hodinu jsme nepsali test.</a:t>
            </a:r>
          </a:p>
          <a:p>
            <a:endParaRPr lang="cs-CZ" sz="3600" dirty="0">
              <a:latin typeface="Comic Sans MS" pitchFamily="66" charset="0"/>
            </a:endParaRPr>
          </a:p>
          <a:p>
            <a:pPr algn="just"/>
            <a:r>
              <a:rPr lang="cs-CZ" sz="3600" dirty="0" err="1" smtClean="0">
                <a:latin typeface="Comic Sans MS" pitchFamily="66" charset="0"/>
              </a:rPr>
              <a:t>Sorry</a:t>
            </a:r>
            <a:r>
              <a:rPr lang="cs-CZ" sz="3600" dirty="0" smtClean="0">
                <a:latin typeface="Comic Sans MS" pitchFamily="66" charset="0"/>
              </a:rPr>
              <a:t>, I </a:t>
            </a:r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wasn´t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listen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3600" dirty="0" smtClean="0">
                <a:latin typeface="Comic Sans MS" pitchFamily="66" charset="0"/>
              </a:rPr>
              <a:t> to </a:t>
            </a:r>
            <a:r>
              <a:rPr lang="cs-CZ" sz="3600" dirty="0" err="1" smtClean="0">
                <a:latin typeface="Comic Sans MS" pitchFamily="66" charset="0"/>
              </a:rPr>
              <a:t>you</a:t>
            </a:r>
            <a:r>
              <a:rPr lang="cs-CZ" sz="3600" dirty="0" smtClean="0">
                <a:latin typeface="Comic Sans MS" pitchFamily="66" charset="0"/>
              </a:rPr>
              <a:t>. </a:t>
            </a:r>
            <a:r>
              <a:rPr lang="cs-CZ" sz="2400" dirty="0" smtClean="0">
                <a:latin typeface="Comic Sans MS" pitchFamily="66" charset="0"/>
              </a:rPr>
              <a:t>Promiň, neposlouchala jsem tě.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27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7532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143000" y="731520"/>
            <a:ext cx="6741368" cy="68125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None/>
            </a:pPr>
            <a:r>
              <a:rPr lang="cs-CZ" dirty="0" smtClean="0"/>
              <a:t>(Wh..) WAS/WERE + Podmět + významové sloveso (</a:t>
            </a:r>
            <a:r>
              <a:rPr lang="cs-CZ" dirty="0" err="1" smtClean="0"/>
              <a:t>ing</a:t>
            </a:r>
            <a:r>
              <a:rPr lang="cs-CZ" dirty="0" smtClean="0"/>
              <a:t>)?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UUDV90CU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187" y="980728"/>
            <a:ext cx="1828571" cy="182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2204864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Were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you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wait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for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me</a:t>
            </a:r>
            <a:r>
              <a:rPr lang="cs-CZ" sz="3600" dirty="0" smtClean="0">
                <a:latin typeface="Comic Sans MS" pitchFamily="66" charset="0"/>
              </a:rPr>
              <a:t>?</a:t>
            </a:r>
          </a:p>
          <a:p>
            <a:r>
              <a:rPr lang="cs-CZ" sz="2400" dirty="0" smtClean="0">
                <a:latin typeface="Comic Sans MS" pitchFamily="66" charset="0"/>
              </a:rPr>
              <a:t>Čekal jsi na mě?</a:t>
            </a:r>
          </a:p>
          <a:p>
            <a:r>
              <a:rPr lang="cs-CZ" sz="3600" dirty="0" err="1" smtClean="0">
                <a:latin typeface="Comic Sans MS" pitchFamily="66" charset="0"/>
              </a:rPr>
              <a:t>Yes</a:t>
            </a:r>
            <a:r>
              <a:rPr lang="cs-CZ" sz="3600" dirty="0" smtClean="0">
                <a:latin typeface="Comic Sans MS" pitchFamily="66" charset="0"/>
              </a:rPr>
              <a:t>, I </a:t>
            </a:r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was</a:t>
            </a:r>
            <a:r>
              <a:rPr lang="cs-CZ" sz="3600" dirty="0" smtClean="0">
                <a:latin typeface="Comic Sans MS" pitchFamily="66" charset="0"/>
              </a:rPr>
              <a:t>.       No, I </a:t>
            </a:r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wasn´t</a:t>
            </a:r>
            <a:r>
              <a:rPr lang="cs-CZ" sz="3600" dirty="0" smtClean="0">
                <a:latin typeface="Comic Sans MS" pitchFamily="66" charset="0"/>
              </a:rPr>
              <a:t>.</a:t>
            </a:r>
          </a:p>
          <a:p>
            <a:endParaRPr lang="cs-CZ" sz="3600" dirty="0">
              <a:latin typeface="Comic Sans MS" pitchFamily="66" charset="0"/>
            </a:endParaRPr>
          </a:p>
          <a:p>
            <a:pPr algn="just"/>
            <a:r>
              <a:rPr lang="cs-CZ" sz="3600" dirty="0" err="1" smtClean="0">
                <a:latin typeface="Comic Sans MS" pitchFamily="66" charset="0"/>
              </a:rPr>
              <a:t>What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FFC000"/>
                </a:solidFill>
                <a:latin typeface="Comic Sans MS" pitchFamily="66" charset="0"/>
              </a:rPr>
              <a:t>was</a:t>
            </a:r>
            <a:r>
              <a:rPr lang="cs-CZ" sz="3600" dirty="0" smtClean="0">
                <a:latin typeface="Comic Sans MS" pitchFamily="66" charset="0"/>
              </a:rPr>
              <a:t> he </a:t>
            </a:r>
            <a:r>
              <a:rPr lang="cs-CZ" sz="3600" dirty="0" err="1" smtClean="0">
                <a:latin typeface="Comic Sans MS" pitchFamily="66" charset="0"/>
              </a:rPr>
              <a:t>do</a:t>
            </a:r>
            <a:r>
              <a:rPr lang="cs-CZ" sz="3600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3600" dirty="0" smtClean="0">
                <a:latin typeface="Comic Sans MS" pitchFamily="66" charset="0"/>
              </a:rPr>
              <a:t> last </a:t>
            </a:r>
            <a:r>
              <a:rPr lang="cs-CZ" sz="3600" dirty="0" err="1" smtClean="0">
                <a:latin typeface="Comic Sans MS" pitchFamily="66" charset="0"/>
              </a:rPr>
              <a:t>Sunday</a:t>
            </a:r>
            <a:r>
              <a:rPr lang="cs-CZ" sz="3600" dirty="0" smtClean="0">
                <a:latin typeface="Comic Sans MS" pitchFamily="66" charset="0"/>
              </a:rPr>
              <a:t>?</a:t>
            </a:r>
          </a:p>
          <a:p>
            <a:pPr algn="just"/>
            <a:r>
              <a:rPr lang="cs-CZ" sz="2400" dirty="0" smtClean="0">
                <a:latin typeface="Comic Sans MS" pitchFamily="66" charset="0"/>
              </a:rPr>
              <a:t>Co dělal minulou neděli?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20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372168"/>
            <a:ext cx="7478216" cy="1143000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Granny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635896" y="731520"/>
            <a:ext cx="4752528" cy="233744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err="1" smtClean="0"/>
              <a:t>She</a:t>
            </a:r>
            <a:r>
              <a:rPr lang="cs-CZ" sz="3600" dirty="0" smtClean="0"/>
              <a:t> …………  …………………………..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garden.</a:t>
            </a:r>
            <a:endParaRPr lang="cs-CZ" sz="3600" dirty="0"/>
          </a:p>
        </p:txBody>
      </p:sp>
      <p:pic>
        <p:nvPicPr>
          <p:cNvPr id="4099" name="Picture 3" descr="C:\Users\pc\AppData\Local\Microsoft\Windows\Temporary Internet Files\Content.IE5\OZI12HTS\MP9004387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2198202" cy="3284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548680"/>
            <a:ext cx="1531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was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30877" y="1217218"/>
            <a:ext cx="2245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working</a:t>
            </a:r>
            <a:endParaRPr lang="cs-CZ" sz="3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55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4372168"/>
            <a:ext cx="7766248" cy="1143000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Henry </a:t>
            </a:r>
            <a:r>
              <a:rPr lang="cs-CZ" dirty="0" err="1" smtClean="0"/>
              <a:t>doing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707904" y="731520"/>
            <a:ext cx="4176464" cy="226543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Henry ……….</a:t>
            </a:r>
          </a:p>
          <a:p>
            <a:pPr marL="45720" indent="0">
              <a:buNone/>
            </a:pPr>
            <a:r>
              <a:rPr lang="cs-CZ" sz="3600" dirty="0" smtClean="0"/>
              <a:t>…………………. his </a:t>
            </a:r>
            <a:r>
              <a:rPr lang="cs-CZ" sz="3600" dirty="0" err="1" smtClean="0"/>
              <a:t>tie</a:t>
            </a:r>
            <a:r>
              <a:rPr lang="cs-CZ" sz="3600" dirty="0"/>
              <a:t>.</a:t>
            </a:r>
          </a:p>
        </p:txBody>
      </p:sp>
      <p:pic>
        <p:nvPicPr>
          <p:cNvPr id="5122" name="Picture 2" descr="C:\Users\pc\AppData\Local\Microsoft\Windows\Temporary Internet Files\Content.IE5\KZVXAOCH\MP9004071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2765107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598596"/>
            <a:ext cx="1531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was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1244927"/>
            <a:ext cx="1845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ironing</a:t>
            </a:r>
            <a:endParaRPr lang="cs-CZ" sz="3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61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72168"/>
            <a:ext cx="7910265" cy="1143000"/>
          </a:xfrm>
        </p:spPr>
        <p:txBody>
          <a:bodyPr/>
          <a:lstStyle/>
          <a:p>
            <a:pPr algn="ctr"/>
            <a:r>
              <a:rPr lang="cs-CZ" dirty="0" err="1" smtClean="0"/>
              <a:t>Were</a:t>
            </a:r>
            <a:r>
              <a:rPr lang="cs-CZ" dirty="0" smtClean="0"/>
              <a:t> Paul and Cindy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131840" y="731520"/>
            <a:ext cx="4896544" cy="298551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No, </a:t>
            </a:r>
            <a:r>
              <a:rPr lang="cs-CZ" sz="3600" dirty="0" err="1" smtClean="0"/>
              <a:t>they</a:t>
            </a:r>
            <a:r>
              <a:rPr lang="cs-CZ" sz="3600" dirty="0" smtClean="0"/>
              <a:t> …………. .</a:t>
            </a:r>
          </a:p>
          <a:p>
            <a:pPr marL="45720" indent="0">
              <a:buNone/>
            </a:pPr>
            <a:r>
              <a:rPr lang="cs-CZ" sz="3600" dirty="0" err="1" smtClean="0"/>
              <a:t>They</a:t>
            </a:r>
            <a:r>
              <a:rPr lang="cs-CZ" sz="3600" dirty="0" smtClean="0"/>
              <a:t> …………….</a:t>
            </a:r>
          </a:p>
          <a:p>
            <a:pPr marL="45720" indent="0">
              <a:buNone/>
            </a:pPr>
            <a:r>
              <a:rPr lang="cs-CZ" sz="3600" dirty="0" smtClean="0"/>
              <a:t>……………..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restaurant.</a:t>
            </a:r>
            <a:endParaRPr lang="cs-CZ" sz="3600" dirty="0"/>
          </a:p>
        </p:txBody>
      </p:sp>
      <p:pic>
        <p:nvPicPr>
          <p:cNvPr id="6146" name="Picture 2" descr="C:\Users\pc\AppData\Local\Microsoft\Windows\Temporary Internet Files\Content.IE5\HZCN7Y55\MP9004093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95311"/>
            <a:ext cx="2418363" cy="3625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088" y="60366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>
                <a:solidFill>
                  <a:srgbClr val="FF0000"/>
                </a:solidFill>
              </a:rPr>
              <a:t>w</a:t>
            </a:r>
            <a:r>
              <a:rPr lang="cs-CZ" sz="3600" i="1" dirty="0" err="1" smtClean="0">
                <a:solidFill>
                  <a:srgbClr val="FF0000"/>
                </a:solidFill>
              </a:rPr>
              <a:t>eren´t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98513" y="1249995"/>
            <a:ext cx="1531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were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1930885"/>
            <a:ext cx="1531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eating</a:t>
            </a:r>
            <a:endParaRPr lang="cs-CZ" sz="3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27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5" y="4372168"/>
            <a:ext cx="7838256" cy="1143000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tourists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last </a:t>
            </a:r>
            <a:r>
              <a:rPr lang="cs-CZ" dirty="0" err="1" smtClean="0"/>
              <a:t>weekend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499992" y="1081688"/>
            <a:ext cx="3672408" cy="240944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…………..    ………………..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mountains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7170" name="Picture 2" descr="C:\Users\pc\AppData\Local\Microsoft\Windows\Temporary Internet Files\Content.IE5\OZI12HTS\MP9002021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92627"/>
            <a:ext cx="4020584" cy="26803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168" y="939136"/>
            <a:ext cx="1531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were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563260"/>
            <a:ext cx="2061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walking</a:t>
            </a:r>
            <a:endParaRPr lang="cs-CZ" sz="3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240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4372168"/>
            <a:ext cx="7982272" cy="1143000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on </a:t>
            </a:r>
            <a:r>
              <a:rPr lang="cs-CZ" dirty="0" err="1" smtClean="0"/>
              <a:t>Friday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91880" y="731520"/>
            <a:ext cx="4051920" cy="255346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………..    …………… basketball.</a:t>
            </a:r>
            <a:endParaRPr lang="cs-CZ" sz="3600" dirty="0"/>
          </a:p>
        </p:txBody>
      </p:sp>
      <p:pic>
        <p:nvPicPr>
          <p:cNvPr id="8194" name="Picture 2" descr="C:\Users\pc\AppData\Local\Microsoft\Windows\Temporary Internet Files\Content.IE5\SWQBHFQX\MP9003167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2389632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570887"/>
            <a:ext cx="1531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 smtClean="0">
                <a:solidFill>
                  <a:srgbClr val="FF0000"/>
                </a:solidFill>
              </a:rPr>
              <a:t>were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179174"/>
            <a:ext cx="1701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 err="1">
                <a:solidFill>
                  <a:srgbClr val="FF0000"/>
                </a:solidFill>
              </a:rPr>
              <a:t>p</a:t>
            </a:r>
            <a:r>
              <a:rPr lang="cs-CZ" sz="3600" i="1" dirty="0" err="1" smtClean="0">
                <a:solidFill>
                  <a:srgbClr val="FF0000"/>
                </a:solidFill>
              </a:rPr>
              <a:t>laying</a:t>
            </a:r>
            <a:endParaRPr lang="cs-CZ" sz="3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3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obrázky - </a:t>
            </a:r>
            <a:r>
              <a:rPr lang="cs-CZ" dirty="0">
                <a:solidFill>
                  <a:srgbClr val="7030A0"/>
                </a:solidFill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1617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71</TotalTime>
  <Words>329</Words>
  <Application>Microsoft Office PowerPoint</Application>
  <PresentationFormat>Předvádění na obrazovce (4:3)</PresentationFormat>
  <Paragraphs>60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Past continuous tense</vt:lpstr>
      <vt:lpstr>Použití </vt:lpstr>
      <vt:lpstr>Prezentace aplikace PowerPoint</vt:lpstr>
      <vt:lpstr>Prezentace aplikace PowerPoint</vt:lpstr>
      <vt:lpstr>Prezentace aplikace PowerPoint</vt:lpstr>
      <vt:lpstr>What was Granny doing yesterday afternoon?</vt:lpstr>
      <vt:lpstr>What was Henry doing in the morning?</vt:lpstr>
      <vt:lpstr>Were Paul and Cindy eating at home yesterday?</vt:lpstr>
      <vt:lpstr>What were the tourists doing last weekend?</vt:lpstr>
      <vt:lpstr>What were the boys doing on Friday?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continuous tense</dc:title>
  <dc:creator>pc</dc:creator>
  <cp:lastModifiedBy>pc</cp:lastModifiedBy>
  <cp:revision>7</cp:revision>
  <dcterms:created xsi:type="dcterms:W3CDTF">2013-01-26T19:03:09Z</dcterms:created>
  <dcterms:modified xsi:type="dcterms:W3CDTF">2013-01-26T20:14:57Z</dcterms:modified>
</cp:coreProperties>
</file>