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0" r:id="rId2"/>
    <p:sldId id="265" r:id="rId3"/>
    <p:sldId id="256" r:id="rId4"/>
    <p:sldId id="261" r:id="rId5"/>
    <p:sldId id="257" r:id="rId6"/>
    <p:sldId id="263" r:id="rId7"/>
    <p:sldId id="264" r:id="rId8"/>
    <p:sldId id="258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59FD2D-E72D-4B93-AD70-41223201FA3B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137817-9F67-45D6-A9A8-3336E49657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47554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F8F45-20EA-463E-8DC2-2DBBBA2F7CE7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C4035-FC88-4B4E-B054-05EA07207F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F8F45-20EA-463E-8DC2-2DBBBA2F7CE7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C4035-FC88-4B4E-B054-05EA07207F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F8F45-20EA-463E-8DC2-2DBBBA2F7CE7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C4035-FC88-4B4E-B054-05EA07207F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F8F45-20EA-463E-8DC2-2DBBBA2F7CE7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C4035-FC88-4B4E-B054-05EA07207F3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F8F45-20EA-463E-8DC2-2DBBBA2F7CE7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C4035-FC88-4B4E-B054-05EA07207F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F8F45-20EA-463E-8DC2-2DBBBA2F7CE7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C4035-FC88-4B4E-B054-05EA07207F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F8F45-20EA-463E-8DC2-2DBBBA2F7CE7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C4035-FC88-4B4E-B054-05EA07207F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F8F45-20EA-463E-8DC2-2DBBBA2F7CE7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32C4035-FC88-4B4E-B054-05EA07207F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F8F45-20EA-463E-8DC2-2DBBBA2F7CE7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C4035-FC88-4B4E-B054-05EA07207F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F8F45-20EA-463E-8DC2-2DBBBA2F7CE7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C4035-FC88-4B4E-B054-05EA07207F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F8F45-20EA-463E-8DC2-2DBBBA2F7CE7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C4035-FC88-4B4E-B054-05EA07207F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F18F8F45-20EA-463E-8DC2-2DBBBA2F7CE7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D32C4035-FC88-4B4E-B054-05EA07207F3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e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2/21/Peter_Stehlik_2011.07.29_A.jpg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e/ed/Ceskykrumlov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6.jpeg"/><Relationship Id="rId5" Type="http://schemas.openxmlformats.org/officeDocument/2006/relationships/hyperlink" Target="//upload.wikimedia.org/wikipedia/commons/8/87/Lednice,_z%C3%A1mek_(05).jpg" TargetMode="Externa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eter_Stehlik_2011.07.29_A.jpg" TargetMode="External"/><Relationship Id="rId2" Type="http://schemas.openxmlformats.org/officeDocument/2006/relationships/hyperlink" Target="http://office.microsoft.com/cs-cz/images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Soubor:Lednice,_z%C3%A1mek_(05).jpg" TargetMode="External"/><Relationship Id="rId4" Type="http://schemas.openxmlformats.org/officeDocument/2006/relationships/hyperlink" Target="http://cs.wikipedia.org/wiki/Soubor:Ceskykrumlov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9429" y="404664"/>
            <a:ext cx="5407025" cy="1046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9436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686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459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90195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468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/>
              <a:t>Název školy : </a:t>
            </a:r>
            <a:r>
              <a:rPr lang="cs-CZ" dirty="0" smtClean="0"/>
              <a:t>Základní škola a mateřská škola, Svoboda nad  Úpou, okres Trutnov </a:t>
            </a:r>
          </a:p>
          <a:p>
            <a:r>
              <a:rPr lang="cs-CZ" b="1" dirty="0" smtClean="0"/>
              <a:t>Autor : </a:t>
            </a:r>
            <a:r>
              <a:rPr lang="cs-CZ" dirty="0" smtClean="0"/>
              <a:t>Bc. Lucie Ševčíková                                </a:t>
            </a:r>
            <a:r>
              <a:rPr lang="cs-CZ" b="1" dirty="0" smtClean="0"/>
              <a:t>                          Datum : </a:t>
            </a:r>
            <a:r>
              <a:rPr lang="cs-CZ" dirty="0" smtClean="0"/>
              <a:t>15. 1. 2013</a:t>
            </a:r>
          </a:p>
          <a:p>
            <a:r>
              <a:rPr lang="cs-CZ" b="1" dirty="0" smtClean="0"/>
              <a:t>Název : </a:t>
            </a:r>
            <a:r>
              <a:rPr lang="cs-CZ" dirty="0" smtClean="0"/>
              <a:t>VY_22_INOVACE_2.2.1 AJ6,7k_11 </a:t>
            </a:r>
          </a:p>
          <a:p>
            <a:r>
              <a:rPr lang="cs-CZ" b="1" dirty="0" smtClean="0"/>
              <a:t>Téma : </a:t>
            </a:r>
            <a:r>
              <a:rPr lang="cs-CZ" b="1" dirty="0" err="1" smtClean="0"/>
              <a:t>The</a:t>
            </a:r>
            <a:r>
              <a:rPr lang="cs-CZ" b="1" dirty="0" smtClean="0"/>
              <a:t> Czech Republic</a:t>
            </a:r>
          </a:p>
          <a:p>
            <a:r>
              <a:rPr lang="cs-CZ" b="1" dirty="0" smtClean="0"/>
              <a:t>Ročník : </a:t>
            </a:r>
            <a:r>
              <a:rPr lang="cs-CZ" dirty="0" smtClean="0"/>
              <a:t>6. a 7. 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CZ.1.07/1.4.00/21.3068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2166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836712"/>
            <a:ext cx="8208912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800" dirty="0" smtClean="0"/>
              <a:t>Anotace:</a:t>
            </a:r>
          </a:p>
          <a:p>
            <a:pPr algn="just"/>
            <a:r>
              <a:rPr lang="cs-CZ" sz="2800" dirty="0" smtClean="0"/>
              <a:t>Tento </a:t>
            </a:r>
            <a:r>
              <a:rPr lang="cs-CZ" sz="2800" dirty="0"/>
              <a:t>DUM slouží k upevnění názvů míst v České Republice v Anglickém jazyce. Je určen pro žáky 6. ročníku. Žáci hádají podle fotografií o jaké místo se jedná. Naučí se jednoduché fráze o popisu své země. Materiál je určen pro práci na interaktivní tabuli.</a:t>
            </a:r>
          </a:p>
        </p:txBody>
      </p:sp>
    </p:spTree>
    <p:extLst>
      <p:ext uri="{BB962C8B-B14F-4D97-AF65-F5344CB8AC3E}">
        <p14:creationId xmlns:p14="http://schemas.microsoft.com/office/powerpoint/2010/main" val="36648772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sz="4400" dirty="0" err="1" smtClean="0"/>
              <a:t>The</a:t>
            </a:r>
            <a:r>
              <a:rPr lang="cs-CZ" sz="4400" dirty="0" smtClean="0"/>
              <a:t> Czech Republic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51920" y="3501008"/>
            <a:ext cx="45365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latin typeface="Goudy Stout" pitchFamily="18" charset="0"/>
              </a:rPr>
              <a:t>The</a:t>
            </a:r>
            <a:r>
              <a:rPr lang="cs-CZ" sz="3600" dirty="0" smtClean="0">
                <a:latin typeface="Goudy Stout" pitchFamily="18" charset="0"/>
              </a:rPr>
              <a:t>  TOURIST    GUIDE</a:t>
            </a:r>
            <a:endParaRPr lang="cs-CZ" sz="3600" dirty="0">
              <a:latin typeface="Goudy Stout" pitchFamily="18" charset="0"/>
            </a:endParaRPr>
          </a:p>
        </p:txBody>
      </p:sp>
      <p:pic>
        <p:nvPicPr>
          <p:cNvPr id="4098" name="Picture 2" descr="C:\Users\pc\AppData\Local\Microsoft\Windows\Temporary Internet Files\Content.IE5\A3BZKTVY\MC9003494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99" y="836712"/>
            <a:ext cx="2302753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9238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pc\AppData\Local\Microsoft\Windows\Temporary Internet Files\Content.IE5\KZVXAOCH\MC900349451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2596" y="-47419"/>
            <a:ext cx="3679199" cy="340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c\AppData\Local\Microsoft\Windows\Temporary Internet Files\Content.IE5\6ZK0SZP1\MC9003494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3044" y="2445849"/>
            <a:ext cx="2947148" cy="1935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991" y="332656"/>
            <a:ext cx="4176464" cy="5184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 descr="C:\Users\pc\AppData\Local\Microsoft\Windows\Temporary Internet Files\Content.IE5\KTQ64BRZ\MC900349441[1].wmf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1217" y="2908613"/>
            <a:ext cx="3422783" cy="1837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c\AppData\Local\Microsoft\Windows\Temporary Internet Files\Content.IE5\KZVXAOCH\MC90034941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0546" y="4088642"/>
            <a:ext cx="4311837" cy="2053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95936" y="2943875"/>
            <a:ext cx="1345934" cy="64633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The</a:t>
            </a:r>
            <a:r>
              <a:rPr lang="cs-CZ" dirty="0" smtClean="0"/>
              <a:t> Czech</a:t>
            </a:r>
          </a:p>
          <a:p>
            <a:pPr algn="ctr"/>
            <a:r>
              <a:rPr lang="cs-CZ" dirty="0" smtClean="0"/>
              <a:t>Republic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54878" y="1223826"/>
            <a:ext cx="134593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Poland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394274" y="2634737"/>
            <a:ext cx="134593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Germany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45600" y="3389437"/>
            <a:ext cx="134593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Slovakia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674766" y="4745816"/>
            <a:ext cx="134593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Austria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9762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</p:childTnLst>
        </p:cTn>
      </p:par>
    </p:tnLst>
    <p:bldLst>
      <p:bldP spid="4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 rot="19140000">
            <a:off x="877969" y="1453654"/>
            <a:ext cx="5794760" cy="1661618"/>
          </a:xfrm>
        </p:spPr>
        <p:txBody>
          <a:bodyPr>
            <a:normAutofit/>
          </a:bodyPr>
          <a:lstStyle/>
          <a:p>
            <a:pPr algn="ctr"/>
            <a:r>
              <a:rPr lang="en-GB" sz="4000" dirty="0" smtClean="0"/>
              <a:t>The capital of the Czech Republic is Prague.</a:t>
            </a:r>
            <a:endParaRPr lang="en-GB" sz="4000" dirty="0"/>
          </a:p>
        </p:txBody>
      </p:sp>
      <p:pic>
        <p:nvPicPr>
          <p:cNvPr id="1026" name="Picture 2" descr="C:\Users\pc\AppData\Local\Microsoft\Windows\Temporary Internet Files\Content.IE5\GJ8014QZ\MP90042795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6654" y="3013042"/>
            <a:ext cx="4189971" cy="2792222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13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err="1" smtClean="0"/>
              <a:t>The</a:t>
            </a:r>
            <a:r>
              <a:rPr lang="cs-CZ" dirty="0" smtClean="0"/>
              <a:t> Charles </a:t>
            </a:r>
            <a:r>
              <a:rPr lang="cs-CZ" dirty="0" err="1" smtClean="0"/>
              <a:t>Bridge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err="1" smtClean="0"/>
              <a:t>The</a:t>
            </a:r>
            <a:r>
              <a:rPr lang="cs-CZ" dirty="0" smtClean="0"/>
              <a:t> Prague </a:t>
            </a:r>
            <a:r>
              <a:rPr lang="cs-CZ" dirty="0" err="1" smtClean="0"/>
              <a:t>Castle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99592" y="5733256"/>
            <a:ext cx="7520940" cy="548640"/>
          </a:xfrm>
        </p:spPr>
        <p:txBody>
          <a:bodyPr/>
          <a:lstStyle/>
          <a:p>
            <a:pPr algn="ctr"/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prague</a:t>
            </a:r>
            <a:r>
              <a:rPr lang="cs-CZ" dirty="0" smtClean="0"/>
              <a:t> </a:t>
            </a:r>
            <a:r>
              <a:rPr lang="cs-CZ" dirty="0" err="1" smtClean="0"/>
              <a:t>sights</a:t>
            </a:r>
            <a:endParaRPr lang="cs-CZ" dirty="0"/>
          </a:p>
        </p:txBody>
      </p:sp>
      <p:pic>
        <p:nvPicPr>
          <p:cNvPr id="2050" name="Picture 2" descr="C:\Users\pc\AppData\Local\Microsoft\Windows\Temporary Internet Files\Content.IE5\RLTPXE7U\MP9004279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700808"/>
            <a:ext cx="2009130" cy="2999051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OZI12HTS\MP9004279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289140"/>
            <a:ext cx="2693594" cy="1822385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1552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err="1" smtClean="0"/>
              <a:t>Old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 Square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err="1" smtClean="0"/>
              <a:t>The</a:t>
            </a:r>
            <a:r>
              <a:rPr lang="cs-CZ" dirty="0" smtClean="0"/>
              <a:t> St. </a:t>
            </a:r>
            <a:r>
              <a:rPr lang="cs-CZ" dirty="0" err="1" smtClean="0"/>
              <a:t>Wenceslas</a:t>
            </a:r>
            <a:endParaRPr lang="cs-CZ" dirty="0"/>
          </a:p>
          <a:p>
            <a:pPr algn="ctr"/>
            <a:r>
              <a:rPr lang="cs-CZ" dirty="0" smtClean="0"/>
              <a:t>Square</a:t>
            </a:r>
            <a:endParaRPr lang="cs-CZ" dirty="0"/>
          </a:p>
        </p:txBody>
      </p:sp>
      <p:pic>
        <p:nvPicPr>
          <p:cNvPr id="3075" name="Picture 3" descr="C:\Users\pc\AppData\Local\Microsoft\Windows\Temporary Internet Files\Content.IE5\XRE51R2X\MP90044244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242414"/>
            <a:ext cx="2678935" cy="1876548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Soubor:Peter Stehlik 2011.07.29 A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386073"/>
            <a:ext cx="2816582" cy="1876548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Nadpis 3"/>
          <p:cNvSpPr txBox="1">
            <a:spLocks/>
          </p:cNvSpPr>
          <p:nvPr/>
        </p:nvSpPr>
        <p:spPr>
          <a:xfrm>
            <a:off x="899592" y="5733256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8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mtClean="0"/>
              <a:t>Famous prague sights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0681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755576" y="5301208"/>
            <a:ext cx="7520940" cy="980688"/>
          </a:xfrm>
        </p:spPr>
        <p:txBody>
          <a:bodyPr/>
          <a:lstStyle/>
          <a:p>
            <a:pPr algn="ctr"/>
            <a:r>
              <a:rPr lang="en-GB" dirty="0" smtClean="0"/>
              <a:t>You can visit some historical towns</a:t>
            </a:r>
            <a:r>
              <a:rPr lang="cs-CZ" dirty="0" smtClean="0"/>
              <a:t> and </a:t>
            </a:r>
            <a:r>
              <a:rPr lang="en-GB" dirty="0" smtClean="0"/>
              <a:t>castles</a:t>
            </a:r>
            <a:r>
              <a:rPr lang="cs-CZ" dirty="0" smtClean="0"/>
              <a:t> </a:t>
            </a:r>
            <a:r>
              <a:rPr lang="en-GB" dirty="0" smtClean="0"/>
              <a:t> </a:t>
            </a:r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Czech </a:t>
            </a:r>
            <a:r>
              <a:rPr lang="cs-CZ" dirty="0" err="1" smtClean="0"/>
              <a:t>republic</a:t>
            </a:r>
            <a:r>
              <a:rPr lang="cs-CZ" dirty="0" smtClean="0"/>
              <a:t>.</a:t>
            </a:r>
            <a:endParaRPr lang="en-GB" dirty="0"/>
          </a:p>
        </p:txBody>
      </p:sp>
      <p:pic>
        <p:nvPicPr>
          <p:cNvPr id="2050" name="Picture 2" descr="Soubor:Ceskykrumlov.JPG">
            <a:hlinkClick r:id="rId2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556" y="1412776"/>
            <a:ext cx="3200400" cy="240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83568" y="4410690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Český</a:t>
            </a:r>
            <a:r>
              <a:rPr lang="cs-CZ" dirty="0" smtClean="0"/>
              <a:t> </a:t>
            </a:r>
            <a:r>
              <a:rPr lang="cs-CZ" sz="2800" dirty="0" smtClean="0"/>
              <a:t>Krumlov</a:t>
            </a:r>
            <a:endParaRPr lang="cs-CZ" sz="2800" dirty="0"/>
          </a:p>
        </p:txBody>
      </p:sp>
      <p:pic>
        <p:nvPicPr>
          <p:cNvPr id="2051" name="Picture 3" descr="C:\Users\pc\AppData\Local\Microsoft\Windows\Temporary Internet Files\Content.IE5\GJ8014QZ\MC90044142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4237" y="260648"/>
            <a:ext cx="1163037" cy="1163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Soubor:Lednice, zámek (05)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455401"/>
            <a:ext cx="3591572" cy="2693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\AppData\Local\Microsoft\Windows\Temporary Internet Files\Content.IE5\GJ8014QZ\MC90044142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1618" y="249319"/>
            <a:ext cx="1091449" cy="1091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071642" y="4410690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Lednice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05016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</p:childTnLst>
        </p:cTn>
      </p:par>
    </p:tnLst>
    <p:bldLst>
      <p:bldP spid="8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115616" y="539961"/>
            <a:ext cx="6984776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V </a:t>
            </a:r>
            <a:r>
              <a:rPr lang="cs-CZ" dirty="0"/>
              <a:t>prezentaci byly použity kliparty z </a:t>
            </a:r>
            <a:r>
              <a:rPr lang="cs-CZ" u="sng" dirty="0">
                <a:hlinkClick r:id="rId2"/>
              </a:rPr>
              <a:t>http://</a:t>
            </a:r>
            <a:r>
              <a:rPr lang="cs-CZ" u="sng" dirty="0" smtClean="0">
                <a:hlinkClick r:id="rId2"/>
              </a:rPr>
              <a:t>office.microsoft.com/cs-cz/images</a:t>
            </a:r>
            <a:endParaRPr lang="cs-CZ" u="sng" dirty="0" smtClean="0"/>
          </a:p>
          <a:p>
            <a:endParaRPr lang="cs-CZ" u="sng" dirty="0" smtClean="0"/>
          </a:p>
          <a:p>
            <a:r>
              <a:rPr lang="cs-CZ" dirty="0" smtClean="0"/>
              <a:t>Václavské náměstí:</a:t>
            </a:r>
          </a:p>
          <a:p>
            <a:r>
              <a:rPr lang="cs-CZ" dirty="0" smtClean="0"/>
              <a:t>STEHLÍK, Peter.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27.1.2013]. Dostupný na WWW: </a:t>
            </a:r>
            <a:r>
              <a:rPr lang="cs-CZ" dirty="0" smtClean="0">
                <a:hlinkClick r:id="rId3"/>
              </a:rPr>
              <a:t>http://cs.wikipedia.org/wiki/Soubor:Peter_Stehlik_2011.07.29_A.jpg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Český Krumlov:</a:t>
            </a:r>
          </a:p>
          <a:p>
            <a:r>
              <a:rPr lang="cs-CZ" dirty="0" smtClean="0"/>
              <a:t> </a:t>
            </a:r>
            <a:r>
              <a:rPr lang="cs-CZ" dirty="0"/>
              <a:t>KONÍČEK, Ondřej. </a:t>
            </a:r>
            <a:r>
              <a:rPr lang="cs-CZ" i="1" dirty="0"/>
              <a:t>wikipedia.cz</a:t>
            </a:r>
            <a:r>
              <a:rPr lang="cs-CZ" dirty="0"/>
              <a:t> [online]. [cit. 11.9.2012]. Dostupný na WWW: </a:t>
            </a:r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cs.wikipedia.org/wiki/Soubor:Ceskykrumlov.JPG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Zámek Lednice:</a:t>
            </a:r>
          </a:p>
          <a:p>
            <a:r>
              <a:rPr lang="cs-CZ" dirty="0"/>
              <a:t>HAROLD. </a:t>
            </a:r>
            <a:r>
              <a:rPr lang="cs-CZ" i="1" dirty="0"/>
              <a:t>wikipedia.cz</a:t>
            </a:r>
            <a:r>
              <a:rPr lang="cs-CZ" dirty="0"/>
              <a:t> [online]. [cit. 11.9.2012]. Dostupný na WWW: </a:t>
            </a:r>
            <a:r>
              <a:rPr lang="cs-CZ" dirty="0" smtClean="0">
                <a:hlinkClick r:id="rId5"/>
              </a:rPr>
              <a:t>http</a:t>
            </a:r>
            <a:r>
              <a:rPr lang="cs-CZ" dirty="0">
                <a:hlinkClick r:id="rId5"/>
              </a:rPr>
              <a:t>://cs.wikipedia.org/wiki/Soubor:Lednice,_z%C3%A1mek_(05).</a:t>
            </a:r>
            <a:r>
              <a:rPr lang="cs-CZ" dirty="0" smtClean="0">
                <a:hlinkClick r:id="rId5"/>
              </a:rPr>
              <a:t>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u="sng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15660" y="374651"/>
            <a:ext cx="7960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b="1" dirty="0">
                <a:solidFill>
                  <a:srgbClr val="000000"/>
                </a:solidFill>
              </a:rPr>
              <a:t>Zdroje</a:t>
            </a:r>
            <a:endParaRPr lang="cs-CZ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42824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106</TotalTime>
  <Words>243</Words>
  <Application>Microsoft Office PowerPoint</Application>
  <PresentationFormat>Předvádění na obrazovce (4:3)</PresentationFormat>
  <Paragraphs>45</Paragraphs>
  <Slides>9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Úhly</vt:lpstr>
      <vt:lpstr>Prezentace aplikace PowerPoint</vt:lpstr>
      <vt:lpstr>Prezentace aplikace PowerPoint</vt:lpstr>
      <vt:lpstr>The Czech Republic</vt:lpstr>
      <vt:lpstr>Prezentace aplikace PowerPoint</vt:lpstr>
      <vt:lpstr>Prezentace aplikace PowerPoint</vt:lpstr>
      <vt:lpstr>Famous prague sights</vt:lpstr>
      <vt:lpstr>Prezentace aplikace PowerPoint</vt:lpstr>
      <vt:lpstr>You can visit some historical towns and castles  in the Czech republic.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Czech Republic</dc:title>
  <dc:creator>pc</dc:creator>
  <cp:lastModifiedBy>pc</cp:lastModifiedBy>
  <cp:revision>16</cp:revision>
  <dcterms:created xsi:type="dcterms:W3CDTF">2012-09-11T13:54:52Z</dcterms:created>
  <dcterms:modified xsi:type="dcterms:W3CDTF">2013-01-28T08:19:39Z</dcterms:modified>
</cp:coreProperties>
</file>