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FCA90DD-DF2E-492A-A649-93391A2F44E1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222BAC2-32C5-4E5F-BDF0-B94274E1D4E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7062" y="764704"/>
            <a:ext cx="7069876" cy="1440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1037062" y="2274838"/>
            <a:ext cx="70698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/>
              <a:t>Název školy: </a:t>
            </a:r>
            <a:r>
              <a:rPr lang="cs-CZ" sz="2800" dirty="0"/>
              <a:t>Základní škola a mateřská škola,  Svoboda nad  Úpou, okres Trutnov </a:t>
            </a:r>
          </a:p>
          <a:p>
            <a:pPr lvl="0"/>
            <a:r>
              <a:rPr lang="cs-CZ" sz="2800" b="1" dirty="0"/>
              <a:t>Autor: </a:t>
            </a:r>
            <a:r>
              <a:rPr lang="cs-CZ" sz="2800" dirty="0"/>
              <a:t>Bc. Lucie Ševčíková</a:t>
            </a:r>
          </a:p>
          <a:p>
            <a:pPr lvl="0"/>
            <a:r>
              <a:rPr lang="cs-CZ" sz="2800" b="1" dirty="0"/>
              <a:t>Datum : </a:t>
            </a:r>
            <a:r>
              <a:rPr lang="cs-CZ" sz="2800" dirty="0"/>
              <a:t>20. 5. 2012</a:t>
            </a:r>
          </a:p>
          <a:p>
            <a:pPr lvl="0"/>
            <a:r>
              <a:rPr lang="cs-CZ" sz="2800" b="1" dirty="0"/>
              <a:t>Název : </a:t>
            </a:r>
            <a:r>
              <a:rPr lang="cs-CZ" sz="2800" dirty="0"/>
              <a:t>VY_22_INOVACE_2.2.1 AJ6,7k_21</a:t>
            </a:r>
          </a:p>
          <a:p>
            <a:pPr lvl="0"/>
            <a:r>
              <a:rPr lang="cs-CZ" sz="2800" b="1" dirty="0"/>
              <a:t>Téma : </a:t>
            </a:r>
            <a:r>
              <a:rPr lang="cs-CZ" sz="2800" dirty="0" err="1"/>
              <a:t>Countries</a:t>
            </a:r>
            <a:r>
              <a:rPr lang="cs-CZ" sz="2800" dirty="0"/>
              <a:t> – </a:t>
            </a:r>
            <a:r>
              <a:rPr lang="cs-CZ" sz="2800" dirty="0" err="1"/>
              <a:t>reading</a:t>
            </a:r>
            <a:r>
              <a:rPr lang="cs-CZ" sz="2800" dirty="0"/>
              <a:t> </a:t>
            </a:r>
            <a:r>
              <a:rPr lang="cs-CZ" sz="2800" dirty="0" err="1"/>
              <a:t>comprehension</a:t>
            </a:r>
            <a:endParaRPr lang="cs-CZ" sz="2800" dirty="0"/>
          </a:p>
          <a:p>
            <a:pPr lvl="0"/>
            <a:r>
              <a:rPr lang="cs-CZ" sz="2800" b="1" dirty="0"/>
              <a:t>Ročník : </a:t>
            </a:r>
            <a:r>
              <a:rPr lang="cs-CZ" sz="2800" dirty="0"/>
              <a:t>6. a 7.</a:t>
            </a:r>
          </a:p>
          <a:p>
            <a:r>
              <a:rPr lang="cs-CZ" sz="2800" b="1" dirty="0"/>
              <a:t>Číslo projektu : </a:t>
            </a:r>
            <a:r>
              <a:rPr lang="cs-CZ" sz="2800" dirty="0"/>
              <a:t>CZ.1.07/1.4.00/21.3068 </a:t>
            </a:r>
          </a:p>
        </p:txBody>
      </p:sp>
    </p:spTree>
    <p:extLst>
      <p:ext uri="{BB962C8B-B14F-4D97-AF65-F5344CB8AC3E}">
        <p14:creationId xmlns:p14="http://schemas.microsoft.com/office/powerpoint/2010/main" val="341179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700809"/>
            <a:ext cx="82089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Tento materiál slouží k procvičení názvů zemí a porozumění čtenému textu</a:t>
            </a:r>
            <a:r>
              <a:rPr lang="cs-CZ" sz="2800" dirty="0" smtClean="0"/>
              <a:t>. Po přečtení textu se snaží uhodnout danou zemi. Jako nápověda slouží obrázky. Materiál je určen pro práci s interaktivní tabulí v 6. nebo 7. ročníku.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1967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Countries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country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140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556792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the sixth biggest country in the world and the smallest continent. Kangaroos live there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1026" name="Picture 2" descr="C:\Users\pc\AppData\Local\Microsoft\Windows\Temporary Internet Files\Content.IE5\6D9L8HGA\MC900438061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98589"/>
            <a:ext cx="2625725" cy="262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6Z0OC1FH\MP9004031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2010650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3645024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AUSTRALIA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846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700808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in eastern Asia. It has got the biggest population in the world (over 1.3 billion).The capital city is Beijing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2050" name="Picture 2" descr="C:\Users\pc\AppData\Local\Microsoft\Windows\Temporary Internet Files\Content.IE5\N5F5KTG6\MC9003644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0928"/>
            <a:ext cx="1824228" cy="160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BQ5VSW4T\MP9004276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60051"/>
            <a:ext cx="3995936" cy="2737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19672" y="4869160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CHINA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044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700808"/>
            <a:ext cx="8229600" cy="1600200"/>
          </a:xfrm>
        </p:spPr>
        <p:txBody>
          <a:bodyPr/>
          <a:lstStyle/>
          <a:p>
            <a:r>
              <a:rPr lang="en-GB" sz="3200" b="1" dirty="0">
                <a:effectLst/>
              </a:rPr>
              <a:t>It´s  made up of four countries: England, Northern Ireland, Scotland and Wales. Most people speak English there. Its flag is called Union Jack</a:t>
            </a:r>
            <a:endParaRPr lang="cs-CZ" sz="3200" dirty="0"/>
          </a:p>
        </p:txBody>
      </p:sp>
      <p:pic>
        <p:nvPicPr>
          <p:cNvPr id="3074" name="Picture 2" descr="C:\Users\pc\AppData\Local\Microsoft\Windows\Temporary Internet Files\Content.IE5\PZBW4U0R\MP90040079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68960"/>
            <a:ext cx="2160085" cy="17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PZBW4U0R\MP900402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73016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55776" y="5085184"/>
            <a:ext cx="2808312" cy="107721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THE UNITED KINGDOM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8081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08720"/>
            <a:ext cx="8229600" cy="1600200"/>
          </a:xfrm>
        </p:spPr>
        <p:txBody>
          <a:bodyPr/>
          <a:lstStyle/>
          <a:p>
            <a:r>
              <a:rPr lang="en-GB" sz="4400" b="1" dirty="0">
                <a:effectLst/>
              </a:rPr>
              <a:t>It´s in South-eastern Europe. It has a lot of islands. Its capital city is Athens</a:t>
            </a:r>
            <a:r>
              <a:rPr lang="en-GB" sz="4400" b="1" dirty="0" smtClean="0">
                <a:effectLst/>
              </a:rPr>
              <a:t>.</a:t>
            </a:r>
            <a:endParaRPr lang="cs-CZ" sz="4400" dirty="0"/>
          </a:p>
        </p:txBody>
      </p:sp>
      <p:pic>
        <p:nvPicPr>
          <p:cNvPr id="4098" name="Picture 2" descr="C:\Users\pc\AppData\Local\Microsoft\Windows\Temporary Internet Files\Content.IE5\22PHXIMA\MP90040079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64904"/>
            <a:ext cx="2821320" cy="225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AppData\Local\Microsoft\Windows\Temporary Internet Files\Content.IE5\IAD0R07J\MP900403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36912"/>
            <a:ext cx="4139784" cy="2758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5113459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GREECE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1922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in central Europe. To the north of it are the Baltic Sea and the North Sea. Beethoven was born there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5122" name="Picture 2" descr="C:\Users\pc\AppData\Local\Microsoft\Windows\Temporary Internet Files\Content.IE5\NRG2PKSJ\MP9004007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2291334" cy="1833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OPDU3BYU\MC90040633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2888584" cy="259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79712" y="5405846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GERMANY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8254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348880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in Europe. It has a sea coast both in the north and in the south. It is famous for its culture and its many monuments, e.g. the Eiffel Tower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6146" name="Picture 2" descr="C:\Users\pc\AppData\Local\Microsoft\Windows\Temporary Internet Files\Content.IE5\IAD0R07J\MP90040081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429000"/>
            <a:ext cx="243026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NRG2PKSJ\MP9004015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8498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5856" y="5589240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FRANCE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802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84784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the largest country in the world. It is situated partly in Europe and partly in Asia. Its capital is Moscow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7170" name="Picture 2" descr="C:\Users\pc\AppData\Local\Microsoft\Windows\Temporary Internet Files\Content.IE5\PZD28H36\MP90040081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2657400" cy="212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NRG2PKSJ\MP9004337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6952"/>
            <a:ext cx="2283142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5856" y="5589240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RUSSIA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3639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 in the northern part of North America. It has 2</a:t>
            </a:r>
            <a:r>
              <a:rPr lang="en-GB" sz="4000" b="1" baseline="30000" dirty="0">
                <a:effectLst/>
              </a:rPr>
              <a:t>nd</a:t>
            </a:r>
            <a:r>
              <a:rPr lang="en-GB" sz="4000" b="1" dirty="0">
                <a:effectLst/>
              </a:rPr>
              <a:t> largest land size in the world. People speak both English and French there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8194" name="Picture 2" descr="C:\Users\pc\AppData\Local\Microsoft\Windows\Temporary Internet Files\Content.IE5\PZD28H36\MP90040325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01008"/>
            <a:ext cx="2736304" cy="218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c\AppData\Local\Microsoft\Windows\Temporary Internet Files\Content.IE5\BQ5VSW4T\MP9004021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131840" y="5759123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CANADA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2315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in Southern Europe. It has a shape of a boot. It is surrounded by the sea.</a:t>
            </a:r>
            <a:endParaRPr lang="cs-CZ" sz="4000" dirty="0"/>
          </a:p>
        </p:txBody>
      </p:sp>
      <p:pic>
        <p:nvPicPr>
          <p:cNvPr id="9218" name="Picture 2" descr="C:\Users\pc\AppData\Local\Microsoft\Windows\Temporary Internet Files\Content.IE5\OPDU3BYU\MP90036270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33376"/>
            <a:ext cx="2592288" cy="172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\AppData\Local\Microsoft\Windows\Temporary Internet Files\Content.IE5\N5F5KTG6\MP9004255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429000"/>
            <a:ext cx="4601149" cy="29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2564904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ITALY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47235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1600200"/>
          </a:xfrm>
        </p:spPr>
        <p:txBody>
          <a:bodyPr/>
          <a:lstStyle/>
          <a:p>
            <a:r>
              <a:rPr lang="en-GB" sz="4000" b="1" dirty="0">
                <a:effectLst/>
              </a:rPr>
              <a:t>It´s  in the South-west Europe. Most people there speak Spanish. It has had a king since 1975. It is famous for bullfights</a:t>
            </a:r>
            <a:r>
              <a:rPr lang="en-GB" sz="4000" b="1" dirty="0" smtClean="0">
                <a:effectLst/>
              </a:rPr>
              <a:t>.</a:t>
            </a:r>
            <a:endParaRPr lang="cs-CZ" sz="4000" dirty="0"/>
          </a:p>
        </p:txBody>
      </p:sp>
      <p:pic>
        <p:nvPicPr>
          <p:cNvPr id="10242" name="Picture 2" descr="C:\Users\pc\AppData\Local\Microsoft\Windows\Temporary Internet Files\Content.IE5\EJXBDQWC\MC90016780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33056"/>
            <a:ext cx="2681799" cy="202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pc\AppData\Local\Microsoft\Windows\Temporary Internet Files\Content.IE5\PZD28H36\MC9003494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212976"/>
            <a:ext cx="2121357" cy="18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27784" y="4581128"/>
            <a:ext cx="2808312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SPAIN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3645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prezentaci byly použity kliparty z </a:t>
            </a:r>
            <a:r>
              <a:rPr lang="cs-CZ" u="sng" dirty="0">
                <a:hlinkClick r:id="rId2"/>
              </a:rPr>
              <a:t>http://office.microsoft.com/cs-cz/images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2224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</TotalTime>
  <Words>326</Words>
  <Application>Microsoft Office PowerPoint</Application>
  <PresentationFormat>Předvádění na obrazovce (4:3)</PresentationFormat>
  <Paragraphs>32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Anotace</vt:lpstr>
      <vt:lpstr>Countries around the world</vt:lpstr>
      <vt:lpstr>It´s the sixth biggest country in the world and the smallest continent. Kangaroos live there.</vt:lpstr>
      <vt:lpstr>It´s in eastern Asia. It has got the biggest population in the world (over 1.3 billion).The capital city is Beijing.</vt:lpstr>
      <vt:lpstr>It´s  made up of four countries: England, Northern Ireland, Scotland and Wales. Most people speak English there. Its flag is called Union Jack</vt:lpstr>
      <vt:lpstr>It´s in South-eastern Europe. It has a lot of islands. Its capital city is Athens.</vt:lpstr>
      <vt:lpstr>It´s in central Europe. To the north of it are the Baltic Sea and the North Sea. Beethoven was born there.</vt:lpstr>
      <vt:lpstr>It´s in Europe. It has a sea coast both in the north and in the south. It is famous for its culture and its many monuments, e.g. the Eiffel Tower.</vt:lpstr>
      <vt:lpstr>It´s the largest country in the world. It is situated partly in Europe and partly in Asia. Its capital is Moscow.</vt:lpstr>
      <vt:lpstr>It´s  in the northern part of North America. It has 2nd largest land size in the world. People speak both English and French there.</vt:lpstr>
      <vt:lpstr>It´s in Southern Europe. It has a shape of a boot. It is surrounded by the sea.</vt:lpstr>
      <vt:lpstr>It´s  in the South-west Europe. Most people there speak Spanish. It has had a king since 1975. It is famous for bullfights.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Countries around the world</dc:title>
  <dc:creator>pc</dc:creator>
  <cp:lastModifiedBy>pc</cp:lastModifiedBy>
  <cp:revision>4</cp:revision>
  <dcterms:created xsi:type="dcterms:W3CDTF">2013-07-26T11:47:17Z</dcterms:created>
  <dcterms:modified xsi:type="dcterms:W3CDTF">2013-07-26T12:20:00Z</dcterms:modified>
</cp:coreProperties>
</file>