
<file path=[Content_Types].xml><?xml version="1.0" encoding="utf-8"?>
<Types xmlns="http://schemas.openxmlformats.org/package/2006/content-types">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7" r:id="rId2"/>
    <p:sldId id="269" r:id="rId3"/>
    <p:sldId id="256" r:id="rId4"/>
    <p:sldId id="257" r:id="rId5"/>
    <p:sldId id="258" r:id="rId6"/>
    <p:sldId id="259" r:id="rId7"/>
    <p:sldId id="261" r:id="rId8"/>
    <p:sldId id="260" r:id="rId9"/>
    <p:sldId id="262" r:id="rId10"/>
    <p:sldId id="263" r:id="rId11"/>
    <p:sldId id="264" r:id="rId12"/>
    <p:sldId id="265" r:id="rId13"/>
    <p:sldId id="266" r:id="rId14"/>
    <p:sldId id="268" r:id="rId15"/>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1404"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077E147-FBB7-4DF0-B596-569F892BFAD8}" type="doc">
      <dgm:prSet loTypeId="urn:microsoft.com/office/officeart/2008/layout/VerticalAccentList" loCatId="list" qsTypeId="urn:microsoft.com/office/officeart/2005/8/quickstyle/simple1" qsCatId="simple" csTypeId="urn:microsoft.com/office/officeart/2005/8/colors/accent1_2" csCatId="accent1" phldr="1"/>
      <dgm:spPr/>
      <dgm:t>
        <a:bodyPr/>
        <a:lstStyle/>
        <a:p>
          <a:endParaRPr lang="cs-CZ"/>
        </a:p>
      </dgm:t>
    </dgm:pt>
    <dgm:pt modelId="{01C62923-4D89-442E-8A05-5DFED4A1918E}">
      <dgm:prSet phldrT="[Text]" phldr="1"/>
      <dgm:spPr/>
      <dgm:t>
        <a:bodyPr/>
        <a:lstStyle/>
        <a:p>
          <a:endParaRPr lang="cs-CZ"/>
        </a:p>
      </dgm:t>
    </dgm:pt>
    <dgm:pt modelId="{CAA8407D-1708-47CC-8100-D7337F4D3CEB}" type="parTrans" cxnId="{68220CDC-78D0-44A7-8D23-90CE72353442}">
      <dgm:prSet/>
      <dgm:spPr/>
      <dgm:t>
        <a:bodyPr/>
        <a:lstStyle/>
        <a:p>
          <a:endParaRPr lang="cs-CZ"/>
        </a:p>
      </dgm:t>
    </dgm:pt>
    <dgm:pt modelId="{67182173-764D-49FC-AF53-DC9578D20520}" type="sibTrans" cxnId="{68220CDC-78D0-44A7-8D23-90CE72353442}">
      <dgm:prSet/>
      <dgm:spPr/>
      <dgm:t>
        <a:bodyPr/>
        <a:lstStyle/>
        <a:p>
          <a:endParaRPr lang="cs-CZ"/>
        </a:p>
      </dgm:t>
    </dgm:pt>
    <dgm:pt modelId="{A038A257-43DE-420F-940B-5DEB288A31AB}">
      <dgm:prSet phldrT="[Text]"/>
      <dgm:spPr/>
      <dgm:t>
        <a:bodyPr/>
        <a:lstStyle/>
        <a:p>
          <a:r>
            <a:rPr lang="cs-CZ" b="1" dirty="0" err="1" smtClean="0"/>
            <a:t>Columbus</a:t>
          </a:r>
          <a:r>
            <a:rPr lang="cs-CZ" b="1" dirty="0" smtClean="0"/>
            <a:t> </a:t>
          </a:r>
          <a:r>
            <a:rPr lang="cs-CZ" b="1" dirty="0" err="1" smtClean="0"/>
            <a:t>Day</a:t>
          </a:r>
          <a:endParaRPr lang="cs-CZ" b="1" dirty="0"/>
        </a:p>
      </dgm:t>
    </dgm:pt>
    <dgm:pt modelId="{D7619B2F-BDB6-4EB3-80B1-43627FC0B7CC}" type="parTrans" cxnId="{BD2A61F2-B460-4566-9FA5-546BC300C130}">
      <dgm:prSet/>
      <dgm:spPr/>
      <dgm:t>
        <a:bodyPr/>
        <a:lstStyle/>
        <a:p>
          <a:endParaRPr lang="cs-CZ"/>
        </a:p>
      </dgm:t>
    </dgm:pt>
    <dgm:pt modelId="{DABFF7C1-F5E1-4EFD-BCF0-FEE6E33E5013}" type="sibTrans" cxnId="{BD2A61F2-B460-4566-9FA5-546BC300C130}">
      <dgm:prSet/>
      <dgm:spPr/>
      <dgm:t>
        <a:bodyPr/>
        <a:lstStyle/>
        <a:p>
          <a:endParaRPr lang="cs-CZ"/>
        </a:p>
      </dgm:t>
    </dgm:pt>
    <dgm:pt modelId="{49C5A1E0-E8FA-456F-9272-45C600552EBF}">
      <dgm:prSet phldrT="[Text]" phldr="1"/>
      <dgm:spPr/>
      <dgm:t>
        <a:bodyPr/>
        <a:lstStyle/>
        <a:p>
          <a:endParaRPr lang="cs-CZ"/>
        </a:p>
      </dgm:t>
    </dgm:pt>
    <dgm:pt modelId="{ADC0346F-2A42-457F-84F1-CAA66D1034E2}" type="parTrans" cxnId="{A41B2173-AF6F-439C-A613-1113F457A6C8}">
      <dgm:prSet/>
      <dgm:spPr/>
      <dgm:t>
        <a:bodyPr/>
        <a:lstStyle/>
        <a:p>
          <a:endParaRPr lang="cs-CZ"/>
        </a:p>
      </dgm:t>
    </dgm:pt>
    <dgm:pt modelId="{82598179-B39B-4E88-9AAB-EF2D10711D03}" type="sibTrans" cxnId="{A41B2173-AF6F-439C-A613-1113F457A6C8}">
      <dgm:prSet/>
      <dgm:spPr/>
      <dgm:t>
        <a:bodyPr/>
        <a:lstStyle/>
        <a:p>
          <a:endParaRPr lang="cs-CZ"/>
        </a:p>
      </dgm:t>
    </dgm:pt>
    <dgm:pt modelId="{11D82AAD-FFE8-4C0B-8743-2DF8065D4F00}">
      <dgm:prSet phldrT="[Text]"/>
      <dgm:spPr/>
      <dgm:t>
        <a:bodyPr/>
        <a:lstStyle/>
        <a:p>
          <a:r>
            <a:rPr lang="cs-CZ" b="1" dirty="0" smtClean="0"/>
            <a:t>St. </a:t>
          </a:r>
          <a:r>
            <a:rPr lang="cs-CZ" b="1" dirty="0" err="1" smtClean="0"/>
            <a:t>Patrick´s</a:t>
          </a:r>
          <a:r>
            <a:rPr lang="cs-CZ" b="1" dirty="0" smtClean="0"/>
            <a:t> </a:t>
          </a:r>
          <a:r>
            <a:rPr lang="cs-CZ" b="1" dirty="0" err="1" smtClean="0"/>
            <a:t>Day</a:t>
          </a:r>
          <a:endParaRPr lang="cs-CZ" b="1" dirty="0"/>
        </a:p>
      </dgm:t>
    </dgm:pt>
    <dgm:pt modelId="{C9680EE0-4277-4350-90E2-8EBE50D02A8C}" type="parTrans" cxnId="{7AA04590-909F-4920-9848-5818FE948794}">
      <dgm:prSet/>
      <dgm:spPr/>
      <dgm:t>
        <a:bodyPr/>
        <a:lstStyle/>
        <a:p>
          <a:endParaRPr lang="cs-CZ"/>
        </a:p>
      </dgm:t>
    </dgm:pt>
    <dgm:pt modelId="{869742CA-05B7-4B04-AC18-5270C7E48DBE}" type="sibTrans" cxnId="{7AA04590-909F-4920-9848-5818FE948794}">
      <dgm:prSet/>
      <dgm:spPr/>
      <dgm:t>
        <a:bodyPr/>
        <a:lstStyle/>
        <a:p>
          <a:endParaRPr lang="cs-CZ"/>
        </a:p>
      </dgm:t>
    </dgm:pt>
    <dgm:pt modelId="{72FD59D1-8D1D-4EFF-9257-1DE0AB56538A}">
      <dgm:prSet phldrT="[Text]" phldr="1"/>
      <dgm:spPr/>
      <dgm:t>
        <a:bodyPr/>
        <a:lstStyle/>
        <a:p>
          <a:endParaRPr lang="cs-CZ"/>
        </a:p>
      </dgm:t>
    </dgm:pt>
    <dgm:pt modelId="{933E08A4-886E-424F-B20E-326B7397D651}" type="parTrans" cxnId="{8A57B519-7914-44D2-BEF0-2A14A8F79BC6}">
      <dgm:prSet/>
      <dgm:spPr/>
      <dgm:t>
        <a:bodyPr/>
        <a:lstStyle/>
        <a:p>
          <a:endParaRPr lang="cs-CZ"/>
        </a:p>
      </dgm:t>
    </dgm:pt>
    <dgm:pt modelId="{00E221CC-D912-4D7F-BCEE-96F0F0FA757A}" type="sibTrans" cxnId="{8A57B519-7914-44D2-BEF0-2A14A8F79BC6}">
      <dgm:prSet/>
      <dgm:spPr/>
      <dgm:t>
        <a:bodyPr/>
        <a:lstStyle/>
        <a:p>
          <a:endParaRPr lang="cs-CZ"/>
        </a:p>
      </dgm:t>
    </dgm:pt>
    <dgm:pt modelId="{31D91DAE-4966-4B84-AE47-EB4E1F59532A}">
      <dgm:prSet phldrT="[Text]"/>
      <dgm:spPr/>
      <dgm:t>
        <a:bodyPr/>
        <a:lstStyle/>
        <a:p>
          <a:r>
            <a:rPr lang="cs-CZ" b="1" dirty="0" err="1" smtClean="0"/>
            <a:t>Easter</a:t>
          </a:r>
          <a:endParaRPr lang="cs-CZ" b="1" dirty="0"/>
        </a:p>
      </dgm:t>
    </dgm:pt>
    <dgm:pt modelId="{73F8A6F1-7782-46C3-AF60-6CDB28C5EDDF}" type="parTrans" cxnId="{8A3DDA26-CA2C-448F-BB8D-4E5288A13253}">
      <dgm:prSet/>
      <dgm:spPr/>
      <dgm:t>
        <a:bodyPr/>
        <a:lstStyle/>
        <a:p>
          <a:endParaRPr lang="cs-CZ"/>
        </a:p>
      </dgm:t>
    </dgm:pt>
    <dgm:pt modelId="{30477380-4A34-4D8E-8296-A25917AB0C3B}" type="sibTrans" cxnId="{8A3DDA26-CA2C-448F-BB8D-4E5288A13253}">
      <dgm:prSet/>
      <dgm:spPr/>
      <dgm:t>
        <a:bodyPr/>
        <a:lstStyle/>
        <a:p>
          <a:endParaRPr lang="cs-CZ"/>
        </a:p>
      </dgm:t>
    </dgm:pt>
    <dgm:pt modelId="{FBCB6B97-7ADB-4F0F-B0D4-44EAD84D543E}" type="pres">
      <dgm:prSet presAssocID="{B077E147-FBB7-4DF0-B596-569F892BFAD8}" presName="Name0" presStyleCnt="0">
        <dgm:presLayoutVars>
          <dgm:chMax/>
          <dgm:chPref/>
          <dgm:dir/>
        </dgm:presLayoutVars>
      </dgm:prSet>
      <dgm:spPr/>
      <dgm:t>
        <a:bodyPr/>
        <a:lstStyle/>
        <a:p>
          <a:endParaRPr lang="cs-CZ"/>
        </a:p>
      </dgm:t>
    </dgm:pt>
    <dgm:pt modelId="{5A5294AD-4D25-44F6-968D-7617FA0F3315}" type="pres">
      <dgm:prSet presAssocID="{01C62923-4D89-442E-8A05-5DFED4A1918E}" presName="parenttextcomposite" presStyleCnt="0"/>
      <dgm:spPr/>
    </dgm:pt>
    <dgm:pt modelId="{2E7A9F73-318C-40EA-B14A-175D63953DC5}" type="pres">
      <dgm:prSet presAssocID="{01C62923-4D89-442E-8A05-5DFED4A1918E}" presName="parenttext" presStyleLbl="revTx" presStyleIdx="0" presStyleCnt="3">
        <dgm:presLayoutVars>
          <dgm:chMax/>
          <dgm:chPref val="2"/>
          <dgm:bulletEnabled val="1"/>
        </dgm:presLayoutVars>
      </dgm:prSet>
      <dgm:spPr/>
      <dgm:t>
        <a:bodyPr/>
        <a:lstStyle/>
        <a:p>
          <a:endParaRPr lang="cs-CZ"/>
        </a:p>
      </dgm:t>
    </dgm:pt>
    <dgm:pt modelId="{CE166042-5BB4-49E8-9EE4-FCC9F626B13C}" type="pres">
      <dgm:prSet presAssocID="{01C62923-4D89-442E-8A05-5DFED4A1918E}" presName="composite" presStyleCnt="0"/>
      <dgm:spPr/>
    </dgm:pt>
    <dgm:pt modelId="{6CC30303-549A-422A-9A4A-7F1AEB4D1CDB}" type="pres">
      <dgm:prSet presAssocID="{01C62923-4D89-442E-8A05-5DFED4A1918E}" presName="chevron1" presStyleLbl="alignNode1" presStyleIdx="0" presStyleCnt="21"/>
      <dgm:spPr/>
    </dgm:pt>
    <dgm:pt modelId="{D5727ED8-A17F-4CE2-A77A-0D7242C8BF7D}" type="pres">
      <dgm:prSet presAssocID="{01C62923-4D89-442E-8A05-5DFED4A1918E}" presName="chevron2" presStyleLbl="alignNode1" presStyleIdx="1" presStyleCnt="21" custLinFactNeighborX="4169" custLinFactNeighborY="-5558"/>
      <dgm:spPr/>
    </dgm:pt>
    <dgm:pt modelId="{19403E67-737B-437A-8CF5-F98E2F560B2D}" type="pres">
      <dgm:prSet presAssocID="{01C62923-4D89-442E-8A05-5DFED4A1918E}" presName="chevron3" presStyleLbl="alignNode1" presStyleIdx="2" presStyleCnt="21"/>
      <dgm:spPr/>
    </dgm:pt>
    <dgm:pt modelId="{A7E5A216-E849-4D4B-B591-6562E7CA3DE4}" type="pres">
      <dgm:prSet presAssocID="{01C62923-4D89-442E-8A05-5DFED4A1918E}" presName="chevron4" presStyleLbl="alignNode1" presStyleIdx="3" presStyleCnt="21"/>
      <dgm:spPr/>
    </dgm:pt>
    <dgm:pt modelId="{23D0B5B3-CB1C-4E51-9175-A746B4F87D24}" type="pres">
      <dgm:prSet presAssocID="{01C62923-4D89-442E-8A05-5DFED4A1918E}" presName="chevron5" presStyleLbl="alignNode1" presStyleIdx="4" presStyleCnt="21"/>
      <dgm:spPr/>
    </dgm:pt>
    <dgm:pt modelId="{FB8EEFD7-750F-432F-A7FD-C3D49C61E532}" type="pres">
      <dgm:prSet presAssocID="{01C62923-4D89-442E-8A05-5DFED4A1918E}" presName="chevron6" presStyleLbl="alignNode1" presStyleIdx="5" presStyleCnt="21"/>
      <dgm:spPr/>
    </dgm:pt>
    <dgm:pt modelId="{790D0422-5140-4583-ACC8-1AF8D2C97D58}" type="pres">
      <dgm:prSet presAssocID="{01C62923-4D89-442E-8A05-5DFED4A1918E}" presName="chevron7" presStyleLbl="alignNode1" presStyleIdx="6" presStyleCnt="21"/>
      <dgm:spPr/>
    </dgm:pt>
    <dgm:pt modelId="{7E252148-0B1E-4537-9D6D-99C714249602}" type="pres">
      <dgm:prSet presAssocID="{01C62923-4D89-442E-8A05-5DFED4A1918E}" presName="childtext" presStyleLbl="solidFgAcc1" presStyleIdx="0" presStyleCnt="3">
        <dgm:presLayoutVars>
          <dgm:chMax/>
          <dgm:chPref val="0"/>
          <dgm:bulletEnabled val="1"/>
        </dgm:presLayoutVars>
      </dgm:prSet>
      <dgm:spPr/>
      <dgm:t>
        <a:bodyPr/>
        <a:lstStyle/>
        <a:p>
          <a:endParaRPr lang="cs-CZ"/>
        </a:p>
      </dgm:t>
    </dgm:pt>
    <dgm:pt modelId="{B2C864B3-7361-4CA1-8B57-D22990223C1E}" type="pres">
      <dgm:prSet presAssocID="{67182173-764D-49FC-AF53-DC9578D20520}" presName="sibTrans" presStyleCnt="0"/>
      <dgm:spPr/>
    </dgm:pt>
    <dgm:pt modelId="{0B598A1F-0C1C-4938-AD87-A67BECEF6D10}" type="pres">
      <dgm:prSet presAssocID="{49C5A1E0-E8FA-456F-9272-45C600552EBF}" presName="parenttextcomposite" presStyleCnt="0"/>
      <dgm:spPr/>
    </dgm:pt>
    <dgm:pt modelId="{F88AEA51-4092-4DF3-95EA-530DC86677AF}" type="pres">
      <dgm:prSet presAssocID="{49C5A1E0-E8FA-456F-9272-45C600552EBF}" presName="parenttext" presStyleLbl="revTx" presStyleIdx="1" presStyleCnt="3">
        <dgm:presLayoutVars>
          <dgm:chMax/>
          <dgm:chPref val="2"/>
          <dgm:bulletEnabled val="1"/>
        </dgm:presLayoutVars>
      </dgm:prSet>
      <dgm:spPr/>
      <dgm:t>
        <a:bodyPr/>
        <a:lstStyle/>
        <a:p>
          <a:endParaRPr lang="cs-CZ"/>
        </a:p>
      </dgm:t>
    </dgm:pt>
    <dgm:pt modelId="{96D2A3B1-02E5-49B6-A29E-3F3FC14D386E}" type="pres">
      <dgm:prSet presAssocID="{49C5A1E0-E8FA-456F-9272-45C600552EBF}" presName="composite" presStyleCnt="0"/>
      <dgm:spPr/>
    </dgm:pt>
    <dgm:pt modelId="{7BBB728A-B4A9-497C-B9A6-047C7008E5B1}" type="pres">
      <dgm:prSet presAssocID="{49C5A1E0-E8FA-456F-9272-45C600552EBF}" presName="chevron1" presStyleLbl="alignNode1" presStyleIdx="7" presStyleCnt="21"/>
      <dgm:spPr/>
    </dgm:pt>
    <dgm:pt modelId="{D7DAFD79-399F-4E09-AFD3-442D24E02E0B}" type="pres">
      <dgm:prSet presAssocID="{49C5A1E0-E8FA-456F-9272-45C600552EBF}" presName="chevron2" presStyleLbl="alignNode1" presStyleIdx="8" presStyleCnt="21"/>
      <dgm:spPr/>
    </dgm:pt>
    <dgm:pt modelId="{37D00537-F288-4E4B-B8A6-743771040C3D}" type="pres">
      <dgm:prSet presAssocID="{49C5A1E0-E8FA-456F-9272-45C600552EBF}" presName="chevron3" presStyleLbl="alignNode1" presStyleIdx="9" presStyleCnt="21"/>
      <dgm:spPr/>
    </dgm:pt>
    <dgm:pt modelId="{B14BDE37-97C3-4CCE-86BE-7161F394C184}" type="pres">
      <dgm:prSet presAssocID="{49C5A1E0-E8FA-456F-9272-45C600552EBF}" presName="chevron4" presStyleLbl="alignNode1" presStyleIdx="10" presStyleCnt="21"/>
      <dgm:spPr/>
    </dgm:pt>
    <dgm:pt modelId="{E85F1CCE-56D2-4867-89D7-1311F1977C8B}" type="pres">
      <dgm:prSet presAssocID="{49C5A1E0-E8FA-456F-9272-45C600552EBF}" presName="chevron5" presStyleLbl="alignNode1" presStyleIdx="11" presStyleCnt="21"/>
      <dgm:spPr/>
    </dgm:pt>
    <dgm:pt modelId="{E43B8A8F-18AC-41E0-9452-17D00B7EE90A}" type="pres">
      <dgm:prSet presAssocID="{49C5A1E0-E8FA-456F-9272-45C600552EBF}" presName="chevron6" presStyleLbl="alignNode1" presStyleIdx="12" presStyleCnt="21"/>
      <dgm:spPr/>
    </dgm:pt>
    <dgm:pt modelId="{5CFEFDDE-0EC7-43F0-8FCE-3E99351253F1}" type="pres">
      <dgm:prSet presAssocID="{49C5A1E0-E8FA-456F-9272-45C600552EBF}" presName="chevron7" presStyleLbl="alignNode1" presStyleIdx="13" presStyleCnt="21"/>
      <dgm:spPr/>
    </dgm:pt>
    <dgm:pt modelId="{1C66126D-80EF-486E-A498-182AEFD2CCA2}" type="pres">
      <dgm:prSet presAssocID="{49C5A1E0-E8FA-456F-9272-45C600552EBF}" presName="childtext" presStyleLbl="solidFgAcc1" presStyleIdx="1" presStyleCnt="3">
        <dgm:presLayoutVars>
          <dgm:chMax/>
          <dgm:chPref val="0"/>
          <dgm:bulletEnabled val="1"/>
        </dgm:presLayoutVars>
      </dgm:prSet>
      <dgm:spPr/>
      <dgm:t>
        <a:bodyPr/>
        <a:lstStyle/>
        <a:p>
          <a:endParaRPr lang="cs-CZ"/>
        </a:p>
      </dgm:t>
    </dgm:pt>
    <dgm:pt modelId="{3B8C0FDD-F059-4C8E-9619-B46D9477D704}" type="pres">
      <dgm:prSet presAssocID="{82598179-B39B-4E88-9AAB-EF2D10711D03}" presName="sibTrans" presStyleCnt="0"/>
      <dgm:spPr/>
    </dgm:pt>
    <dgm:pt modelId="{9FE644B8-39C6-40E5-84E5-22757A4E51A4}" type="pres">
      <dgm:prSet presAssocID="{72FD59D1-8D1D-4EFF-9257-1DE0AB56538A}" presName="parenttextcomposite" presStyleCnt="0"/>
      <dgm:spPr/>
    </dgm:pt>
    <dgm:pt modelId="{D6D27B25-6A53-4CC6-832F-88EA95D2CD0C}" type="pres">
      <dgm:prSet presAssocID="{72FD59D1-8D1D-4EFF-9257-1DE0AB56538A}" presName="parenttext" presStyleLbl="revTx" presStyleIdx="2" presStyleCnt="3">
        <dgm:presLayoutVars>
          <dgm:chMax/>
          <dgm:chPref val="2"/>
          <dgm:bulletEnabled val="1"/>
        </dgm:presLayoutVars>
      </dgm:prSet>
      <dgm:spPr/>
      <dgm:t>
        <a:bodyPr/>
        <a:lstStyle/>
        <a:p>
          <a:endParaRPr lang="cs-CZ"/>
        </a:p>
      </dgm:t>
    </dgm:pt>
    <dgm:pt modelId="{147A1ED5-A000-4844-A5D4-689227022A36}" type="pres">
      <dgm:prSet presAssocID="{72FD59D1-8D1D-4EFF-9257-1DE0AB56538A}" presName="composite" presStyleCnt="0"/>
      <dgm:spPr/>
    </dgm:pt>
    <dgm:pt modelId="{5CD18A6A-1A38-4BE3-AD45-97A699FF76C4}" type="pres">
      <dgm:prSet presAssocID="{72FD59D1-8D1D-4EFF-9257-1DE0AB56538A}" presName="chevron1" presStyleLbl="alignNode1" presStyleIdx="14" presStyleCnt="21"/>
      <dgm:spPr/>
    </dgm:pt>
    <dgm:pt modelId="{39B506A3-1FFC-4F22-B1FA-ECB8C2F0517A}" type="pres">
      <dgm:prSet presAssocID="{72FD59D1-8D1D-4EFF-9257-1DE0AB56538A}" presName="chevron2" presStyleLbl="alignNode1" presStyleIdx="15" presStyleCnt="21"/>
      <dgm:spPr/>
    </dgm:pt>
    <dgm:pt modelId="{9B7D55F1-8ED3-4C70-A011-6A178BE36F7A}" type="pres">
      <dgm:prSet presAssocID="{72FD59D1-8D1D-4EFF-9257-1DE0AB56538A}" presName="chevron3" presStyleLbl="alignNode1" presStyleIdx="16" presStyleCnt="21"/>
      <dgm:spPr/>
    </dgm:pt>
    <dgm:pt modelId="{CD9B1BBA-A374-4B4A-AB78-FA2338E3BF73}" type="pres">
      <dgm:prSet presAssocID="{72FD59D1-8D1D-4EFF-9257-1DE0AB56538A}" presName="chevron4" presStyleLbl="alignNode1" presStyleIdx="17" presStyleCnt="21"/>
      <dgm:spPr/>
    </dgm:pt>
    <dgm:pt modelId="{073BD534-255D-4868-A75A-749AABF0F492}" type="pres">
      <dgm:prSet presAssocID="{72FD59D1-8D1D-4EFF-9257-1DE0AB56538A}" presName="chevron5" presStyleLbl="alignNode1" presStyleIdx="18" presStyleCnt="21"/>
      <dgm:spPr/>
    </dgm:pt>
    <dgm:pt modelId="{D23AE1F9-E624-4FAB-B2B7-54ACC0CA85B8}" type="pres">
      <dgm:prSet presAssocID="{72FD59D1-8D1D-4EFF-9257-1DE0AB56538A}" presName="chevron6" presStyleLbl="alignNode1" presStyleIdx="19" presStyleCnt="21"/>
      <dgm:spPr/>
    </dgm:pt>
    <dgm:pt modelId="{8D6B2BD4-7223-4F61-B475-FE1977379658}" type="pres">
      <dgm:prSet presAssocID="{72FD59D1-8D1D-4EFF-9257-1DE0AB56538A}" presName="chevron7" presStyleLbl="alignNode1" presStyleIdx="20" presStyleCnt="21"/>
      <dgm:spPr/>
    </dgm:pt>
    <dgm:pt modelId="{2E22906C-FD7A-4865-A625-B5D1D10055BA}" type="pres">
      <dgm:prSet presAssocID="{72FD59D1-8D1D-4EFF-9257-1DE0AB56538A}" presName="childtext" presStyleLbl="solidFgAcc1" presStyleIdx="2" presStyleCnt="3">
        <dgm:presLayoutVars>
          <dgm:chMax/>
          <dgm:chPref val="0"/>
          <dgm:bulletEnabled val="1"/>
        </dgm:presLayoutVars>
      </dgm:prSet>
      <dgm:spPr/>
      <dgm:t>
        <a:bodyPr/>
        <a:lstStyle/>
        <a:p>
          <a:endParaRPr lang="cs-CZ"/>
        </a:p>
      </dgm:t>
    </dgm:pt>
  </dgm:ptLst>
  <dgm:cxnLst>
    <dgm:cxn modelId="{0996DD29-5831-4A97-BBC0-B3BBCF78B3E5}" type="presOf" srcId="{A038A257-43DE-420F-940B-5DEB288A31AB}" destId="{7E252148-0B1E-4537-9D6D-99C714249602}" srcOrd="0" destOrd="0" presId="urn:microsoft.com/office/officeart/2008/layout/VerticalAccentList"/>
    <dgm:cxn modelId="{52954504-8016-4C58-B71F-9AB2A66395CB}" type="presOf" srcId="{49C5A1E0-E8FA-456F-9272-45C600552EBF}" destId="{F88AEA51-4092-4DF3-95EA-530DC86677AF}" srcOrd="0" destOrd="0" presId="urn:microsoft.com/office/officeart/2008/layout/VerticalAccentList"/>
    <dgm:cxn modelId="{30853B72-B7ED-4AE2-A3FD-38815B528AE9}" type="presOf" srcId="{31D91DAE-4966-4B84-AE47-EB4E1F59532A}" destId="{2E22906C-FD7A-4865-A625-B5D1D10055BA}" srcOrd="0" destOrd="0" presId="urn:microsoft.com/office/officeart/2008/layout/VerticalAccentList"/>
    <dgm:cxn modelId="{7AA04590-909F-4920-9848-5818FE948794}" srcId="{49C5A1E0-E8FA-456F-9272-45C600552EBF}" destId="{11D82AAD-FFE8-4C0B-8743-2DF8065D4F00}" srcOrd="0" destOrd="0" parTransId="{C9680EE0-4277-4350-90E2-8EBE50D02A8C}" sibTransId="{869742CA-05B7-4B04-AC18-5270C7E48DBE}"/>
    <dgm:cxn modelId="{BD2A61F2-B460-4566-9FA5-546BC300C130}" srcId="{01C62923-4D89-442E-8A05-5DFED4A1918E}" destId="{A038A257-43DE-420F-940B-5DEB288A31AB}" srcOrd="0" destOrd="0" parTransId="{D7619B2F-BDB6-4EB3-80B1-43627FC0B7CC}" sibTransId="{DABFF7C1-F5E1-4EFD-BCF0-FEE6E33E5013}"/>
    <dgm:cxn modelId="{8A57B519-7914-44D2-BEF0-2A14A8F79BC6}" srcId="{B077E147-FBB7-4DF0-B596-569F892BFAD8}" destId="{72FD59D1-8D1D-4EFF-9257-1DE0AB56538A}" srcOrd="2" destOrd="0" parTransId="{933E08A4-886E-424F-B20E-326B7397D651}" sibTransId="{00E221CC-D912-4D7F-BCEE-96F0F0FA757A}"/>
    <dgm:cxn modelId="{2B7FD426-5BCE-4AF9-8D57-C5727203606A}" type="presOf" srcId="{72FD59D1-8D1D-4EFF-9257-1DE0AB56538A}" destId="{D6D27B25-6A53-4CC6-832F-88EA95D2CD0C}" srcOrd="0" destOrd="0" presId="urn:microsoft.com/office/officeart/2008/layout/VerticalAccentList"/>
    <dgm:cxn modelId="{A41B2173-AF6F-439C-A613-1113F457A6C8}" srcId="{B077E147-FBB7-4DF0-B596-569F892BFAD8}" destId="{49C5A1E0-E8FA-456F-9272-45C600552EBF}" srcOrd="1" destOrd="0" parTransId="{ADC0346F-2A42-457F-84F1-CAA66D1034E2}" sibTransId="{82598179-B39B-4E88-9AAB-EF2D10711D03}"/>
    <dgm:cxn modelId="{68220CDC-78D0-44A7-8D23-90CE72353442}" srcId="{B077E147-FBB7-4DF0-B596-569F892BFAD8}" destId="{01C62923-4D89-442E-8A05-5DFED4A1918E}" srcOrd="0" destOrd="0" parTransId="{CAA8407D-1708-47CC-8100-D7337F4D3CEB}" sibTransId="{67182173-764D-49FC-AF53-DC9578D20520}"/>
    <dgm:cxn modelId="{7FF22944-8C47-4F0F-81F2-1D6570035774}" type="presOf" srcId="{B077E147-FBB7-4DF0-B596-569F892BFAD8}" destId="{FBCB6B97-7ADB-4F0F-B0D4-44EAD84D543E}" srcOrd="0" destOrd="0" presId="urn:microsoft.com/office/officeart/2008/layout/VerticalAccentList"/>
    <dgm:cxn modelId="{BCFF9F0B-C796-4451-B08E-B5316D465C13}" type="presOf" srcId="{11D82AAD-FFE8-4C0B-8743-2DF8065D4F00}" destId="{1C66126D-80EF-486E-A498-182AEFD2CCA2}" srcOrd="0" destOrd="0" presId="urn:microsoft.com/office/officeart/2008/layout/VerticalAccentList"/>
    <dgm:cxn modelId="{8A3DDA26-CA2C-448F-BB8D-4E5288A13253}" srcId="{72FD59D1-8D1D-4EFF-9257-1DE0AB56538A}" destId="{31D91DAE-4966-4B84-AE47-EB4E1F59532A}" srcOrd="0" destOrd="0" parTransId="{73F8A6F1-7782-46C3-AF60-6CDB28C5EDDF}" sibTransId="{30477380-4A34-4D8E-8296-A25917AB0C3B}"/>
    <dgm:cxn modelId="{1053857D-E482-45EA-9525-C14EDA4CFE71}" type="presOf" srcId="{01C62923-4D89-442E-8A05-5DFED4A1918E}" destId="{2E7A9F73-318C-40EA-B14A-175D63953DC5}" srcOrd="0" destOrd="0" presId="urn:microsoft.com/office/officeart/2008/layout/VerticalAccentList"/>
    <dgm:cxn modelId="{1B3FF72F-7646-4895-B2D9-3D734AFCE67B}" type="presParOf" srcId="{FBCB6B97-7ADB-4F0F-B0D4-44EAD84D543E}" destId="{5A5294AD-4D25-44F6-968D-7617FA0F3315}" srcOrd="0" destOrd="0" presId="urn:microsoft.com/office/officeart/2008/layout/VerticalAccentList"/>
    <dgm:cxn modelId="{7A1C58E7-DEDF-49DB-9F7C-4E494DAAA9B8}" type="presParOf" srcId="{5A5294AD-4D25-44F6-968D-7617FA0F3315}" destId="{2E7A9F73-318C-40EA-B14A-175D63953DC5}" srcOrd="0" destOrd="0" presId="urn:microsoft.com/office/officeart/2008/layout/VerticalAccentList"/>
    <dgm:cxn modelId="{B3488795-86DE-45B7-8B77-0610705FF727}" type="presParOf" srcId="{FBCB6B97-7ADB-4F0F-B0D4-44EAD84D543E}" destId="{CE166042-5BB4-49E8-9EE4-FCC9F626B13C}" srcOrd="1" destOrd="0" presId="urn:microsoft.com/office/officeart/2008/layout/VerticalAccentList"/>
    <dgm:cxn modelId="{D8321950-D784-4BAA-8D7B-878A7539F726}" type="presParOf" srcId="{CE166042-5BB4-49E8-9EE4-FCC9F626B13C}" destId="{6CC30303-549A-422A-9A4A-7F1AEB4D1CDB}" srcOrd="0" destOrd="0" presId="urn:microsoft.com/office/officeart/2008/layout/VerticalAccentList"/>
    <dgm:cxn modelId="{49F8CB96-BCE3-40A1-BA8F-00D44A0776D0}" type="presParOf" srcId="{CE166042-5BB4-49E8-9EE4-FCC9F626B13C}" destId="{D5727ED8-A17F-4CE2-A77A-0D7242C8BF7D}" srcOrd="1" destOrd="0" presId="urn:microsoft.com/office/officeart/2008/layout/VerticalAccentList"/>
    <dgm:cxn modelId="{A7F2EAD8-7BFC-4C6C-BCC0-48B2A2608D81}" type="presParOf" srcId="{CE166042-5BB4-49E8-9EE4-FCC9F626B13C}" destId="{19403E67-737B-437A-8CF5-F98E2F560B2D}" srcOrd="2" destOrd="0" presId="urn:microsoft.com/office/officeart/2008/layout/VerticalAccentList"/>
    <dgm:cxn modelId="{0CB4BA83-A66E-425F-BDE1-645292BDE191}" type="presParOf" srcId="{CE166042-5BB4-49E8-9EE4-FCC9F626B13C}" destId="{A7E5A216-E849-4D4B-B591-6562E7CA3DE4}" srcOrd="3" destOrd="0" presId="urn:microsoft.com/office/officeart/2008/layout/VerticalAccentList"/>
    <dgm:cxn modelId="{B8B91E0E-FCF7-4C17-8D64-A2A32B07B26C}" type="presParOf" srcId="{CE166042-5BB4-49E8-9EE4-FCC9F626B13C}" destId="{23D0B5B3-CB1C-4E51-9175-A746B4F87D24}" srcOrd="4" destOrd="0" presId="urn:microsoft.com/office/officeart/2008/layout/VerticalAccentList"/>
    <dgm:cxn modelId="{D4D63547-AC6A-459E-9BB4-D093653A0B42}" type="presParOf" srcId="{CE166042-5BB4-49E8-9EE4-FCC9F626B13C}" destId="{FB8EEFD7-750F-432F-A7FD-C3D49C61E532}" srcOrd="5" destOrd="0" presId="urn:microsoft.com/office/officeart/2008/layout/VerticalAccentList"/>
    <dgm:cxn modelId="{0A1B7364-F48C-49D5-A36F-F44048187BC7}" type="presParOf" srcId="{CE166042-5BB4-49E8-9EE4-FCC9F626B13C}" destId="{790D0422-5140-4583-ACC8-1AF8D2C97D58}" srcOrd="6" destOrd="0" presId="urn:microsoft.com/office/officeart/2008/layout/VerticalAccentList"/>
    <dgm:cxn modelId="{134BC26F-07A7-4967-9EB7-40B045EF47B6}" type="presParOf" srcId="{CE166042-5BB4-49E8-9EE4-FCC9F626B13C}" destId="{7E252148-0B1E-4537-9D6D-99C714249602}" srcOrd="7" destOrd="0" presId="urn:microsoft.com/office/officeart/2008/layout/VerticalAccentList"/>
    <dgm:cxn modelId="{9C0102CD-6C6B-4788-BDA3-D5E9BE23E560}" type="presParOf" srcId="{FBCB6B97-7ADB-4F0F-B0D4-44EAD84D543E}" destId="{B2C864B3-7361-4CA1-8B57-D22990223C1E}" srcOrd="2" destOrd="0" presId="urn:microsoft.com/office/officeart/2008/layout/VerticalAccentList"/>
    <dgm:cxn modelId="{7EA04AF9-611C-4C0F-9F69-E6091436388C}" type="presParOf" srcId="{FBCB6B97-7ADB-4F0F-B0D4-44EAD84D543E}" destId="{0B598A1F-0C1C-4938-AD87-A67BECEF6D10}" srcOrd="3" destOrd="0" presId="urn:microsoft.com/office/officeart/2008/layout/VerticalAccentList"/>
    <dgm:cxn modelId="{C2F55052-35CA-4C50-A5C9-313330D1D7DF}" type="presParOf" srcId="{0B598A1F-0C1C-4938-AD87-A67BECEF6D10}" destId="{F88AEA51-4092-4DF3-95EA-530DC86677AF}" srcOrd="0" destOrd="0" presId="urn:microsoft.com/office/officeart/2008/layout/VerticalAccentList"/>
    <dgm:cxn modelId="{9A50DFDC-053C-4545-8436-A5E18D223654}" type="presParOf" srcId="{FBCB6B97-7ADB-4F0F-B0D4-44EAD84D543E}" destId="{96D2A3B1-02E5-49B6-A29E-3F3FC14D386E}" srcOrd="4" destOrd="0" presId="urn:microsoft.com/office/officeart/2008/layout/VerticalAccentList"/>
    <dgm:cxn modelId="{D13452E8-D4DB-48D2-B74F-4331931B43B2}" type="presParOf" srcId="{96D2A3B1-02E5-49B6-A29E-3F3FC14D386E}" destId="{7BBB728A-B4A9-497C-B9A6-047C7008E5B1}" srcOrd="0" destOrd="0" presId="urn:microsoft.com/office/officeart/2008/layout/VerticalAccentList"/>
    <dgm:cxn modelId="{1E1034E8-1894-411C-8CE4-7C66BC3B4EB6}" type="presParOf" srcId="{96D2A3B1-02E5-49B6-A29E-3F3FC14D386E}" destId="{D7DAFD79-399F-4E09-AFD3-442D24E02E0B}" srcOrd="1" destOrd="0" presId="urn:microsoft.com/office/officeart/2008/layout/VerticalAccentList"/>
    <dgm:cxn modelId="{7B8F6004-98CA-4F58-827A-253018D4BB5F}" type="presParOf" srcId="{96D2A3B1-02E5-49B6-A29E-3F3FC14D386E}" destId="{37D00537-F288-4E4B-B8A6-743771040C3D}" srcOrd="2" destOrd="0" presId="urn:microsoft.com/office/officeart/2008/layout/VerticalAccentList"/>
    <dgm:cxn modelId="{09664327-412D-4D14-BEA7-A205665D6A04}" type="presParOf" srcId="{96D2A3B1-02E5-49B6-A29E-3F3FC14D386E}" destId="{B14BDE37-97C3-4CCE-86BE-7161F394C184}" srcOrd="3" destOrd="0" presId="urn:microsoft.com/office/officeart/2008/layout/VerticalAccentList"/>
    <dgm:cxn modelId="{A8DA2A35-6E8C-4256-995E-89DAB18A78DF}" type="presParOf" srcId="{96D2A3B1-02E5-49B6-A29E-3F3FC14D386E}" destId="{E85F1CCE-56D2-4867-89D7-1311F1977C8B}" srcOrd="4" destOrd="0" presId="urn:microsoft.com/office/officeart/2008/layout/VerticalAccentList"/>
    <dgm:cxn modelId="{A15DED5D-5108-42B7-A6D0-ACC877D0D1D4}" type="presParOf" srcId="{96D2A3B1-02E5-49B6-A29E-3F3FC14D386E}" destId="{E43B8A8F-18AC-41E0-9452-17D00B7EE90A}" srcOrd="5" destOrd="0" presId="urn:microsoft.com/office/officeart/2008/layout/VerticalAccentList"/>
    <dgm:cxn modelId="{9E69CF6F-60AF-4BE5-A84B-85735880D17C}" type="presParOf" srcId="{96D2A3B1-02E5-49B6-A29E-3F3FC14D386E}" destId="{5CFEFDDE-0EC7-43F0-8FCE-3E99351253F1}" srcOrd="6" destOrd="0" presId="urn:microsoft.com/office/officeart/2008/layout/VerticalAccentList"/>
    <dgm:cxn modelId="{D694110B-15A0-455D-9733-F5271C1F4E2E}" type="presParOf" srcId="{96D2A3B1-02E5-49B6-A29E-3F3FC14D386E}" destId="{1C66126D-80EF-486E-A498-182AEFD2CCA2}" srcOrd="7" destOrd="0" presId="urn:microsoft.com/office/officeart/2008/layout/VerticalAccentList"/>
    <dgm:cxn modelId="{65339445-BFB6-4A19-B1DD-D4F314A2B18E}" type="presParOf" srcId="{FBCB6B97-7ADB-4F0F-B0D4-44EAD84D543E}" destId="{3B8C0FDD-F059-4C8E-9619-B46D9477D704}" srcOrd="5" destOrd="0" presId="urn:microsoft.com/office/officeart/2008/layout/VerticalAccentList"/>
    <dgm:cxn modelId="{E493F2F5-A759-4E2E-9A8F-02B827A6E660}" type="presParOf" srcId="{FBCB6B97-7ADB-4F0F-B0D4-44EAD84D543E}" destId="{9FE644B8-39C6-40E5-84E5-22757A4E51A4}" srcOrd="6" destOrd="0" presId="urn:microsoft.com/office/officeart/2008/layout/VerticalAccentList"/>
    <dgm:cxn modelId="{48FE6E6A-B4B1-446D-947D-24C1823BCF8B}" type="presParOf" srcId="{9FE644B8-39C6-40E5-84E5-22757A4E51A4}" destId="{D6D27B25-6A53-4CC6-832F-88EA95D2CD0C}" srcOrd="0" destOrd="0" presId="urn:microsoft.com/office/officeart/2008/layout/VerticalAccentList"/>
    <dgm:cxn modelId="{D0DA22CA-1D15-41A5-9B31-03C96795C823}" type="presParOf" srcId="{FBCB6B97-7ADB-4F0F-B0D4-44EAD84D543E}" destId="{147A1ED5-A000-4844-A5D4-689227022A36}" srcOrd="7" destOrd="0" presId="urn:microsoft.com/office/officeart/2008/layout/VerticalAccentList"/>
    <dgm:cxn modelId="{58419213-3EBA-4986-94F7-5247B3704F68}" type="presParOf" srcId="{147A1ED5-A000-4844-A5D4-689227022A36}" destId="{5CD18A6A-1A38-4BE3-AD45-97A699FF76C4}" srcOrd="0" destOrd="0" presId="urn:microsoft.com/office/officeart/2008/layout/VerticalAccentList"/>
    <dgm:cxn modelId="{9E7FED33-638C-47D0-909E-C63E63DCACC5}" type="presParOf" srcId="{147A1ED5-A000-4844-A5D4-689227022A36}" destId="{39B506A3-1FFC-4F22-B1FA-ECB8C2F0517A}" srcOrd="1" destOrd="0" presId="urn:microsoft.com/office/officeart/2008/layout/VerticalAccentList"/>
    <dgm:cxn modelId="{8D598737-5C3B-4D08-829D-AA671481E137}" type="presParOf" srcId="{147A1ED5-A000-4844-A5D4-689227022A36}" destId="{9B7D55F1-8ED3-4C70-A011-6A178BE36F7A}" srcOrd="2" destOrd="0" presId="urn:microsoft.com/office/officeart/2008/layout/VerticalAccentList"/>
    <dgm:cxn modelId="{647FA049-4893-4B2D-97EA-B03D208DB47B}" type="presParOf" srcId="{147A1ED5-A000-4844-A5D4-689227022A36}" destId="{CD9B1BBA-A374-4B4A-AB78-FA2338E3BF73}" srcOrd="3" destOrd="0" presId="urn:microsoft.com/office/officeart/2008/layout/VerticalAccentList"/>
    <dgm:cxn modelId="{C0596B55-F8BB-4387-84F4-BB61768A7E5E}" type="presParOf" srcId="{147A1ED5-A000-4844-A5D4-689227022A36}" destId="{073BD534-255D-4868-A75A-749AABF0F492}" srcOrd="4" destOrd="0" presId="urn:microsoft.com/office/officeart/2008/layout/VerticalAccentList"/>
    <dgm:cxn modelId="{95233E26-078A-45F1-9DBA-3643833DFE7E}" type="presParOf" srcId="{147A1ED5-A000-4844-A5D4-689227022A36}" destId="{D23AE1F9-E624-4FAB-B2B7-54ACC0CA85B8}" srcOrd="5" destOrd="0" presId="urn:microsoft.com/office/officeart/2008/layout/VerticalAccentList"/>
    <dgm:cxn modelId="{7C0B95F2-18FA-44D4-9BB1-55F08A01520B}" type="presParOf" srcId="{147A1ED5-A000-4844-A5D4-689227022A36}" destId="{8D6B2BD4-7223-4F61-B475-FE1977379658}" srcOrd="6" destOrd="0" presId="urn:microsoft.com/office/officeart/2008/layout/VerticalAccentList"/>
    <dgm:cxn modelId="{70D3B30F-B41D-4133-946B-A221295087BB}" type="presParOf" srcId="{147A1ED5-A000-4844-A5D4-689227022A36}" destId="{2E22906C-FD7A-4865-A625-B5D1D10055BA}" srcOrd="7" destOrd="0" presId="urn:microsoft.com/office/officeart/2008/layout/VerticalAccent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F92DDF7-B6C9-4021-A64B-FFD79F64BCED}" type="doc">
      <dgm:prSet loTypeId="urn:microsoft.com/office/officeart/2008/layout/VerticalAccentList" loCatId="list" qsTypeId="urn:microsoft.com/office/officeart/2005/8/quickstyle/simple1" qsCatId="simple" csTypeId="urn:microsoft.com/office/officeart/2005/8/colors/accent1_2" csCatId="accent1" phldr="1"/>
      <dgm:spPr/>
      <dgm:t>
        <a:bodyPr/>
        <a:lstStyle/>
        <a:p>
          <a:endParaRPr lang="cs-CZ"/>
        </a:p>
      </dgm:t>
    </dgm:pt>
    <dgm:pt modelId="{482B5DC1-779D-4BCE-A580-775BFE28E8C6}">
      <dgm:prSet phldrT="[Text]" phldr="1"/>
      <dgm:spPr/>
      <dgm:t>
        <a:bodyPr/>
        <a:lstStyle/>
        <a:p>
          <a:endParaRPr lang="cs-CZ"/>
        </a:p>
      </dgm:t>
    </dgm:pt>
    <dgm:pt modelId="{6F42A5F0-546E-4362-AA76-5E85F3C6EC9B}" type="parTrans" cxnId="{6285CE12-8CC9-4A62-AF8B-8652C8C13ABB}">
      <dgm:prSet/>
      <dgm:spPr/>
      <dgm:t>
        <a:bodyPr/>
        <a:lstStyle/>
        <a:p>
          <a:endParaRPr lang="cs-CZ"/>
        </a:p>
      </dgm:t>
    </dgm:pt>
    <dgm:pt modelId="{D1E331B9-6A71-4F2B-ABD1-1061CF6FB9FC}" type="sibTrans" cxnId="{6285CE12-8CC9-4A62-AF8B-8652C8C13ABB}">
      <dgm:prSet/>
      <dgm:spPr/>
      <dgm:t>
        <a:bodyPr/>
        <a:lstStyle/>
        <a:p>
          <a:endParaRPr lang="cs-CZ"/>
        </a:p>
      </dgm:t>
    </dgm:pt>
    <dgm:pt modelId="{7C067ACD-8256-42AD-9C6C-286A94538E7F}">
      <dgm:prSet phldrT="[Text]"/>
      <dgm:spPr/>
      <dgm:t>
        <a:bodyPr/>
        <a:lstStyle/>
        <a:p>
          <a:r>
            <a:rPr lang="cs-CZ" b="1" dirty="0" err="1" smtClean="0"/>
            <a:t>April</a:t>
          </a:r>
          <a:r>
            <a:rPr lang="cs-CZ" b="1" dirty="0" smtClean="0"/>
            <a:t> </a:t>
          </a:r>
          <a:r>
            <a:rPr lang="cs-CZ" b="1" dirty="0" err="1" smtClean="0"/>
            <a:t>Fool´s</a:t>
          </a:r>
          <a:r>
            <a:rPr lang="cs-CZ" b="1" dirty="0" smtClean="0"/>
            <a:t> </a:t>
          </a:r>
          <a:r>
            <a:rPr lang="cs-CZ" b="1" dirty="0" err="1" smtClean="0"/>
            <a:t>Day</a:t>
          </a:r>
          <a:endParaRPr lang="cs-CZ" b="1" dirty="0"/>
        </a:p>
      </dgm:t>
    </dgm:pt>
    <dgm:pt modelId="{6A34985A-A0BC-4687-A239-C79E60D1D2FF}" type="parTrans" cxnId="{20DE18CC-2C69-47A2-85BB-9B2E4F042BE6}">
      <dgm:prSet/>
      <dgm:spPr/>
      <dgm:t>
        <a:bodyPr/>
        <a:lstStyle/>
        <a:p>
          <a:endParaRPr lang="cs-CZ"/>
        </a:p>
      </dgm:t>
    </dgm:pt>
    <dgm:pt modelId="{8C6B2FF2-352F-4E47-8081-AC586174E3C5}" type="sibTrans" cxnId="{20DE18CC-2C69-47A2-85BB-9B2E4F042BE6}">
      <dgm:prSet/>
      <dgm:spPr/>
      <dgm:t>
        <a:bodyPr/>
        <a:lstStyle/>
        <a:p>
          <a:endParaRPr lang="cs-CZ"/>
        </a:p>
      </dgm:t>
    </dgm:pt>
    <dgm:pt modelId="{B7790E26-7B7E-42BB-9807-C16F59F4D072}">
      <dgm:prSet phldrT="[Text]" phldr="1"/>
      <dgm:spPr/>
      <dgm:t>
        <a:bodyPr/>
        <a:lstStyle/>
        <a:p>
          <a:endParaRPr lang="cs-CZ"/>
        </a:p>
      </dgm:t>
    </dgm:pt>
    <dgm:pt modelId="{660A5AD3-5F9E-4FF5-804F-EB9EE0D65C2A}" type="parTrans" cxnId="{AD257851-EBEA-4B35-BDC9-9DC84F5FED53}">
      <dgm:prSet/>
      <dgm:spPr/>
      <dgm:t>
        <a:bodyPr/>
        <a:lstStyle/>
        <a:p>
          <a:endParaRPr lang="cs-CZ"/>
        </a:p>
      </dgm:t>
    </dgm:pt>
    <dgm:pt modelId="{2C88E7FF-3538-4534-9AE9-2E06D8674912}" type="sibTrans" cxnId="{AD257851-EBEA-4B35-BDC9-9DC84F5FED53}">
      <dgm:prSet/>
      <dgm:spPr/>
      <dgm:t>
        <a:bodyPr/>
        <a:lstStyle/>
        <a:p>
          <a:endParaRPr lang="cs-CZ"/>
        </a:p>
      </dgm:t>
    </dgm:pt>
    <dgm:pt modelId="{1CAB8756-03A2-46BE-A05A-32BE965BA7E8}">
      <dgm:prSet phldrT="[Text]"/>
      <dgm:spPr/>
      <dgm:t>
        <a:bodyPr/>
        <a:lstStyle/>
        <a:p>
          <a:r>
            <a:rPr lang="cs-CZ" b="1" dirty="0" err="1" smtClean="0"/>
            <a:t>Mother´s</a:t>
          </a:r>
          <a:r>
            <a:rPr lang="cs-CZ" b="1" dirty="0" smtClean="0"/>
            <a:t> </a:t>
          </a:r>
          <a:r>
            <a:rPr lang="cs-CZ" b="1" dirty="0" err="1" smtClean="0"/>
            <a:t>Day</a:t>
          </a:r>
          <a:endParaRPr lang="cs-CZ" b="1" dirty="0"/>
        </a:p>
      </dgm:t>
    </dgm:pt>
    <dgm:pt modelId="{78F2CA0D-1274-49AB-88EA-E416A7C13687}" type="parTrans" cxnId="{837EB985-F0FF-48AA-947E-FE8759562C2B}">
      <dgm:prSet/>
      <dgm:spPr/>
      <dgm:t>
        <a:bodyPr/>
        <a:lstStyle/>
        <a:p>
          <a:endParaRPr lang="cs-CZ"/>
        </a:p>
      </dgm:t>
    </dgm:pt>
    <dgm:pt modelId="{D72E4369-DC22-4FB3-AA73-85F4D6AC4699}" type="sibTrans" cxnId="{837EB985-F0FF-48AA-947E-FE8759562C2B}">
      <dgm:prSet/>
      <dgm:spPr/>
      <dgm:t>
        <a:bodyPr/>
        <a:lstStyle/>
        <a:p>
          <a:endParaRPr lang="cs-CZ"/>
        </a:p>
      </dgm:t>
    </dgm:pt>
    <dgm:pt modelId="{7540E9F0-D6B2-4AE7-AF46-3CF2251BDDDF}">
      <dgm:prSet phldrT="[Text]" phldr="1"/>
      <dgm:spPr/>
      <dgm:t>
        <a:bodyPr/>
        <a:lstStyle/>
        <a:p>
          <a:endParaRPr lang="cs-CZ"/>
        </a:p>
      </dgm:t>
    </dgm:pt>
    <dgm:pt modelId="{EA2027DE-A978-406A-955F-BA337CC9BEB0}" type="parTrans" cxnId="{2A49896C-414E-4E57-81D3-BB30BBA6B10B}">
      <dgm:prSet/>
      <dgm:spPr/>
      <dgm:t>
        <a:bodyPr/>
        <a:lstStyle/>
        <a:p>
          <a:endParaRPr lang="cs-CZ"/>
        </a:p>
      </dgm:t>
    </dgm:pt>
    <dgm:pt modelId="{E37E054A-E67C-4404-ABF4-E33B83FD892B}" type="sibTrans" cxnId="{2A49896C-414E-4E57-81D3-BB30BBA6B10B}">
      <dgm:prSet/>
      <dgm:spPr/>
      <dgm:t>
        <a:bodyPr/>
        <a:lstStyle/>
        <a:p>
          <a:endParaRPr lang="cs-CZ"/>
        </a:p>
      </dgm:t>
    </dgm:pt>
    <dgm:pt modelId="{DE462AAB-1545-4626-9A7E-94DDFD0E3672}">
      <dgm:prSet phldrT="[Text]"/>
      <dgm:spPr/>
      <dgm:t>
        <a:bodyPr/>
        <a:lstStyle/>
        <a:p>
          <a:r>
            <a:rPr lang="cs-CZ" b="1" dirty="0" smtClean="0"/>
            <a:t>St. </a:t>
          </a:r>
          <a:r>
            <a:rPr lang="cs-CZ" b="1" dirty="0" err="1" smtClean="0"/>
            <a:t>Valentine´s</a:t>
          </a:r>
          <a:r>
            <a:rPr lang="cs-CZ" b="1" dirty="0" smtClean="0"/>
            <a:t> </a:t>
          </a:r>
          <a:r>
            <a:rPr lang="cs-CZ" b="1" dirty="0" err="1" smtClean="0"/>
            <a:t>Day</a:t>
          </a:r>
          <a:endParaRPr lang="cs-CZ" b="1" dirty="0"/>
        </a:p>
      </dgm:t>
    </dgm:pt>
    <dgm:pt modelId="{145B7AD3-4398-42CF-8A3D-49209C83BE14}" type="parTrans" cxnId="{1EF88A05-3E4D-4656-835C-5EBCE0E55A2B}">
      <dgm:prSet/>
      <dgm:spPr/>
      <dgm:t>
        <a:bodyPr/>
        <a:lstStyle/>
        <a:p>
          <a:endParaRPr lang="cs-CZ"/>
        </a:p>
      </dgm:t>
    </dgm:pt>
    <dgm:pt modelId="{D479A394-2AA1-4952-B9E5-619194EF4C42}" type="sibTrans" cxnId="{1EF88A05-3E4D-4656-835C-5EBCE0E55A2B}">
      <dgm:prSet/>
      <dgm:spPr/>
      <dgm:t>
        <a:bodyPr/>
        <a:lstStyle/>
        <a:p>
          <a:endParaRPr lang="cs-CZ"/>
        </a:p>
      </dgm:t>
    </dgm:pt>
    <dgm:pt modelId="{821066B0-ED3E-4E36-9570-72AB480BE244}" type="pres">
      <dgm:prSet presAssocID="{3F92DDF7-B6C9-4021-A64B-FFD79F64BCED}" presName="Name0" presStyleCnt="0">
        <dgm:presLayoutVars>
          <dgm:chMax/>
          <dgm:chPref/>
          <dgm:dir/>
        </dgm:presLayoutVars>
      </dgm:prSet>
      <dgm:spPr/>
      <dgm:t>
        <a:bodyPr/>
        <a:lstStyle/>
        <a:p>
          <a:endParaRPr lang="cs-CZ"/>
        </a:p>
      </dgm:t>
    </dgm:pt>
    <dgm:pt modelId="{CE789053-46FD-47BD-9232-F1000048EA97}" type="pres">
      <dgm:prSet presAssocID="{482B5DC1-779D-4BCE-A580-775BFE28E8C6}" presName="parenttextcomposite" presStyleCnt="0"/>
      <dgm:spPr/>
    </dgm:pt>
    <dgm:pt modelId="{691C2EEB-9742-4FE7-AE83-A489354A0672}" type="pres">
      <dgm:prSet presAssocID="{482B5DC1-779D-4BCE-A580-775BFE28E8C6}" presName="parenttext" presStyleLbl="revTx" presStyleIdx="0" presStyleCnt="3">
        <dgm:presLayoutVars>
          <dgm:chMax/>
          <dgm:chPref val="2"/>
          <dgm:bulletEnabled val="1"/>
        </dgm:presLayoutVars>
      </dgm:prSet>
      <dgm:spPr/>
      <dgm:t>
        <a:bodyPr/>
        <a:lstStyle/>
        <a:p>
          <a:endParaRPr lang="cs-CZ"/>
        </a:p>
      </dgm:t>
    </dgm:pt>
    <dgm:pt modelId="{57E0BDA9-55B3-43C6-84A7-4BBC0A164CDA}" type="pres">
      <dgm:prSet presAssocID="{482B5DC1-779D-4BCE-A580-775BFE28E8C6}" presName="composite" presStyleCnt="0"/>
      <dgm:spPr/>
    </dgm:pt>
    <dgm:pt modelId="{66915193-9679-4C1F-A348-FE273B0E20F8}" type="pres">
      <dgm:prSet presAssocID="{482B5DC1-779D-4BCE-A580-775BFE28E8C6}" presName="chevron1" presStyleLbl="alignNode1" presStyleIdx="0" presStyleCnt="21"/>
      <dgm:spPr/>
    </dgm:pt>
    <dgm:pt modelId="{7B0BE600-58C0-4AD6-A759-076FC2A6E0AC}" type="pres">
      <dgm:prSet presAssocID="{482B5DC1-779D-4BCE-A580-775BFE28E8C6}" presName="chevron2" presStyleLbl="alignNode1" presStyleIdx="1" presStyleCnt="21"/>
      <dgm:spPr/>
    </dgm:pt>
    <dgm:pt modelId="{11A7D992-4C7B-44FA-85F5-221028EF875D}" type="pres">
      <dgm:prSet presAssocID="{482B5DC1-779D-4BCE-A580-775BFE28E8C6}" presName="chevron3" presStyleLbl="alignNode1" presStyleIdx="2" presStyleCnt="21"/>
      <dgm:spPr/>
    </dgm:pt>
    <dgm:pt modelId="{8020A28B-D4D1-46EE-89EC-6E043D73AB80}" type="pres">
      <dgm:prSet presAssocID="{482B5DC1-779D-4BCE-A580-775BFE28E8C6}" presName="chevron4" presStyleLbl="alignNode1" presStyleIdx="3" presStyleCnt="21"/>
      <dgm:spPr/>
    </dgm:pt>
    <dgm:pt modelId="{B96E24CF-917F-4D4A-A219-B8E5BADDDC37}" type="pres">
      <dgm:prSet presAssocID="{482B5DC1-779D-4BCE-A580-775BFE28E8C6}" presName="chevron5" presStyleLbl="alignNode1" presStyleIdx="4" presStyleCnt="21"/>
      <dgm:spPr/>
    </dgm:pt>
    <dgm:pt modelId="{7A1DD748-DF01-497D-A6B8-791A5A455B14}" type="pres">
      <dgm:prSet presAssocID="{482B5DC1-779D-4BCE-A580-775BFE28E8C6}" presName="chevron6" presStyleLbl="alignNode1" presStyleIdx="5" presStyleCnt="21"/>
      <dgm:spPr/>
    </dgm:pt>
    <dgm:pt modelId="{3DD5E065-7451-4E28-83B0-EBEC5784971D}" type="pres">
      <dgm:prSet presAssocID="{482B5DC1-779D-4BCE-A580-775BFE28E8C6}" presName="chevron7" presStyleLbl="alignNode1" presStyleIdx="6" presStyleCnt="21"/>
      <dgm:spPr/>
    </dgm:pt>
    <dgm:pt modelId="{78A5DF55-3270-4DF3-98DE-B7822938D93C}" type="pres">
      <dgm:prSet presAssocID="{482B5DC1-779D-4BCE-A580-775BFE28E8C6}" presName="childtext" presStyleLbl="solidFgAcc1" presStyleIdx="0" presStyleCnt="3">
        <dgm:presLayoutVars>
          <dgm:chMax/>
          <dgm:chPref val="0"/>
          <dgm:bulletEnabled val="1"/>
        </dgm:presLayoutVars>
      </dgm:prSet>
      <dgm:spPr/>
      <dgm:t>
        <a:bodyPr/>
        <a:lstStyle/>
        <a:p>
          <a:endParaRPr lang="cs-CZ"/>
        </a:p>
      </dgm:t>
    </dgm:pt>
    <dgm:pt modelId="{CAC7AEF7-0812-47FD-804F-3A42A183E30E}" type="pres">
      <dgm:prSet presAssocID="{D1E331B9-6A71-4F2B-ABD1-1061CF6FB9FC}" presName="sibTrans" presStyleCnt="0"/>
      <dgm:spPr/>
    </dgm:pt>
    <dgm:pt modelId="{9EEE6E90-9040-41C1-A310-0E7ED25D46A0}" type="pres">
      <dgm:prSet presAssocID="{B7790E26-7B7E-42BB-9807-C16F59F4D072}" presName="parenttextcomposite" presStyleCnt="0"/>
      <dgm:spPr/>
    </dgm:pt>
    <dgm:pt modelId="{3F690988-01DE-46F1-9315-A97189F1D3B8}" type="pres">
      <dgm:prSet presAssocID="{B7790E26-7B7E-42BB-9807-C16F59F4D072}" presName="parenttext" presStyleLbl="revTx" presStyleIdx="1" presStyleCnt="3">
        <dgm:presLayoutVars>
          <dgm:chMax/>
          <dgm:chPref val="2"/>
          <dgm:bulletEnabled val="1"/>
        </dgm:presLayoutVars>
      </dgm:prSet>
      <dgm:spPr/>
      <dgm:t>
        <a:bodyPr/>
        <a:lstStyle/>
        <a:p>
          <a:endParaRPr lang="cs-CZ"/>
        </a:p>
      </dgm:t>
    </dgm:pt>
    <dgm:pt modelId="{D06A295A-5557-49AF-81F2-4B9D40F46143}" type="pres">
      <dgm:prSet presAssocID="{B7790E26-7B7E-42BB-9807-C16F59F4D072}" presName="composite" presStyleCnt="0"/>
      <dgm:spPr/>
    </dgm:pt>
    <dgm:pt modelId="{17F08FC4-EE67-4E40-9457-9DE85EC5CA06}" type="pres">
      <dgm:prSet presAssocID="{B7790E26-7B7E-42BB-9807-C16F59F4D072}" presName="chevron1" presStyleLbl="alignNode1" presStyleIdx="7" presStyleCnt="21"/>
      <dgm:spPr/>
    </dgm:pt>
    <dgm:pt modelId="{5435841E-DF54-4EDA-904C-8B530A472E16}" type="pres">
      <dgm:prSet presAssocID="{B7790E26-7B7E-42BB-9807-C16F59F4D072}" presName="chevron2" presStyleLbl="alignNode1" presStyleIdx="8" presStyleCnt="21"/>
      <dgm:spPr/>
    </dgm:pt>
    <dgm:pt modelId="{F6104124-E2C4-4710-8C17-CC3F6908988F}" type="pres">
      <dgm:prSet presAssocID="{B7790E26-7B7E-42BB-9807-C16F59F4D072}" presName="chevron3" presStyleLbl="alignNode1" presStyleIdx="9" presStyleCnt="21"/>
      <dgm:spPr/>
    </dgm:pt>
    <dgm:pt modelId="{3661F48D-D24F-4CC5-940C-A3D7F3E29295}" type="pres">
      <dgm:prSet presAssocID="{B7790E26-7B7E-42BB-9807-C16F59F4D072}" presName="chevron4" presStyleLbl="alignNode1" presStyleIdx="10" presStyleCnt="21"/>
      <dgm:spPr/>
    </dgm:pt>
    <dgm:pt modelId="{E450C121-F932-4C84-8CC6-ACFDDE61DAA0}" type="pres">
      <dgm:prSet presAssocID="{B7790E26-7B7E-42BB-9807-C16F59F4D072}" presName="chevron5" presStyleLbl="alignNode1" presStyleIdx="11" presStyleCnt="21"/>
      <dgm:spPr/>
    </dgm:pt>
    <dgm:pt modelId="{B78F2A00-08FE-4203-8FBC-FEA03A54E951}" type="pres">
      <dgm:prSet presAssocID="{B7790E26-7B7E-42BB-9807-C16F59F4D072}" presName="chevron6" presStyleLbl="alignNode1" presStyleIdx="12" presStyleCnt="21"/>
      <dgm:spPr/>
    </dgm:pt>
    <dgm:pt modelId="{6CCA9E39-C07E-45D6-8DD4-3917947F2351}" type="pres">
      <dgm:prSet presAssocID="{B7790E26-7B7E-42BB-9807-C16F59F4D072}" presName="chevron7" presStyleLbl="alignNode1" presStyleIdx="13" presStyleCnt="21"/>
      <dgm:spPr/>
    </dgm:pt>
    <dgm:pt modelId="{884A65E9-ED28-4B85-A2CF-22452A3E35EE}" type="pres">
      <dgm:prSet presAssocID="{B7790E26-7B7E-42BB-9807-C16F59F4D072}" presName="childtext" presStyleLbl="solidFgAcc1" presStyleIdx="1" presStyleCnt="3">
        <dgm:presLayoutVars>
          <dgm:chMax/>
          <dgm:chPref val="0"/>
          <dgm:bulletEnabled val="1"/>
        </dgm:presLayoutVars>
      </dgm:prSet>
      <dgm:spPr/>
      <dgm:t>
        <a:bodyPr/>
        <a:lstStyle/>
        <a:p>
          <a:endParaRPr lang="cs-CZ"/>
        </a:p>
      </dgm:t>
    </dgm:pt>
    <dgm:pt modelId="{57B883D9-503F-475E-A592-9D60B87F87A1}" type="pres">
      <dgm:prSet presAssocID="{2C88E7FF-3538-4534-9AE9-2E06D8674912}" presName="sibTrans" presStyleCnt="0"/>
      <dgm:spPr/>
    </dgm:pt>
    <dgm:pt modelId="{A50B92D1-BD30-4E88-8EA7-702DA2C3D095}" type="pres">
      <dgm:prSet presAssocID="{7540E9F0-D6B2-4AE7-AF46-3CF2251BDDDF}" presName="parenttextcomposite" presStyleCnt="0"/>
      <dgm:spPr/>
    </dgm:pt>
    <dgm:pt modelId="{15D0809A-5BCC-4CD8-88DD-71EFBE8CE536}" type="pres">
      <dgm:prSet presAssocID="{7540E9F0-D6B2-4AE7-AF46-3CF2251BDDDF}" presName="parenttext" presStyleLbl="revTx" presStyleIdx="2" presStyleCnt="3">
        <dgm:presLayoutVars>
          <dgm:chMax/>
          <dgm:chPref val="2"/>
          <dgm:bulletEnabled val="1"/>
        </dgm:presLayoutVars>
      </dgm:prSet>
      <dgm:spPr/>
      <dgm:t>
        <a:bodyPr/>
        <a:lstStyle/>
        <a:p>
          <a:endParaRPr lang="cs-CZ"/>
        </a:p>
      </dgm:t>
    </dgm:pt>
    <dgm:pt modelId="{1A117C7E-727F-441B-902E-423BA20A1471}" type="pres">
      <dgm:prSet presAssocID="{7540E9F0-D6B2-4AE7-AF46-3CF2251BDDDF}" presName="composite" presStyleCnt="0"/>
      <dgm:spPr/>
    </dgm:pt>
    <dgm:pt modelId="{825734F3-C015-4AD9-89A5-E0162272EC8E}" type="pres">
      <dgm:prSet presAssocID="{7540E9F0-D6B2-4AE7-AF46-3CF2251BDDDF}" presName="chevron1" presStyleLbl="alignNode1" presStyleIdx="14" presStyleCnt="21"/>
      <dgm:spPr/>
    </dgm:pt>
    <dgm:pt modelId="{3B935E96-3B35-42AB-A454-7D9D84A56628}" type="pres">
      <dgm:prSet presAssocID="{7540E9F0-D6B2-4AE7-AF46-3CF2251BDDDF}" presName="chevron2" presStyleLbl="alignNode1" presStyleIdx="15" presStyleCnt="21"/>
      <dgm:spPr/>
    </dgm:pt>
    <dgm:pt modelId="{4CC22371-F8AC-4670-BDB1-6520C748B303}" type="pres">
      <dgm:prSet presAssocID="{7540E9F0-D6B2-4AE7-AF46-3CF2251BDDDF}" presName="chevron3" presStyleLbl="alignNode1" presStyleIdx="16" presStyleCnt="21"/>
      <dgm:spPr/>
    </dgm:pt>
    <dgm:pt modelId="{FA5595F9-C9AE-432B-84E7-96959B6975A4}" type="pres">
      <dgm:prSet presAssocID="{7540E9F0-D6B2-4AE7-AF46-3CF2251BDDDF}" presName="chevron4" presStyleLbl="alignNode1" presStyleIdx="17" presStyleCnt="21"/>
      <dgm:spPr/>
    </dgm:pt>
    <dgm:pt modelId="{966BBD4D-D4C1-41FB-A19C-D85C268B134F}" type="pres">
      <dgm:prSet presAssocID="{7540E9F0-D6B2-4AE7-AF46-3CF2251BDDDF}" presName="chevron5" presStyleLbl="alignNode1" presStyleIdx="18" presStyleCnt="21"/>
      <dgm:spPr/>
    </dgm:pt>
    <dgm:pt modelId="{3E5F225C-F997-4929-923B-4FD99593930C}" type="pres">
      <dgm:prSet presAssocID="{7540E9F0-D6B2-4AE7-AF46-3CF2251BDDDF}" presName="chevron6" presStyleLbl="alignNode1" presStyleIdx="19" presStyleCnt="21"/>
      <dgm:spPr/>
    </dgm:pt>
    <dgm:pt modelId="{B3FA1797-E7A4-47BD-A88A-A167B701D403}" type="pres">
      <dgm:prSet presAssocID="{7540E9F0-D6B2-4AE7-AF46-3CF2251BDDDF}" presName="chevron7" presStyleLbl="alignNode1" presStyleIdx="20" presStyleCnt="21"/>
      <dgm:spPr/>
    </dgm:pt>
    <dgm:pt modelId="{80F933A8-9344-44EC-B483-0B309D409ED2}" type="pres">
      <dgm:prSet presAssocID="{7540E9F0-D6B2-4AE7-AF46-3CF2251BDDDF}" presName="childtext" presStyleLbl="solidFgAcc1" presStyleIdx="2" presStyleCnt="3">
        <dgm:presLayoutVars>
          <dgm:chMax/>
          <dgm:chPref val="0"/>
          <dgm:bulletEnabled val="1"/>
        </dgm:presLayoutVars>
      </dgm:prSet>
      <dgm:spPr/>
      <dgm:t>
        <a:bodyPr/>
        <a:lstStyle/>
        <a:p>
          <a:endParaRPr lang="cs-CZ"/>
        </a:p>
      </dgm:t>
    </dgm:pt>
  </dgm:ptLst>
  <dgm:cxnLst>
    <dgm:cxn modelId="{93729422-28E7-4909-A80A-26D6A76C7E6D}" type="presOf" srcId="{1CAB8756-03A2-46BE-A05A-32BE965BA7E8}" destId="{884A65E9-ED28-4B85-A2CF-22452A3E35EE}" srcOrd="0" destOrd="0" presId="urn:microsoft.com/office/officeart/2008/layout/VerticalAccentList"/>
    <dgm:cxn modelId="{C838FA49-4C32-4BBA-83FE-8684E7BF915D}" type="presOf" srcId="{3F92DDF7-B6C9-4021-A64B-FFD79F64BCED}" destId="{821066B0-ED3E-4E36-9570-72AB480BE244}" srcOrd="0" destOrd="0" presId="urn:microsoft.com/office/officeart/2008/layout/VerticalAccentList"/>
    <dgm:cxn modelId="{837EB985-F0FF-48AA-947E-FE8759562C2B}" srcId="{B7790E26-7B7E-42BB-9807-C16F59F4D072}" destId="{1CAB8756-03A2-46BE-A05A-32BE965BA7E8}" srcOrd="0" destOrd="0" parTransId="{78F2CA0D-1274-49AB-88EA-E416A7C13687}" sibTransId="{D72E4369-DC22-4FB3-AA73-85F4D6AC4699}"/>
    <dgm:cxn modelId="{330683D5-F186-49ED-9C63-A01542531660}" type="presOf" srcId="{7C067ACD-8256-42AD-9C6C-286A94538E7F}" destId="{78A5DF55-3270-4DF3-98DE-B7822938D93C}" srcOrd="0" destOrd="0" presId="urn:microsoft.com/office/officeart/2008/layout/VerticalAccentList"/>
    <dgm:cxn modelId="{A00FC2F5-4B96-4531-97C5-9E69E79A84F0}" type="presOf" srcId="{DE462AAB-1545-4626-9A7E-94DDFD0E3672}" destId="{80F933A8-9344-44EC-B483-0B309D409ED2}" srcOrd="0" destOrd="0" presId="urn:microsoft.com/office/officeart/2008/layout/VerticalAccentList"/>
    <dgm:cxn modelId="{D7D744BE-9F55-4309-B40C-8B8868DB05EF}" type="presOf" srcId="{B7790E26-7B7E-42BB-9807-C16F59F4D072}" destId="{3F690988-01DE-46F1-9315-A97189F1D3B8}" srcOrd="0" destOrd="0" presId="urn:microsoft.com/office/officeart/2008/layout/VerticalAccentList"/>
    <dgm:cxn modelId="{1EF88A05-3E4D-4656-835C-5EBCE0E55A2B}" srcId="{7540E9F0-D6B2-4AE7-AF46-3CF2251BDDDF}" destId="{DE462AAB-1545-4626-9A7E-94DDFD0E3672}" srcOrd="0" destOrd="0" parTransId="{145B7AD3-4398-42CF-8A3D-49209C83BE14}" sibTransId="{D479A394-2AA1-4952-B9E5-619194EF4C42}"/>
    <dgm:cxn modelId="{6285CE12-8CC9-4A62-AF8B-8652C8C13ABB}" srcId="{3F92DDF7-B6C9-4021-A64B-FFD79F64BCED}" destId="{482B5DC1-779D-4BCE-A580-775BFE28E8C6}" srcOrd="0" destOrd="0" parTransId="{6F42A5F0-546E-4362-AA76-5E85F3C6EC9B}" sibTransId="{D1E331B9-6A71-4F2B-ABD1-1061CF6FB9FC}"/>
    <dgm:cxn modelId="{AD257851-EBEA-4B35-BDC9-9DC84F5FED53}" srcId="{3F92DDF7-B6C9-4021-A64B-FFD79F64BCED}" destId="{B7790E26-7B7E-42BB-9807-C16F59F4D072}" srcOrd="1" destOrd="0" parTransId="{660A5AD3-5F9E-4FF5-804F-EB9EE0D65C2A}" sibTransId="{2C88E7FF-3538-4534-9AE9-2E06D8674912}"/>
    <dgm:cxn modelId="{D5FC5A78-FB4A-4C16-A67E-26A0277B73DF}" type="presOf" srcId="{7540E9F0-D6B2-4AE7-AF46-3CF2251BDDDF}" destId="{15D0809A-5BCC-4CD8-88DD-71EFBE8CE536}" srcOrd="0" destOrd="0" presId="urn:microsoft.com/office/officeart/2008/layout/VerticalAccentList"/>
    <dgm:cxn modelId="{2A49896C-414E-4E57-81D3-BB30BBA6B10B}" srcId="{3F92DDF7-B6C9-4021-A64B-FFD79F64BCED}" destId="{7540E9F0-D6B2-4AE7-AF46-3CF2251BDDDF}" srcOrd="2" destOrd="0" parTransId="{EA2027DE-A978-406A-955F-BA337CC9BEB0}" sibTransId="{E37E054A-E67C-4404-ABF4-E33B83FD892B}"/>
    <dgm:cxn modelId="{B8ED0CA6-7B8F-4658-9A90-0BB3E9CCF86D}" type="presOf" srcId="{482B5DC1-779D-4BCE-A580-775BFE28E8C6}" destId="{691C2EEB-9742-4FE7-AE83-A489354A0672}" srcOrd="0" destOrd="0" presId="urn:microsoft.com/office/officeart/2008/layout/VerticalAccentList"/>
    <dgm:cxn modelId="{20DE18CC-2C69-47A2-85BB-9B2E4F042BE6}" srcId="{482B5DC1-779D-4BCE-A580-775BFE28E8C6}" destId="{7C067ACD-8256-42AD-9C6C-286A94538E7F}" srcOrd="0" destOrd="0" parTransId="{6A34985A-A0BC-4687-A239-C79E60D1D2FF}" sibTransId="{8C6B2FF2-352F-4E47-8081-AC586174E3C5}"/>
    <dgm:cxn modelId="{B51EE160-3420-444D-ADE1-61336F9FCF6F}" type="presParOf" srcId="{821066B0-ED3E-4E36-9570-72AB480BE244}" destId="{CE789053-46FD-47BD-9232-F1000048EA97}" srcOrd="0" destOrd="0" presId="urn:microsoft.com/office/officeart/2008/layout/VerticalAccentList"/>
    <dgm:cxn modelId="{2107BB9B-2133-4241-829C-DE1735CF193B}" type="presParOf" srcId="{CE789053-46FD-47BD-9232-F1000048EA97}" destId="{691C2EEB-9742-4FE7-AE83-A489354A0672}" srcOrd="0" destOrd="0" presId="urn:microsoft.com/office/officeart/2008/layout/VerticalAccentList"/>
    <dgm:cxn modelId="{AD887F83-F017-4402-A110-6E37BE526C76}" type="presParOf" srcId="{821066B0-ED3E-4E36-9570-72AB480BE244}" destId="{57E0BDA9-55B3-43C6-84A7-4BBC0A164CDA}" srcOrd="1" destOrd="0" presId="urn:microsoft.com/office/officeart/2008/layout/VerticalAccentList"/>
    <dgm:cxn modelId="{F9C8DAE8-A354-4B21-BF81-5A312156F350}" type="presParOf" srcId="{57E0BDA9-55B3-43C6-84A7-4BBC0A164CDA}" destId="{66915193-9679-4C1F-A348-FE273B0E20F8}" srcOrd="0" destOrd="0" presId="urn:microsoft.com/office/officeart/2008/layout/VerticalAccentList"/>
    <dgm:cxn modelId="{46C5E0F0-C585-4071-A2BC-33742A35E32C}" type="presParOf" srcId="{57E0BDA9-55B3-43C6-84A7-4BBC0A164CDA}" destId="{7B0BE600-58C0-4AD6-A759-076FC2A6E0AC}" srcOrd="1" destOrd="0" presId="urn:microsoft.com/office/officeart/2008/layout/VerticalAccentList"/>
    <dgm:cxn modelId="{21884C0A-BFDA-4E25-9DA5-56BBBF157019}" type="presParOf" srcId="{57E0BDA9-55B3-43C6-84A7-4BBC0A164CDA}" destId="{11A7D992-4C7B-44FA-85F5-221028EF875D}" srcOrd="2" destOrd="0" presId="urn:microsoft.com/office/officeart/2008/layout/VerticalAccentList"/>
    <dgm:cxn modelId="{A41A6F73-B189-44A4-8BC1-61700837F7A4}" type="presParOf" srcId="{57E0BDA9-55B3-43C6-84A7-4BBC0A164CDA}" destId="{8020A28B-D4D1-46EE-89EC-6E043D73AB80}" srcOrd="3" destOrd="0" presId="urn:microsoft.com/office/officeart/2008/layout/VerticalAccentList"/>
    <dgm:cxn modelId="{1BED7DEC-07D7-4CCA-BBBF-4B671DFAEF21}" type="presParOf" srcId="{57E0BDA9-55B3-43C6-84A7-4BBC0A164CDA}" destId="{B96E24CF-917F-4D4A-A219-B8E5BADDDC37}" srcOrd="4" destOrd="0" presId="urn:microsoft.com/office/officeart/2008/layout/VerticalAccentList"/>
    <dgm:cxn modelId="{E0D59916-CD96-49FE-A498-F9476B35BD5F}" type="presParOf" srcId="{57E0BDA9-55B3-43C6-84A7-4BBC0A164CDA}" destId="{7A1DD748-DF01-497D-A6B8-791A5A455B14}" srcOrd="5" destOrd="0" presId="urn:microsoft.com/office/officeart/2008/layout/VerticalAccentList"/>
    <dgm:cxn modelId="{B8A44C3E-5470-46CF-8409-2D93BCA389BF}" type="presParOf" srcId="{57E0BDA9-55B3-43C6-84A7-4BBC0A164CDA}" destId="{3DD5E065-7451-4E28-83B0-EBEC5784971D}" srcOrd="6" destOrd="0" presId="urn:microsoft.com/office/officeart/2008/layout/VerticalAccentList"/>
    <dgm:cxn modelId="{376B2BDF-6A49-41F7-90AC-B50CA21E1724}" type="presParOf" srcId="{57E0BDA9-55B3-43C6-84A7-4BBC0A164CDA}" destId="{78A5DF55-3270-4DF3-98DE-B7822938D93C}" srcOrd="7" destOrd="0" presId="urn:microsoft.com/office/officeart/2008/layout/VerticalAccentList"/>
    <dgm:cxn modelId="{1388B055-6E53-4061-BE3B-57082558FF65}" type="presParOf" srcId="{821066B0-ED3E-4E36-9570-72AB480BE244}" destId="{CAC7AEF7-0812-47FD-804F-3A42A183E30E}" srcOrd="2" destOrd="0" presId="urn:microsoft.com/office/officeart/2008/layout/VerticalAccentList"/>
    <dgm:cxn modelId="{8BC14CBF-34AB-4677-AABE-7DBE1A5D48D5}" type="presParOf" srcId="{821066B0-ED3E-4E36-9570-72AB480BE244}" destId="{9EEE6E90-9040-41C1-A310-0E7ED25D46A0}" srcOrd="3" destOrd="0" presId="urn:microsoft.com/office/officeart/2008/layout/VerticalAccentList"/>
    <dgm:cxn modelId="{277D9177-80D8-4F4D-9D9E-CAC89C0D6E54}" type="presParOf" srcId="{9EEE6E90-9040-41C1-A310-0E7ED25D46A0}" destId="{3F690988-01DE-46F1-9315-A97189F1D3B8}" srcOrd="0" destOrd="0" presId="urn:microsoft.com/office/officeart/2008/layout/VerticalAccentList"/>
    <dgm:cxn modelId="{0D2766FB-0191-4870-A2A2-C279BEB51A09}" type="presParOf" srcId="{821066B0-ED3E-4E36-9570-72AB480BE244}" destId="{D06A295A-5557-49AF-81F2-4B9D40F46143}" srcOrd="4" destOrd="0" presId="urn:microsoft.com/office/officeart/2008/layout/VerticalAccentList"/>
    <dgm:cxn modelId="{B7814430-D611-46D3-A762-2C9D75C5660C}" type="presParOf" srcId="{D06A295A-5557-49AF-81F2-4B9D40F46143}" destId="{17F08FC4-EE67-4E40-9457-9DE85EC5CA06}" srcOrd="0" destOrd="0" presId="urn:microsoft.com/office/officeart/2008/layout/VerticalAccentList"/>
    <dgm:cxn modelId="{9027EF4F-2709-422D-A7EC-EAE32FF9926F}" type="presParOf" srcId="{D06A295A-5557-49AF-81F2-4B9D40F46143}" destId="{5435841E-DF54-4EDA-904C-8B530A472E16}" srcOrd="1" destOrd="0" presId="urn:microsoft.com/office/officeart/2008/layout/VerticalAccentList"/>
    <dgm:cxn modelId="{7B609F53-CFB1-44EF-8DCC-264E49C62930}" type="presParOf" srcId="{D06A295A-5557-49AF-81F2-4B9D40F46143}" destId="{F6104124-E2C4-4710-8C17-CC3F6908988F}" srcOrd="2" destOrd="0" presId="urn:microsoft.com/office/officeart/2008/layout/VerticalAccentList"/>
    <dgm:cxn modelId="{88684EC5-CEAF-4DA7-BD97-894E2C939388}" type="presParOf" srcId="{D06A295A-5557-49AF-81F2-4B9D40F46143}" destId="{3661F48D-D24F-4CC5-940C-A3D7F3E29295}" srcOrd="3" destOrd="0" presId="urn:microsoft.com/office/officeart/2008/layout/VerticalAccentList"/>
    <dgm:cxn modelId="{A3BFA58F-B718-4A2C-B746-37176ACE346A}" type="presParOf" srcId="{D06A295A-5557-49AF-81F2-4B9D40F46143}" destId="{E450C121-F932-4C84-8CC6-ACFDDE61DAA0}" srcOrd="4" destOrd="0" presId="urn:microsoft.com/office/officeart/2008/layout/VerticalAccentList"/>
    <dgm:cxn modelId="{6A07BA9F-1874-4519-8533-663AB2D460DB}" type="presParOf" srcId="{D06A295A-5557-49AF-81F2-4B9D40F46143}" destId="{B78F2A00-08FE-4203-8FBC-FEA03A54E951}" srcOrd="5" destOrd="0" presId="urn:microsoft.com/office/officeart/2008/layout/VerticalAccentList"/>
    <dgm:cxn modelId="{F704729B-0EF6-418F-9868-23B24DB38B49}" type="presParOf" srcId="{D06A295A-5557-49AF-81F2-4B9D40F46143}" destId="{6CCA9E39-C07E-45D6-8DD4-3917947F2351}" srcOrd="6" destOrd="0" presId="urn:microsoft.com/office/officeart/2008/layout/VerticalAccentList"/>
    <dgm:cxn modelId="{D82A1E39-2B4D-4FB0-A2C8-6FE494057494}" type="presParOf" srcId="{D06A295A-5557-49AF-81F2-4B9D40F46143}" destId="{884A65E9-ED28-4B85-A2CF-22452A3E35EE}" srcOrd="7" destOrd="0" presId="urn:microsoft.com/office/officeart/2008/layout/VerticalAccentList"/>
    <dgm:cxn modelId="{45EADDFE-710A-4A66-B4B3-C551C6A0D956}" type="presParOf" srcId="{821066B0-ED3E-4E36-9570-72AB480BE244}" destId="{57B883D9-503F-475E-A592-9D60B87F87A1}" srcOrd="5" destOrd="0" presId="urn:microsoft.com/office/officeart/2008/layout/VerticalAccentList"/>
    <dgm:cxn modelId="{76211303-9084-4053-AF94-9BA849C8E084}" type="presParOf" srcId="{821066B0-ED3E-4E36-9570-72AB480BE244}" destId="{A50B92D1-BD30-4E88-8EA7-702DA2C3D095}" srcOrd="6" destOrd="0" presId="urn:microsoft.com/office/officeart/2008/layout/VerticalAccentList"/>
    <dgm:cxn modelId="{EF8FBC4D-3873-4E27-B06A-F1652DE6FA23}" type="presParOf" srcId="{A50B92D1-BD30-4E88-8EA7-702DA2C3D095}" destId="{15D0809A-5BCC-4CD8-88DD-71EFBE8CE536}" srcOrd="0" destOrd="0" presId="urn:microsoft.com/office/officeart/2008/layout/VerticalAccentList"/>
    <dgm:cxn modelId="{F2AC1040-8025-4D4F-B986-35D3DA6A1AB6}" type="presParOf" srcId="{821066B0-ED3E-4E36-9570-72AB480BE244}" destId="{1A117C7E-727F-441B-902E-423BA20A1471}" srcOrd="7" destOrd="0" presId="urn:microsoft.com/office/officeart/2008/layout/VerticalAccentList"/>
    <dgm:cxn modelId="{E9B4CA52-6CC4-48B9-8C1A-002288C49818}" type="presParOf" srcId="{1A117C7E-727F-441B-902E-423BA20A1471}" destId="{825734F3-C015-4AD9-89A5-E0162272EC8E}" srcOrd="0" destOrd="0" presId="urn:microsoft.com/office/officeart/2008/layout/VerticalAccentList"/>
    <dgm:cxn modelId="{439226AF-1437-46CD-9377-0B50F259A15F}" type="presParOf" srcId="{1A117C7E-727F-441B-902E-423BA20A1471}" destId="{3B935E96-3B35-42AB-A454-7D9D84A56628}" srcOrd="1" destOrd="0" presId="urn:microsoft.com/office/officeart/2008/layout/VerticalAccentList"/>
    <dgm:cxn modelId="{2BBCD988-B643-418C-AAE1-888323F90C41}" type="presParOf" srcId="{1A117C7E-727F-441B-902E-423BA20A1471}" destId="{4CC22371-F8AC-4670-BDB1-6520C748B303}" srcOrd="2" destOrd="0" presId="urn:microsoft.com/office/officeart/2008/layout/VerticalAccentList"/>
    <dgm:cxn modelId="{156EE8C0-0885-42BB-A8BE-D34E82DE5E1E}" type="presParOf" srcId="{1A117C7E-727F-441B-902E-423BA20A1471}" destId="{FA5595F9-C9AE-432B-84E7-96959B6975A4}" srcOrd="3" destOrd="0" presId="urn:microsoft.com/office/officeart/2008/layout/VerticalAccentList"/>
    <dgm:cxn modelId="{75282A0E-0E95-43EE-A149-2E25D5B3C59A}" type="presParOf" srcId="{1A117C7E-727F-441B-902E-423BA20A1471}" destId="{966BBD4D-D4C1-41FB-A19C-D85C268B134F}" srcOrd="4" destOrd="0" presId="urn:microsoft.com/office/officeart/2008/layout/VerticalAccentList"/>
    <dgm:cxn modelId="{907161AF-ACD5-4C29-9C3F-CAB1F68E434D}" type="presParOf" srcId="{1A117C7E-727F-441B-902E-423BA20A1471}" destId="{3E5F225C-F997-4929-923B-4FD99593930C}" srcOrd="5" destOrd="0" presId="urn:microsoft.com/office/officeart/2008/layout/VerticalAccentList"/>
    <dgm:cxn modelId="{19348D63-6AED-4F82-B00C-6CF5C7D64643}" type="presParOf" srcId="{1A117C7E-727F-441B-902E-423BA20A1471}" destId="{B3FA1797-E7A4-47BD-A88A-A167B701D403}" srcOrd="6" destOrd="0" presId="urn:microsoft.com/office/officeart/2008/layout/VerticalAccentList"/>
    <dgm:cxn modelId="{CA09D37E-21ED-402C-B6B4-737AF939A8FE}" type="presParOf" srcId="{1A117C7E-727F-441B-902E-423BA20A1471}" destId="{80F933A8-9344-44EC-B483-0B309D409ED2}" srcOrd="7" destOrd="0" presId="urn:microsoft.com/office/officeart/2008/layout/VerticalAccent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077E147-FBB7-4DF0-B596-569F892BFAD8}" type="doc">
      <dgm:prSet loTypeId="urn:microsoft.com/office/officeart/2008/layout/VerticalAccentList" loCatId="list" qsTypeId="urn:microsoft.com/office/officeart/2005/8/quickstyle/simple1" qsCatId="simple" csTypeId="urn:microsoft.com/office/officeart/2005/8/colors/accent1_2" csCatId="accent1" phldr="1"/>
      <dgm:spPr/>
      <dgm:t>
        <a:bodyPr/>
        <a:lstStyle/>
        <a:p>
          <a:endParaRPr lang="cs-CZ"/>
        </a:p>
      </dgm:t>
    </dgm:pt>
    <dgm:pt modelId="{01C62923-4D89-442E-8A05-5DFED4A1918E}">
      <dgm:prSet phldrT="[Text]" phldr="1"/>
      <dgm:spPr/>
      <dgm:t>
        <a:bodyPr/>
        <a:lstStyle/>
        <a:p>
          <a:endParaRPr lang="cs-CZ" b="1"/>
        </a:p>
      </dgm:t>
    </dgm:pt>
    <dgm:pt modelId="{CAA8407D-1708-47CC-8100-D7337F4D3CEB}" type="parTrans" cxnId="{68220CDC-78D0-44A7-8D23-90CE72353442}">
      <dgm:prSet/>
      <dgm:spPr/>
      <dgm:t>
        <a:bodyPr/>
        <a:lstStyle/>
        <a:p>
          <a:endParaRPr lang="cs-CZ" b="1"/>
        </a:p>
      </dgm:t>
    </dgm:pt>
    <dgm:pt modelId="{67182173-764D-49FC-AF53-DC9578D20520}" type="sibTrans" cxnId="{68220CDC-78D0-44A7-8D23-90CE72353442}">
      <dgm:prSet/>
      <dgm:spPr/>
      <dgm:t>
        <a:bodyPr/>
        <a:lstStyle/>
        <a:p>
          <a:endParaRPr lang="cs-CZ" b="1"/>
        </a:p>
      </dgm:t>
    </dgm:pt>
    <dgm:pt modelId="{A038A257-43DE-420F-940B-5DEB288A31AB}">
      <dgm:prSet phldrT="[Text]"/>
      <dgm:spPr/>
      <dgm:t>
        <a:bodyPr/>
        <a:lstStyle/>
        <a:p>
          <a:r>
            <a:rPr lang="cs-CZ" b="1" dirty="0" smtClean="0"/>
            <a:t>Halloween</a:t>
          </a:r>
          <a:endParaRPr lang="cs-CZ" b="1" dirty="0"/>
        </a:p>
      </dgm:t>
    </dgm:pt>
    <dgm:pt modelId="{D7619B2F-BDB6-4EB3-80B1-43627FC0B7CC}" type="parTrans" cxnId="{BD2A61F2-B460-4566-9FA5-546BC300C130}">
      <dgm:prSet/>
      <dgm:spPr/>
      <dgm:t>
        <a:bodyPr/>
        <a:lstStyle/>
        <a:p>
          <a:endParaRPr lang="cs-CZ" b="1"/>
        </a:p>
      </dgm:t>
    </dgm:pt>
    <dgm:pt modelId="{DABFF7C1-F5E1-4EFD-BCF0-FEE6E33E5013}" type="sibTrans" cxnId="{BD2A61F2-B460-4566-9FA5-546BC300C130}">
      <dgm:prSet/>
      <dgm:spPr/>
      <dgm:t>
        <a:bodyPr/>
        <a:lstStyle/>
        <a:p>
          <a:endParaRPr lang="cs-CZ" b="1"/>
        </a:p>
      </dgm:t>
    </dgm:pt>
    <dgm:pt modelId="{49C5A1E0-E8FA-456F-9272-45C600552EBF}">
      <dgm:prSet phldrT="[Text]" phldr="1"/>
      <dgm:spPr/>
      <dgm:t>
        <a:bodyPr/>
        <a:lstStyle/>
        <a:p>
          <a:endParaRPr lang="cs-CZ" b="1"/>
        </a:p>
      </dgm:t>
    </dgm:pt>
    <dgm:pt modelId="{ADC0346F-2A42-457F-84F1-CAA66D1034E2}" type="parTrans" cxnId="{A41B2173-AF6F-439C-A613-1113F457A6C8}">
      <dgm:prSet/>
      <dgm:spPr/>
      <dgm:t>
        <a:bodyPr/>
        <a:lstStyle/>
        <a:p>
          <a:endParaRPr lang="cs-CZ" b="1"/>
        </a:p>
      </dgm:t>
    </dgm:pt>
    <dgm:pt modelId="{82598179-B39B-4E88-9AAB-EF2D10711D03}" type="sibTrans" cxnId="{A41B2173-AF6F-439C-A613-1113F457A6C8}">
      <dgm:prSet/>
      <dgm:spPr/>
      <dgm:t>
        <a:bodyPr/>
        <a:lstStyle/>
        <a:p>
          <a:endParaRPr lang="cs-CZ" b="1"/>
        </a:p>
      </dgm:t>
    </dgm:pt>
    <dgm:pt modelId="{11D82AAD-FFE8-4C0B-8743-2DF8065D4F00}">
      <dgm:prSet phldrT="[Text]"/>
      <dgm:spPr/>
      <dgm:t>
        <a:bodyPr/>
        <a:lstStyle/>
        <a:p>
          <a:r>
            <a:rPr lang="cs-CZ" b="1" dirty="0" err="1" smtClean="0"/>
            <a:t>Thanksgiving</a:t>
          </a:r>
          <a:endParaRPr lang="cs-CZ" b="1" dirty="0"/>
        </a:p>
      </dgm:t>
    </dgm:pt>
    <dgm:pt modelId="{C9680EE0-4277-4350-90E2-8EBE50D02A8C}" type="parTrans" cxnId="{7AA04590-909F-4920-9848-5818FE948794}">
      <dgm:prSet/>
      <dgm:spPr/>
      <dgm:t>
        <a:bodyPr/>
        <a:lstStyle/>
        <a:p>
          <a:endParaRPr lang="cs-CZ" b="1"/>
        </a:p>
      </dgm:t>
    </dgm:pt>
    <dgm:pt modelId="{869742CA-05B7-4B04-AC18-5270C7E48DBE}" type="sibTrans" cxnId="{7AA04590-909F-4920-9848-5818FE948794}">
      <dgm:prSet/>
      <dgm:spPr/>
      <dgm:t>
        <a:bodyPr/>
        <a:lstStyle/>
        <a:p>
          <a:endParaRPr lang="cs-CZ" b="1"/>
        </a:p>
      </dgm:t>
    </dgm:pt>
    <dgm:pt modelId="{72FD59D1-8D1D-4EFF-9257-1DE0AB56538A}">
      <dgm:prSet phldrT="[Text]" phldr="1"/>
      <dgm:spPr/>
      <dgm:t>
        <a:bodyPr/>
        <a:lstStyle/>
        <a:p>
          <a:endParaRPr lang="cs-CZ" b="1"/>
        </a:p>
      </dgm:t>
    </dgm:pt>
    <dgm:pt modelId="{933E08A4-886E-424F-B20E-326B7397D651}" type="parTrans" cxnId="{8A57B519-7914-44D2-BEF0-2A14A8F79BC6}">
      <dgm:prSet/>
      <dgm:spPr/>
      <dgm:t>
        <a:bodyPr/>
        <a:lstStyle/>
        <a:p>
          <a:endParaRPr lang="cs-CZ" b="1"/>
        </a:p>
      </dgm:t>
    </dgm:pt>
    <dgm:pt modelId="{00E221CC-D912-4D7F-BCEE-96F0F0FA757A}" type="sibTrans" cxnId="{8A57B519-7914-44D2-BEF0-2A14A8F79BC6}">
      <dgm:prSet/>
      <dgm:spPr/>
      <dgm:t>
        <a:bodyPr/>
        <a:lstStyle/>
        <a:p>
          <a:endParaRPr lang="cs-CZ" b="1"/>
        </a:p>
      </dgm:t>
    </dgm:pt>
    <dgm:pt modelId="{31D91DAE-4966-4B84-AE47-EB4E1F59532A}">
      <dgm:prSet phldrT="[Text]"/>
      <dgm:spPr/>
      <dgm:t>
        <a:bodyPr/>
        <a:lstStyle/>
        <a:p>
          <a:r>
            <a:rPr lang="cs-CZ" b="1" dirty="0" err="1" smtClean="0"/>
            <a:t>Guy</a:t>
          </a:r>
          <a:r>
            <a:rPr lang="cs-CZ" b="1" dirty="0" smtClean="0"/>
            <a:t> </a:t>
          </a:r>
          <a:r>
            <a:rPr lang="cs-CZ" b="1" dirty="0" err="1" smtClean="0"/>
            <a:t>Fawkes´Night</a:t>
          </a:r>
          <a:endParaRPr lang="cs-CZ" b="1" dirty="0"/>
        </a:p>
      </dgm:t>
    </dgm:pt>
    <dgm:pt modelId="{73F8A6F1-7782-46C3-AF60-6CDB28C5EDDF}" type="parTrans" cxnId="{8A3DDA26-CA2C-448F-BB8D-4E5288A13253}">
      <dgm:prSet/>
      <dgm:spPr/>
      <dgm:t>
        <a:bodyPr/>
        <a:lstStyle/>
        <a:p>
          <a:endParaRPr lang="cs-CZ" b="1"/>
        </a:p>
      </dgm:t>
    </dgm:pt>
    <dgm:pt modelId="{30477380-4A34-4D8E-8296-A25917AB0C3B}" type="sibTrans" cxnId="{8A3DDA26-CA2C-448F-BB8D-4E5288A13253}">
      <dgm:prSet/>
      <dgm:spPr/>
      <dgm:t>
        <a:bodyPr/>
        <a:lstStyle/>
        <a:p>
          <a:endParaRPr lang="cs-CZ" b="1"/>
        </a:p>
      </dgm:t>
    </dgm:pt>
    <dgm:pt modelId="{FBCB6B97-7ADB-4F0F-B0D4-44EAD84D543E}" type="pres">
      <dgm:prSet presAssocID="{B077E147-FBB7-4DF0-B596-569F892BFAD8}" presName="Name0" presStyleCnt="0">
        <dgm:presLayoutVars>
          <dgm:chMax/>
          <dgm:chPref/>
          <dgm:dir/>
        </dgm:presLayoutVars>
      </dgm:prSet>
      <dgm:spPr/>
      <dgm:t>
        <a:bodyPr/>
        <a:lstStyle/>
        <a:p>
          <a:endParaRPr lang="cs-CZ"/>
        </a:p>
      </dgm:t>
    </dgm:pt>
    <dgm:pt modelId="{5A5294AD-4D25-44F6-968D-7617FA0F3315}" type="pres">
      <dgm:prSet presAssocID="{01C62923-4D89-442E-8A05-5DFED4A1918E}" presName="parenttextcomposite" presStyleCnt="0"/>
      <dgm:spPr/>
    </dgm:pt>
    <dgm:pt modelId="{2E7A9F73-318C-40EA-B14A-175D63953DC5}" type="pres">
      <dgm:prSet presAssocID="{01C62923-4D89-442E-8A05-5DFED4A1918E}" presName="parenttext" presStyleLbl="revTx" presStyleIdx="0" presStyleCnt="3">
        <dgm:presLayoutVars>
          <dgm:chMax/>
          <dgm:chPref val="2"/>
          <dgm:bulletEnabled val="1"/>
        </dgm:presLayoutVars>
      </dgm:prSet>
      <dgm:spPr/>
      <dgm:t>
        <a:bodyPr/>
        <a:lstStyle/>
        <a:p>
          <a:endParaRPr lang="cs-CZ"/>
        </a:p>
      </dgm:t>
    </dgm:pt>
    <dgm:pt modelId="{CE166042-5BB4-49E8-9EE4-FCC9F626B13C}" type="pres">
      <dgm:prSet presAssocID="{01C62923-4D89-442E-8A05-5DFED4A1918E}" presName="composite" presStyleCnt="0"/>
      <dgm:spPr/>
    </dgm:pt>
    <dgm:pt modelId="{6CC30303-549A-422A-9A4A-7F1AEB4D1CDB}" type="pres">
      <dgm:prSet presAssocID="{01C62923-4D89-442E-8A05-5DFED4A1918E}" presName="chevron1" presStyleLbl="alignNode1" presStyleIdx="0" presStyleCnt="21"/>
      <dgm:spPr/>
    </dgm:pt>
    <dgm:pt modelId="{D5727ED8-A17F-4CE2-A77A-0D7242C8BF7D}" type="pres">
      <dgm:prSet presAssocID="{01C62923-4D89-442E-8A05-5DFED4A1918E}" presName="chevron2" presStyleLbl="alignNode1" presStyleIdx="1" presStyleCnt="21" custLinFactNeighborX="4169" custLinFactNeighborY="-5558"/>
      <dgm:spPr/>
    </dgm:pt>
    <dgm:pt modelId="{19403E67-737B-437A-8CF5-F98E2F560B2D}" type="pres">
      <dgm:prSet presAssocID="{01C62923-4D89-442E-8A05-5DFED4A1918E}" presName="chevron3" presStyleLbl="alignNode1" presStyleIdx="2" presStyleCnt="21"/>
      <dgm:spPr/>
    </dgm:pt>
    <dgm:pt modelId="{A7E5A216-E849-4D4B-B591-6562E7CA3DE4}" type="pres">
      <dgm:prSet presAssocID="{01C62923-4D89-442E-8A05-5DFED4A1918E}" presName="chevron4" presStyleLbl="alignNode1" presStyleIdx="3" presStyleCnt="21"/>
      <dgm:spPr/>
    </dgm:pt>
    <dgm:pt modelId="{23D0B5B3-CB1C-4E51-9175-A746B4F87D24}" type="pres">
      <dgm:prSet presAssocID="{01C62923-4D89-442E-8A05-5DFED4A1918E}" presName="chevron5" presStyleLbl="alignNode1" presStyleIdx="4" presStyleCnt="21"/>
      <dgm:spPr/>
    </dgm:pt>
    <dgm:pt modelId="{FB8EEFD7-750F-432F-A7FD-C3D49C61E532}" type="pres">
      <dgm:prSet presAssocID="{01C62923-4D89-442E-8A05-5DFED4A1918E}" presName="chevron6" presStyleLbl="alignNode1" presStyleIdx="5" presStyleCnt="21"/>
      <dgm:spPr/>
    </dgm:pt>
    <dgm:pt modelId="{790D0422-5140-4583-ACC8-1AF8D2C97D58}" type="pres">
      <dgm:prSet presAssocID="{01C62923-4D89-442E-8A05-5DFED4A1918E}" presName="chevron7" presStyleLbl="alignNode1" presStyleIdx="6" presStyleCnt="21"/>
      <dgm:spPr/>
    </dgm:pt>
    <dgm:pt modelId="{7E252148-0B1E-4537-9D6D-99C714249602}" type="pres">
      <dgm:prSet presAssocID="{01C62923-4D89-442E-8A05-5DFED4A1918E}" presName="childtext" presStyleLbl="solidFgAcc1" presStyleIdx="0" presStyleCnt="3">
        <dgm:presLayoutVars>
          <dgm:chMax/>
          <dgm:chPref val="0"/>
          <dgm:bulletEnabled val="1"/>
        </dgm:presLayoutVars>
      </dgm:prSet>
      <dgm:spPr/>
      <dgm:t>
        <a:bodyPr/>
        <a:lstStyle/>
        <a:p>
          <a:endParaRPr lang="cs-CZ"/>
        </a:p>
      </dgm:t>
    </dgm:pt>
    <dgm:pt modelId="{B2C864B3-7361-4CA1-8B57-D22990223C1E}" type="pres">
      <dgm:prSet presAssocID="{67182173-764D-49FC-AF53-DC9578D20520}" presName="sibTrans" presStyleCnt="0"/>
      <dgm:spPr/>
    </dgm:pt>
    <dgm:pt modelId="{0B598A1F-0C1C-4938-AD87-A67BECEF6D10}" type="pres">
      <dgm:prSet presAssocID="{49C5A1E0-E8FA-456F-9272-45C600552EBF}" presName="parenttextcomposite" presStyleCnt="0"/>
      <dgm:spPr/>
    </dgm:pt>
    <dgm:pt modelId="{F88AEA51-4092-4DF3-95EA-530DC86677AF}" type="pres">
      <dgm:prSet presAssocID="{49C5A1E0-E8FA-456F-9272-45C600552EBF}" presName="parenttext" presStyleLbl="revTx" presStyleIdx="1" presStyleCnt="3">
        <dgm:presLayoutVars>
          <dgm:chMax/>
          <dgm:chPref val="2"/>
          <dgm:bulletEnabled val="1"/>
        </dgm:presLayoutVars>
      </dgm:prSet>
      <dgm:spPr/>
      <dgm:t>
        <a:bodyPr/>
        <a:lstStyle/>
        <a:p>
          <a:endParaRPr lang="cs-CZ"/>
        </a:p>
      </dgm:t>
    </dgm:pt>
    <dgm:pt modelId="{96D2A3B1-02E5-49B6-A29E-3F3FC14D386E}" type="pres">
      <dgm:prSet presAssocID="{49C5A1E0-E8FA-456F-9272-45C600552EBF}" presName="composite" presStyleCnt="0"/>
      <dgm:spPr/>
    </dgm:pt>
    <dgm:pt modelId="{7BBB728A-B4A9-497C-B9A6-047C7008E5B1}" type="pres">
      <dgm:prSet presAssocID="{49C5A1E0-E8FA-456F-9272-45C600552EBF}" presName="chevron1" presStyleLbl="alignNode1" presStyleIdx="7" presStyleCnt="21"/>
      <dgm:spPr/>
    </dgm:pt>
    <dgm:pt modelId="{D7DAFD79-399F-4E09-AFD3-442D24E02E0B}" type="pres">
      <dgm:prSet presAssocID="{49C5A1E0-E8FA-456F-9272-45C600552EBF}" presName="chevron2" presStyleLbl="alignNode1" presStyleIdx="8" presStyleCnt="21"/>
      <dgm:spPr/>
    </dgm:pt>
    <dgm:pt modelId="{37D00537-F288-4E4B-B8A6-743771040C3D}" type="pres">
      <dgm:prSet presAssocID="{49C5A1E0-E8FA-456F-9272-45C600552EBF}" presName="chevron3" presStyleLbl="alignNode1" presStyleIdx="9" presStyleCnt="21"/>
      <dgm:spPr/>
    </dgm:pt>
    <dgm:pt modelId="{B14BDE37-97C3-4CCE-86BE-7161F394C184}" type="pres">
      <dgm:prSet presAssocID="{49C5A1E0-E8FA-456F-9272-45C600552EBF}" presName="chevron4" presStyleLbl="alignNode1" presStyleIdx="10" presStyleCnt="21"/>
      <dgm:spPr/>
    </dgm:pt>
    <dgm:pt modelId="{E85F1CCE-56D2-4867-89D7-1311F1977C8B}" type="pres">
      <dgm:prSet presAssocID="{49C5A1E0-E8FA-456F-9272-45C600552EBF}" presName="chevron5" presStyleLbl="alignNode1" presStyleIdx="11" presStyleCnt="21"/>
      <dgm:spPr/>
    </dgm:pt>
    <dgm:pt modelId="{E43B8A8F-18AC-41E0-9452-17D00B7EE90A}" type="pres">
      <dgm:prSet presAssocID="{49C5A1E0-E8FA-456F-9272-45C600552EBF}" presName="chevron6" presStyleLbl="alignNode1" presStyleIdx="12" presStyleCnt="21"/>
      <dgm:spPr/>
    </dgm:pt>
    <dgm:pt modelId="{5CFEFDDE-0EC7-43F0-8FCE-3E99351253F1}" type="pres">
      <dgm:prSet presAssocID="{49C5A1E0-E8FA-456F-9272-45C600552EBF}" presName="chevron7" presStyleLbl="alignNode1" presStyleIdx="13" presStyleCnt="21"/>
      <dgm:spPr/>
    </dgm:pt>
    <dgm:pt modelId="{1C66126D-80EF-486E-A498-182AEFD2CCA2}" type="pres">
      <dgm:prSet presAssocID="{49C5A1E0-E8FA-456F-9272-45C600552EBF}" presName="childtext" presStyleLbl="solidFgAcc1" presStyleIdx="1" presStyleCnt="3">
        <dgm:presLayoutVars>
          <dgm:chMax/>
          <dgm:chPref val="0"/>
          <dgm:bulletEnabled val="1"/>
        </dgm:presLayoutVars>
      </dgm:prSet>
      <dgm:spPr/>
      <dgm:t>
        <a:bodyPr/>
        <a:lstStyle/>
        <a:p>
          <a:endParaRPr lang="cs-CZ"/>
        </a:p>
      </dgm:t>
    </dgm:pt>
    <dgm:pt modelId="{3B8C0FDD-F059-4C8E-9619-B46D9477D704}" type="pres">
      <dgm:prSet presAssocID="{82598179-B39B-4E88-9AAB-EF2D10711D03}" presName="sibTrans" presStyleCnt="0"/>
      <dgm:spPr/>
    </dgm:pt>
    <dgm:pt modelId="{9FE644B8-39C6-40E5-84E5-22757A4E51A4}" type="pres">
      <dgm:prSet presAssocID="{72FD59D1-8D1D-4EFF-9257-1DE0AB56538A}" presName="parenttextcomposite" presStyleCnt="0"/>
      <dgm:spPr/>
    </dgm:pt>
    <dgm:pt modelId="{D6D27B25-6A53-4CC6-832F-88EA95D2CD0C}" type="pres">
      <dgm:prSet presAssocID="{72FD59D1-8D1D-4EFF-9257-1DE0AB56538A}" presName="parenttext" presStyleLbl="revTx" presStyleIdx="2" presStyleCnt="3">
        <dgm:presLayoutVars>
          <dgm:chMax/>
          <dgm:chPref val="2"/>
          <dgm:bulletEnabled val="1"/>
        </dgm:presLayoutVars>
      </dgm:prSet>
      <dgm:spPr/>
      <dgm:t>
        <a:bodyPr/>
        <a:lstStyle/>
        <a:p>
          <a:endParaRPr lang="cs-CZ"/>
        </a:p>
      </dgm:t>
    </dgm:pt>
    <dgm:pt modelId="{147A1ED5-A000-4844-A5D4-689227022A36}" type="pres">
      <dgm:prSet presAssocID="{72FD59D1-8D1D-4EFF-9257-1DE0AB56538A}" presName="composite" presStyleCnt="0"/>
      <dgm:spPr/>
    </dgm:pt>
    <dgm:pt modelId="{5CD18A6A-1A38-4BE3-AD45-97A699FF76C4}" type="pres">
      <dgm:prSet presAssocID="{72FD59D1-8D1D-4EFF-9257-1DE0AB56538A}" presName="chevron1" presStyleLbl="alignNode1" presStyleIdx="14" presStyleCnt="21"/>
      <dgm:spPr/>
    </dgm:pt>
    <dgm:pt modelId="{39B506A3-1FFC-4F22-B1FA-ECB8C2F0517A}" type="pres">
      <dgm:prSet presAssocID="{72FD59D1-8D1D-4EFF-9257-1DE0AB56538A}" presName="chevron2" presStyleLbl="alignNode1" presStyleIdx="15" presStyleCnt="21"/>
      <dgm:spPr/>
    </dgm:pt>
    <dgm:pt modelId="{9B7D55F1-8ED3-4C70-A011-6A178BE36F7A}" type="pres">
      <dgm:prSet presAssocID="{72FD59D1-8D1D-4EFF-9257-1DE0AB56538A}" presName="chevron3" presStyleLbl="alignNode1" presStyleIdx="16" presStyleCnt="21"/>
      <dgm:spPr/>
    </dgm:pt>
    <dgm:pt modelId="{CD9B1BBA-A374-4B4A-AB78-FA2338E3BF73}" type="pres">
      <dgm:prSet presAssocID="{72FD59D1-8D1D-4EFF-9257-1DE0AB56538A}" presName="chevron4" presStyleLbl="alignNode1" presStyleIdx="17" presStyleCnt="21"/>
      <dgm:spPr/>
    </dgm:pt>
    <dgm:pt modelId="{073BD534-255D-4868-A75A-749AABF0F492}" type="pres">
      <dgm:prSet presAssocID="{72FD59D1-8D1D-4EFF-9257-1DE0AB56538A}" presName="chevron5" presStyleLbl="alignNode1" presStyleIdx="18" presStyleCnt="21"/>
      <dgm:spPr/>
    </dgm:pt>
    <dgm:pt modelId="{D23AE1F9-E624-4FAB-B2B7-54ACC0CA85B8}" type="pres">
      <dgm:prSet presAssocID="{72FD59D1-8D1D-4EFF-9257-1DE0AB56538A}" presName="chevron6" presStyleLbl="alignNode1" presStyleIdx="19" presStyleCnt="21"/>
      <dgm:spPr/>
    </dgm:pt>
    <dgm:pt modelId="{8D6B2BD4-7223-4F61-B475-FE1977379658}" type="pres">
      <dgm:prSet presAssocID="{72FD59D1-8D1D-4EFF-9257-1DE0AB56538A}" presName="chevron7" presStyleLbl="alignNode1" presStyleIdx="20" presStyleCnt="21"/>
      <dgm:spPr/>
    </dgm:pt>
    <dgm:pt modelId="{2E22906C-FD7A-4865-A625-B5D1D10055BA}" type="pres">
      <dgm:prSet presAssocID="{72FD59D1-8D1D-4EFF-9257-1DE0AB56538A}" presName="childtext" presStyleLbl="solidFgAcc1" presStyleIdx="2" presStyleCnt="3">
        <dgm:presLayoutVars>
          <dgm:chMax/>
          <dgm:chPref val="0"/>
          <dgm:bulletEnabled val="1"/>
        </dgm:presLayoutVars>
      </dgm:prSet>
      <dgm:spPr/>
      <dgm:t>
        <a:bodyPr/>
        <a:lstStyle/>
        <a:p>
          <a:endParaRPr lang="cs-CZ"/>
        </a:p>
      </dgm:t>
    </dgm:pt>
  </dgm:ptLst>
  <dgm:cxnLst>
    <dgm:cxn modelId="{E3973509-6D88-41DA-85FB-C5C7F82F0EF1}" type="presOf" srcId="{72FD59D1-8D1D-4EFF-9257-1DE0AB56538A}" destId="{D6D27B25-6A53-4CC6-832F-88EA95D2CD0C}" srcOrd="0" destOrd="0" presId="urn:microsoft.com/office/officeart/2008/layout/VerticalAccentList"/>
    <dgm:cxn modelId="{7AA04590-909F-4920-9848-5818FE948794}" srcId="{49C5A1E0-E8FA-456F-9272-45C600552EBF}" destId="{11D82AAD-FFE8-4C0B-8743-2DF8065D4F00}" srcOrd="0" destOrd="0" parTransId="{C9680EE0-4277-4350-90E2-8EBE50D02A8C}" sibTransId="{869742CA-05B7-4B04-AC18-5270C7E48DBE}"/>
    <dgm:cxn modelId="{BD2A61F2-B460-4566-9FA5-546BC300C130}" srcId="{01C62923-4D89-442E-8A05-5DFED4A1918E}" destId="{A038A257-43DE-420F-940B-5DEB288A31AB}" srcOrd="0" destOrd="0" parTransId="{D7619B2F-BDB6-4EB3-80B1-43627FC0B7CC}" sibTransId="{DABFF7C1-F5E1-4EFD-BCF0-FEE6E33E5013}"/>
    <dgm:cxn modelId="{8A57B519-7914-44D2-BEF0-2A14A8F79BC6}" srcId="{B077E147-FBB7-4DF0-B596-569F892BFAD8}" destId="{72FD59D1-8D1D-4EFF-9257-1DE0AB56538A}" srcOrd="2" destOrd="0" parTransId="{933E08A4-886E-424F-B20E-326B7397D651}" sibTransId="{00E221CC-D912-4D7F-BCEE-96F0F0FA757A}"/>
    <dgm:cxn modelId="{9357A0CD-C159-4B1E-988F-ED800B18F82F}" type="presOf" srcId="{A038A257-43DE-420F-940B-5DEB288A31AB}" destId="{7E252148-0B1E-4537-9D6D-99C714249602}" srcOrd="0" destOrd="0" presId="urn:microsoft.com/office/officeart/2008/layout/VerticalAccentList"/>
    <dgm:cxn modelId="{4697941A-2010-4BCA-948D-77CC89E70AB1}" type="presOf" srcId="{B077E147-FBB7-4DF0-B596-569F892BFAD8}" destId="{FBCB6B97-7ADB-4F0F-B0D4-44EAD84D543E}" srcOrd="0" destOrd="0" presId="urn:microsoft.com/office/officeart/2008/layout/VerticalAccentList"/>
    <dgm:cxn modelId="{A41B2173-AF6F-439C-A613-1113F457A6C8}" srcId="{B077E147-FBB7-4DF0-B596-569F892BFAD8}" destId="{49C5A1E0-E8FA-456F-9272-45C600552EBF}" srcOrd="1" destOrd="0" parTransId="{ADC0346F-2A42-457F-84F1-CAA66D1034E2}" sibTransId="{82598179-B39B-4E88-9AAB-EF2D10711D03}"/>
    <dgm:cxn modelId="{12E3AE03-F7BD-4B97-92B9-5AE10CF50753}" type="presOf" srcId="{49C5A1E0-E8FA-456F-9272-45C600552EBF}" destId="{F88AEA51-4092-4DF3-95EA-530DC86677AF}" srcOrd="0" destOrd="0" presId="urn:microsoft.com/office/officeart/2008/layout/VerticalAccentList"/>
    <dgm:cxn modelId="{776D6DCE-B89D-4F7C-B540-01F9077ED9CA}" type="presOf" srcId="{11D82AAD-FFE8-4C0B-8743-2DF8065D4F00}" destId="{1C66126D-80EF-486E-A498-182AEFD2CCA2}" srcOrd="0" destOrd="0" presId="urn:microsoft.com/office/officeart/2008/layout/VerticalAccentList"/>
    <dgm:cxn modelId="{68220CDC-78D0-44A7-8D23-90CE72353442}" srcId="{B077E147-FBB7-4DF0-B596-569F892BFAD8}" destId="{01C62923-4D89-442E-8A05-5DFED4A1918E}" srcOrd="0" destOrd="0" parTransId="{CAA8407D-1708-47CC-8100-D7337F4D3CEB}" sibTransId="{67182173-764D-49FC-AF53-DC9578D20520}"/>
    <dgm:cxn modelId="{862F6F0B-A26A-4AB9-84BA-F97C5E3289F8}" type="presOf" srcId="{31D91DAE-4966-4B84-AE47-EB4E1F59532A}" destId="{2E22906C-FD7A-4865-A625-B5D1D10055BA}" srcOrd="0" destOrd="0" presId="urn:microsoft.com/office/officeart/2008/layout/VerticalAccentList"/>
    <dgm:cxn modelId="{8A3DDA26-CA2C-448F-BB8D-4E5288A13253}" srcId="{72FD59D1-8D1D-4EFF-9257-1DE0AB56538A}" destId="{31D91DAE-4966-4B84-AE47-EB4E1F59532A}" srcOrd="0" destOrd="0" parTransId="{73F8A6F1-7782-46C3-AF60-6CDB28C5EDDF}" sibTransId="{30477380-4A34-4D8E-8296-A25917AB0C3B}"/>
    <dgm:cxn modelId="{59ADA0D6-6B77-48CA-9C7D-237801EB632C}" type="presOf" srcId="{01C62923-4D89-442E-8A05-5DFED4A1918E}" destId="{2E7A9F73-318C-40EA-B14A-175D63953DC5}" srcOrd="0" destOrd="0" presId="urn:microsoft.com/office/officeart/2008/layout/VerticalAccentList"/>
    <dgm:cxn modelId="{216FDCB9-CDD5-47BB-BA48-1FD69F118673}" type="presParOf" srcId="{FBCB6B97-7ADB-4F0F-B0D4-44EAD84D543E}" destId="{5A5294AD-4D25-44F6-968D-7617FA0F3315}" srcOrd="0" destOrd="0" presId="urn:microsoft.com/office/officeart/2008/layout/VerticalAccentList"/>
    <dgm:cxn modelId="{7CAFF961-E47B-4438-BA1D-67CF4BF37674}" type="presParOf" srcId="{5A5294AD-4D25-44F6-968D-7617FA0F3315}" destId="{2E7A9F73-318C-40EA-B14A-175D63953DC5}" srcOrd="0" destOrd="0" presId="urn:microsoft.com/office/officeart/2008/layout/VerticalAccentList"/>
    <dgm:cxn modelId="{A3894339-A52C-4719-B0D2-AD02F0750700}" type="presParOf" srcId="{FBCB6B97-7ADB-4F0F-B0D4-44EAD84D543E}" destId="{CE166042-5BB4-49E8-9EE4-FCC9F626B13C}" srcOrd="1" destOrd="0" presId="urn:microsoft.com/office/officeart/2008/layout/VerticalAccentList"/>
    <dgm:cxn modelId="{BB4394F8-2136-48F7-92AC-D328760CB96A}" type="presParOf" srcId="{CE166042-5BB4-49E8-9EE4-FCC9F626B13C}" destId="{6CC30303-549A-422A-9A4A-7F1AEB4D1CDB}" srcOrd="0" destOrd="0" presId="urn:microsoft.com/office/officeart/2008/layout/VerticalAccentList"/>
    <dgm:cxn modelId="{0CC16AFF-CE48-4D06-A4A9-24D990EA5B76}" type="presParOf" srcId="{CE166042-5BB4-49E8-9EE4-FCC9F626B13C}" destId="{D5727ED8-A17F-4CE2-A77A-0D7242C8BF7D}" srcOrd="1" destOrd="0" presId="urn:microsoft.com/office/officeart/2008/layout/VerticalAccentList"/>
    <dgm:cxn modelId="{2667A441-ADA9-46A3-B910-A3E5230D8E49}" type="presParOf" srcId="{CE166042-5BB4-49E8-9EE4-FCC9F626B13C}" destId="{19403E67-737B-437A-8CF5-F98E2F560B2D}" srcOrd="2" destOrd="0" presId="urn:microsoft.com/office/officeart/2008/layout/VerticalAccentList"/>
    <dgm:cxn modelId="{94512917-7A5B-48BF-A809-E90DC00931AB}" type="presParOf" srcId="{CE166042-5BB4-49E8-9EE4-FCC9F626B13C}" destId="{A7E5A216-E849-4D4B-B591-6562E7CA3DE4}" srcOrd="3" destOrd="0" presId="urn:microsoft.com/office/officeart/2008/layout/VerticalAccentList"/>
    <dgm:cxn modelId="{99D12AAB-68B6-4D12-A24E-F70F1C0DD1CA}" type="presParOf" srcId="{CE166042-5BB4-49E8-9EE4-FCC9F626B13C}" destId="{23D0B5B3-CB1C-4E51-9175-A746B4F87D24}" srcOrd="4" destOrd="0" presId="urn:microsoft.com/office/officeart/2008/layout/VerticalAccentList"/>
    <dgm:cxn modelId="{2413D51C-1C06-48D6-B66F-377BEE7994FB}" type="presParOf" srcId="{CE166042-5BB4-49E8-9EE4-FCC9F626B13C}" destId="{FB8EEFD7-750F-432F-A7FD-C3D49C61E532}" srcOrd="5" destOrd="0" presId="urn:microsoft.com/office/officeart/2008/layout/VerticalAccentList"/>
    <dgm:cxn modelId="{295047C1-4B1C-4698-876F-14A4FE314403}" type="presParOf" srcId="{CE166042-5BB4-49E8-9EE4-FCC9F626B13C}" destId="{790D0422-5140-4583-ACC8-1AF8D2C97D58}" srcOrd="6" destOrd="0" presId="urn:microsoft.com/office/officeart/2008/layout/VerticalAccentList"/>
    <dgm:cxn modelId="{ADBC0120-C621-468A-9084-FFF4A5B1CA72}" type="presParOf" srcId="{CE166042-5BB4-49E8-9EE4-FCC9F626B13C}" destId="{7E252148-0B1E-4537-9D6D-99C714249602}" srcOrd="7" destOrd="0" presId="urn:microsoft.com/office/officeart/2008/layout/VerticalAccentList"/>
    <dgm:cxn modelId="{66EA07B9-5934-47D7-804F-68E40346BF8A}" type="presParOf" srcId="{FBCB6B97-7ADB-4F0F-B0D4-44EAD84D543E}" destId="{B2C864B3-7361-4CA1-8B57-D22990223C1E}" srcOrd="2" destOrd="0" presId="urn:microsoft.com/office/officeart/2008/layout/VerticalAccentList"/>
    <dgm:cxn modelId="{A588DD56-B164-4C29-BEA2-6ABBB7DFE71B}" type="presParOf" srcId="{FBCB6B97-7ADB-4F0F-B0D4-44EAD84D543E}" destId="{0B598A1F-0C1C-4938-AD87-A67BECEF6D10}" srcOrd="3" destOrd="0" presId="urn:microsoft.com/office/officeart/2008/layout/VerticalAccentList"/>
    <dgm:cxn modelId="{0C6D753E-BCA3-428A-941C-A116B8041A5C}" type="presParOf" srcId="{0B598A1F-0C1C-4938-AD87-A67BECEF6D10}" destId="{F88AEA51-4092-4DF3-95EA-530DC86677AF}" srcOrd="0" destOrd="0" presId="urn:microsoft.com/office/officeart/2008/layout/VerticalAccentList"/>
    <dgm:cxn modelId="{47D0FADD-9688-4E22-97D5-C8C5C26D3CB5}" type="presParOf" srcId="{FBCB6B97-7ADB-4F0F-B0D4-44EAD84D543E}" destId="{96D2A3B1-02E5-49B6-A29E-3F3FC14D386E}" srcOrd="4" destOrd="0" presId="urn:microsoft.com/office/officeart/2008/layout/VerticalAccentList"/>
    <dgm:cxn modelId="{658FB63E-1457-4128-ACD4-24D08ACDA9D9}" type="presParOf" srcId="{96D2A3B1-02E5-49B6-A29E-3F3FC14D386E}" destId="{7BBB728A-B4A9-497C-B9A6-047C7008E5B1}" srcOrd="0" destOrd="0" presId="urn:microsoft.com/office/officeart/2008/layout/VerticalAccentList"/>
    <dgm:cxn modelId="{D6A153CA-C2C4-4999-BED9-6364233095B9}" type="presParOf" srcId="{96D2A3B1-02E5-49B6-A29E-3F3FC14D386E}" destId="{D7DAFD79-399F-4E09-AFD3-442D24E02E0B}" srcOrd="1" destOrd="0" presId="urn:microsoft.com/office/officeart/2008/layout/VerticalAccentList"/>
    <dgm:cxn modelId="{EF5FEA04-A22C-4C63-B218-A84FB7C26667}" type="presParOf" srcId="{96D2A3B1-02E5-49B6-A29E-3F3FC14D386E}" destId="{37D00537-F288-4E4B-B8A6-743771040C3D}" srcOrd="2" destOrd="0" presId="urn:microsoft.com/office/officeart/2008/layout/VerticalAccentList"/>
    <dgm:cxn modelId="{31255D20-D341-412E-9329-07FF931B5AD0}" type="presParOf" srcId="{96D2A3B1-02E5-49B6-A29E-3F3FC14D386E}" destId="{B14BDE37-97C3-4CCE-86BE-7161F394C184}" srcOrd="3" destOrd="0" presId="urn:microsoft.com/office/officeart/2008/layout/VerticalAccentList"/>
    <dgm:cxn modelId="{6A4A5ED0-EE95-4906-943B-E4996FC56A54}" type="presParOf" srcId="{96D2A3B1-02E5-49B6-A29E-3F3FC14D386E}" destId="{E85F1CCE-56D2-4867-89D7-1311F1977C8B}" srcOrd="4" destOrd="0" presId="urn:microsoft.com/office/officeart/2008/layout/VerticalAccentList"/>
    <dgm:cxn modelId="{26C4D964-8ACA-434B-AB16-6EF77AF4AA27}" type="presParOf" srcId="{96D2A3B1-02E5-49B6-A29E-3F3FC14D386E}" destId="{E43B8A8F-18AC-41E0-9452-17D00B7EE90A}" srcOrd="5" destOrd="0" presId="urn:microsoft.com/office/officeart/2008/layout/VerticalAccentList"/>
    <dgm:cxn modelId="{057D746E-DC33-4DAC-8ABF-B072DA1F4554}" type="presParOf" srcId="{96D2A3B1-02E5-49B6-A29E-3F3FC14D386E}" destId="{5CFEFDDE-0EC7-43F0-8FCE-3E99351253F1}" srcOrd="6" destOrd="0" presId="urn:microsoft.com/office/officeart/2008/layout/VerticalAccentList"/>
    <dgm:cxn modelId="{8A2D29DA-DB9E-43E0-94F1-244FB0D85349}" type="presParOf" srcId="{96D2A3B1-02E5-49B6-A29E-3F3FC14D386E}" destId="{1C66126D-80EF-486E-A498-182AEFD2CCA2}" srcOrd="7" destOrd="0" presId="urn:microsoft.com/office/officeart/2008/layout/VerticalAccentList"/>
    <dgm:cxn modelId="{BF560F83-4739-485E-94EA-8F81226ED9F3}" type="presParOf" srcId="{FBCB6B97-7ADB-4F0F-B0D4-44EAD84D543E}" destId="{3B8C0FDD-F059-4C8E-9619-B46D9477D704}" srcOrd="5" destOrd="0" presId="urn:microsoft.com/office/officeart/2008/layout/VerticalAccentList"/>
    <dgm:cxn modelId="{D796C207-93E1-4AFB-9F47-05B4DB7FE71F}" type="presParOf" srcId="{FBCB6B97-7ADB-4F0F-B0D4-44EAD84D543E}" destId="{9FE644B8-39C6-40E5-84E5-22757A4E51A4}" srcOrd="6" destOrd="0" presId="urn:microsoft.com/office/officeart/2008/layout/VerticalAccentList"/>
    <dgm:cxn modelId="{C6D4AF36-BF0D-4CDB-A8BE-DFD70EA55C95}" type="presParOf" srcId="{9FE644B8-39C6-40E5-84E5-22757A4E51A4}" destId="{D6D27B25-6A53-4CC6-832F-88EA95D2CD0C}" srcOrd="0" destOrd="0" presId="urn:microsoft.com/office/officeart/2008/layout/VerticalAccentList"/>
    <dgm:cxn modelId="{A92B4885-6F1D-46E0-A1AA-FE95A1BC4CDF}" type="presParOf" srcId="{FBCB6B97-7ADB-4F0F-B0D4-44EAD84D543E}" destId="{147A1ED5-A000-4844-A5D4-689227022A36}" srcOrd="7" destOrd="0" presId="urn:microsoft.com/office/officeart/2008/layout/VerticalAccentList"/>
    <dgm:cxn modelId="{188EB1FF-DBC9-4B32-B483-A7B00B02501E}" type="presParOf" srcId="{147A1ED5-A000-4844-A5D4-689227022A36}" destId="{5CD18A6A-1A38-4BE3-AD45-97A699FF76C4}" srcOrd="0" destOrd="0" presId="urn:microsoft.com/office/officeart/2008/layout/VerticalAccentList"/>
    <dgm:cxn modelId="{A75EF7E4-77E7-4D8C-BCDB-1D67962DA429}" type="presParOf" srcId="{147A1ED5-A000-4844-A5D4-689227022A36}" destId="{39B506A3-1FFC-4F22-B1FA-ECB8C2F0517A}" srcOrd="1" destOrd="0" presId="urn:microsoft.com/office/officeart/2008/layout/VerticalAccentList"/>
    <dgm:cxn modelId="{06362601-FE49-4F64-B430-9965F3F94D41}" type="presParOf" srcId="{147A1ED5-A000-4844-A5D4-689227022A36}" destId="{9B7D55F1-8ED3-4C70-A011-6A178BE36F7A}" srcOrd="2" destOrd="0" presId="urn:microsoft.com/office/officeart/2008/layout/VerticalAccentList"/>
    <dgm:cxn modelId="{88F8F2DD-C26E-4A18-ADA7-86E8C4B4EFFF}" type="presParOf" srcId="{147A1ED5-A000-4844-A5D4-689227022A36}" destId="{CD9B1BBA-A374-4B4A-AB78-FA2338E3BF73}" srcOrd="3" destOrd="0" presId="urn:microsoft.com/office/officeart/2008/layout/VerticalAccentList"/>
    <dgm:cxn modelId="{4A8259B8-FD61-4C69-BCAD-1E5C15719ABA}" type="presParOf" srcId="{147A1ED5-A000-4844-A5D4-689227022A36}" destId="{073BD534-255D-4868-A75A-749AABF0F492}" srcOrd="4" destOrd="0" presId="urn:microsoft.com/office/officeart/2008/layout/VerticalAccentList"/>
    <dgm:cxn modelId="{4B2D1019-45E0-4E82-8349-42CFB01328BD}" type="presParOf" srcId="{147A1ED5-A000-4844-A5D4-689227022A36}" destId="{D23AE1F9-E624-4FAB-B2B7-54ACC0CA85B8}" srcOrd="5" destOrd="0" presId="urn:microsoft.com/office/officeart/2008/layout/VerticalAccentList"/>
    <dgm:cxn modelId="{4516B3FE-DB2A-4512-A03B-781DA7982F63}" type="presParOf" srcId="{147A1ED5-A000-4844-A5D4-689227022A36}" destId="{8D6B2BD4-7223-4F61-B475-FE1977379658}" srcOrd="6" destOrd="0" presId="urn:microsoft.com/office/officeart/2008/layout/VerticalAccentList"/>
    <dgm:cxn modelId="{E84E1820-FC0F-4EE2-9DF1-6022E57C4F8B}" type="presParOf" srcId="{147A1ED5-A000-4844-A5D4-689227022A36}" destId="{2E22906C-FD7A-4865-A625-B5D1D10055BA}" srcOrd="7" destOrd="0" presId="urn:microsoft.com/office/officeart/2008/layout/VerticalAccent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CB6BC3A-F646-4A36-B381-C4D2FC601DD0}" type="doc">
      <dgm:prSet loTypeId="urn:microsoft.com/office/officeart/2008/layout/VerticalAccentList" loCatId="list" qsTypeId="urn:microsoft.com/office/officeart/2005/8/quickstyle/simple1" qsCatId="simple" csTypeId="urn:microsoft.com/office/officeart/2005/8/colors/accent1_2" csCatId="accent1" phldr="1"/>
      <dgm:spPr/>
      <dgm:t>
        <a:bodyPr/>
        <a:lstStyle/>
        <a:p>
          <a:endParaRPr lang="cs-CZ"/>
        </a:p>
      </dgm:t>
    </dgm:pt>
    <dgm:pt modelId="{973204C2-AE3A-43E5-B99C-46A8DFCBBC77}">
      <dgm:prSet phldrT="[Text]" phldr="1"/>
      <dgm:spPr/>
      <dgm:t>
        <a:bodyPr/>
        <a:lstStyle/>
        <a:p>
          <a:endParaRPr lang="cs-CZ" b="1"/>
        </a:p>
      </dgm:t>
    </dgm:pt>
    <dgm:pt modelId="{01FA26D1-38ED-446A-8D5D-C29BF96A28AC}" type="parTrans" cxnId="{FC3C4A9D-7488-4C19-8A6A-001A913B288A}">
      <dgm:prSet/>
      <dgm:spPr/>
      <dgm:t>
        <a:bodyPr/>
        <a:lstStyle/>
        <a:p>
          <a:endParaRPr lang="cs-CZ" b="1"/>
        </a:p>
      </dgm:t>
    </dgm:pt>
    <dgm:pt modelId="{3464E178-168C-46C9-BF24-43F8129333ED}" type="sibTrans" cxnId="{FC3C4A9D-7488-4C19-8A6A-001A913B288A}">
      <dgm:prSet/>
      <dgm:spPr/>
      <dgm:t>
        <a:bodyPr/>
        <a:lstStyle/>
        <a:p>
          <a:endParaRPr lang="cs-CZ" b="1"/>
        </a:p>
      </dgm:t>
    </dgm:pt>
    <dgm:pt modelId="{13E5A62F-5E31-4187-9731-8356F08F1F73}">
      <dgm:prSet phldrT="[Text]"/>
      <dgm:spPr/>
      <dgm:t>
        <a:bodyPr/>
        <a:lstStyle/>
        <a:p>
          <a:r>
            <a:rPr lang="cs-CZ" b="1" dirty="0" smtClean="0"/>
            <a:t>Halloween</a:t>
          </a:r>
          <a:endParaRPr lang="cs-CZ" b="1" dirty="0"/>
        </a:p>
      </dgm:t>
    </dgm:pt>
    <dgm:pt modelId="{D6D1B05D-71E2-4BF8-94CA-313D592046F9}" type="parTrans" cxnId="{6BD45AC4-CB4A-4C82-AEF7-E441AC5E2A27}">
      <dgm:prSet/>
      <dgm:spPr/>
      <dgm:t>
        <a:bodyPr/>
        <a:lstStyle/>
        <a:p>
          <a:endParaRPr lang="cs-CZ" b="1"/>
        </a:p>
      </dgm:t>
    </dgm:pt>
    <dgm:pt modelId="{8F4678E0-8D3E-47E9-8D71-EC8B79E530F2}" type="sibTrans" cxnId="{6BD45AC4-CB4A-4C82-AEF7-E441AC5E2A27}">
      <dgm:prSet/>
      <dgm:spPr/>
      <dgm:t>
        <a:bodyPr/>
        <a:lstStyle/>
        <a:p>
          <a:endParaRPr lang="cs-CZ" b="1"/>
        </a:p>
      </dgm:t>
    </dgm:pt>
    <dgm:pt modelId="{DAB8D07A-7D4E-4F36-BCC1-31564A8723E1}">
      <dgm:prSet phldrT="[Text]" phldr="1"/>
      <dgm:spPr/>
      <dgm:t>
        <a:bodyPr/>
        <a:lstStyle/>
        <a:p>
          <a:endParaRPr lang="cs-CZ" b="1"/>
        </a:p>
      </dgm:t>
    </dgm:pt>
    <dgm:pt modelId="{D8F8032E-6DE7-4AFE-9469-851C7A2BFCFD}" type="parTrans" cxnId="{F6013C59-B81C-4715-A212-641C86AA93E6}">
      <dgm:prSet/>
      <dgm:spPr/>
      <dgm:t>
        <a:bodyPr/>
        <a:lstStyle/>
        <a:p>
          <a:endParaRPr lang="cs-CZ" b="1"/>
        </a:p>
      </dgm:t>
    </dgm:pt>
    <dgm:pt modelId="{2CCFEFC9-DA8A-44E7-97F1-73712519C162}" type="sibTrans" cxnId="{F6013C59-B81C-4715-A212-641C86AA93E6}">
      <dgm:prSet/>
      <dgm:spPr/>
      <dgm:t>
        <a:bodyPr/>
        <a:lstStyle/>
        <a:p>
          <a:endParaRPr lang="cs-CZ" b="1"/>
        </a:p>
      </dgm:t>
    </dgm:pt>
    <dgm:pt modelId="{96297010-6263-4AD7-956B-20964D571766}">
      <dgm:prSet phldrT="[Text]"/>
      <dgm:spPr/>
      <dgm:t>
        <a:bodyPr/>
        <a:lstStyle/>
        <a:p>
          <a:r>
            <a:rPr lang="cs-CZ" b="1" dirty="0" err="1" smtClean="0"/>
            <a:t>Guy</a:t>
          </a:r>
          <a:r>
            <a:rPr lang="cs-CZ" b="1" dirty="0" smtClean="0"/>
            <a:t> </a:t>
          </a:r>
          <a:r>
            <a:rPr lang="cs-CZ" b="1" dirty="0" err="1" smtClean="0"/>
            <a:t>Fawkes´Night</a:t>
          </a:r>
          <a:endParaRPr lang="cs-CZ" b="1" dirty="0"/>
        </a:p>
      </dgm:t>
    </dgm:pt>
    <dgm:pt modelId="{C7FE3A4F-5A4A-4DBC-B876-A6511771F372}" type="parTrans" cxnId="{3F312D6D-5733-4692-9174-B992B327E3C5}">
      <dgm:prSet/>
      <dgm:spPr/>
      <dgm:t>
        <a:bodyPr/>
        <a:lstStyle/>
        <a:p>
          <a:endParaRPr lang="cs-CZ" b="1"/>
        </a:p>
      </dgm:t>
    </dgm:pt>
    <dgm:pt modelId="{288ADDDB-8EBA-4E1F-ABBC-DF4EAF674F0C}" type="sibTrans" cxnId="{3F312D6D-5733-4692-9174-B992B327E3C5}">
      <dgm:prSet/>
      <dgm:spPr/>
      <dgm:t>
        <a:bodyPr/>
        <a:lstStyle/>
        <a:p>
          <a:endParaRPr lang="cs-CZ" b="1"/>
        </a:p>
      </dgm:t>
    </dgm:pt>
    <dgm:pt modelId="{CEABEBBC-A7CC-4684-843A-63ACFC16748D}">
      <dgm:prSet phldrT="[Text]" phldr="1"/>
      <dgm:spPr/>
      <dgm:t>
        <a:bodyPr/>
        <a:lstStyle/>
        <a:p>
          <a:endParaRPr lang="cs-CZ" b="1"/>
        </a:p>
      </dgm:t>
    </dgm:pt>
    <dgm:pt modelId="{83CA7F7C-5D47-464E-B1D9-33DBFD0EAB53}" type="parTrans" cxnId="{C97B9891-ACD3-4029-9E91-B413AD6FF70E}">
      <dgm:prSet/>
      <dgm:spPr/>
      <dgm:t>
        <a:bodyPr/>
        <a:lstStyle/>
        <a:p>
          <a:endParaRPr lang="cs-CZ" b="1"/>
        </a:p>
      </dgm:t>
    </dgm:pt>
    <dgm:pt modelId="{537BD59D-DE93-490E-98BE-5CD3CEB6BE4F}" type="sibTrans" cxnId="{C97B9891-ACD3-4029-9E91-B413AD6FF70E}">
      <dgm:prSet/>
      <dgm:spPr/>
      <dgm:t>
        <a:bodyPr/>
        <a:lstStyle/>
        <a:p>
          <a:endParaRPr lang="cs-CZ" b="1"/>
        </a:p>
      </dgm:t>
    </dgm:pt>
    <dgm:pt modelId="{140D9C0D-E825-4F99-BB3C-259BEA701F3C}">
      <dgm:prSet phldrT="[Text]"/>
      <dgm:spPr/>
      <dgm:t>
        <a:bodyPr/>
        <a:lstStyle/>
        <a:p>
          <a:r>
            <a:rPr lang="cs-CZ" b="1" dirty="0" err="1" smtClean="0"/>
            <a:t>Thanksgiving</a:t>
          </a:r>
          <a:endParaRPr lang="cs-CZ" b="1" dirty="0"/>
        </a:p>
      </dgm:t>
    </dgm:pt>
    <dgm:pt modelId="{8CCDAB53-9935-4A5A-BCA0-5E34A52CCBCA}" type="parTrans" cxnId="{7DD752EB-5FF0-4377-8258-E0882353F08A}">
      <dgm:prSet/>
      <dgm:spPr/>
      <dgm:t>
        <a:bodyPr/>
        <a:lstStyle/>
        <a:p>
          <a:endParaRPr lang="cs-CZ" b="1"/>
        </a:p>
      </dgm:t>
    </dgm:pt>
    <dgm:pt modelId="{A5C060AE-D4FE-4A9D-8532-CCD4000E2197}" type="sibTrans" cxnId="{7DD752EB-5FF0-4377-8258-E0882353F08A}">
      <dgm:prSet/>
      <dgm:spPr/>
      <dgm:t>
        <a:bodyPr/>
        <a:lstStyle/>
        <a:p>
          <a:endParaRPr lang="cs-CZ" b="1"/>
        </a:p>
      </dgm:t>
    </dgm:pt>
    <dgm:pt modelId="{FF3465C3-0FD4-4CFA-8A69-625CCB688C9B}" type="pres">
      <dgm:prSet presAssocID="{5CB6BC3A-F646-4A36-B381-C4D2FC601DD0}" presName="Name0" presStyleCnt="0">
        <dgm:presLayoutVars>
          <dgm:chMax/>
          <dgm:chPref/>
          <dgm:dir/>
        </dgm:presLayoutVars>
      </dgm:prSet>
      <dgm:spPr/>
      <dgm:t>
        <a:bodyPr/>
        <a:lstStyle/>
        <a:p>
          <a:endParaRPr lang="cs-CZ"/>
        </a:p>
      </dgm:t>
    </dgm:pt>
    <dgm:pt modelId="{164BD181-5342-4A28-A211-47809A824A44}" type="pres">
      <dgm:prSet presAssocID="{973204C2-AE3A-43E5-B99C-46A8DFCBBC77}" presName="parenttextcomposite" presStyleCnt="0"/>
      <dgm:spPr/>
    </dgm:pt>
    <dgm:pt modelId="{25B03E25-1098-476B-B7FB-3BEDCEF51888}" type="pres">
      <dgm:prSet presAssocID="{973204C2-AE3A-43E5-B99C-46A8DFCBBC77}" presName="parenttext" presStyleLbl="revTx" presStyleIdx="0" presStyleCnt="3">
        <dgm:presLayoutVars>
          <dgm:chMax/>
          <dgm:chPref val="2"/>
          <dgm:bulletEnabled val="1"/>
        </dgm:presLayoutVars>
      </dgm:prSet>
      <dgm:spPr/>
      <dgm:t>
        <a:bodyPr/>
        <a:lstStyle/>
        <a:p>
          <a:endParaRPr lang="cs-CZ"/>
        </a:p>
      </dgm:t>
    </dgm:pt>
    <dgm:pt modelId="{A6B89A6C-4F40-479E-8D2B-9842BEBB8215}" type="pres">
      <dgm:prSet presAssocID="{973204C2-AE3A-43E5-B99C-46A8DFCBBC77}" presName="composite" presStyleCnt="0"/>
      <dgm:spPr/>
    </dgm:pt>
    <dgm:pt modelId="{27380F0B-F7C2-420E-9C81-B0A354B6A330}" type="pres">
      <dgm:prSet presAssocID="{973204C2-AE3A-43E5-B99C-46A8DFCBBC77}" presName="chevron1" presStyleLbl="alignNode1" presStyleIdx="0" presStyleCnt="21"/>
      <dgm:spPr/>
    </dgm:pt>
    <dgm:pt modelId="{6F288331-41B0-4E59-8961-41E0F231ECF1}" type="pres">
      <dgm:prSet presAssocID="{973204C2-AE3A-43E5-B99C-46A8DFCBBC77}" presName="chevron2" presStyleLbl="alignNode1" presStyleIdx="1" presStyleCnt="21"/>
      <dgm:spPr/>
    </dgm:pt>
    <dgm:pt modelId="{79105D97-FB91-4B6B-A106-AF6FF08AC4AF}" type="pres">
      <dgm:prSet presAssocID="{973204C2-AE3A-43E5-B99C-46A8DFCBBC77}" presName="chevron3" presStyleLbl="alignNode1" presStyleIdx="2" presStyleCnt="21"/>
      <dgm:spPr/>
    </dgm:pt>
    <dgm:pt modelId="{F516FB99-C7F6-45C8-AB6D-8171A317E7F2}" type="pres">
      <dgm:prSet presAssocID="{973204C2-AE3A-43E5-B99C-46A8DFCBBC77}" presName="chevron4" presStyleLbl="alignNode1" presStyleIdx="3" presStyleCnt="21"/>
      <dgm:spPr/>
    </dgm:pt>
    <dgm:pt modelId="{20F38AC4-F1A9-4A77-BA2B-B42567FE57D2}" type="pres">
      <dgm:prSet presAssocID="{973204C2-AE3A-43E5-B99C-46A8DFCBBC77}" presName="chevron5" presStyleLbl="alignNode1" presStyleIdx="4" presStyleCnt="21"/>
      <dgm:spPr/>
    </dgm:pt>
    <dgm:pt modelId="{B4DA42C2-10A1-407E-B1C1-097230901EB0}" type="pres">
      <dgm:prSet presAssocID="{973204C2-AE3A-43E5-B99C-46A8DFCBBC77}" presName="chevron6" presStyleLbl="alignNode1" presStyleIdx="5" presStyleCnt="21"/>
      <dgm:spPr/>
    </dgm:pt>
    <dgm:pt modelId="{BF2815DF-38EC-45BF-9951-EC313326D03D}" type="pres">
      <dgm:prSet presAssocID="{973204C2-AE3A-43E5-B99C-46A8DFCBBC77}" presName="chevron7" presStyleLbl="alignNode1" presStyleIdx="6" presStyleCnt="21"/>
      <dgm:spPr/>
    </dgm:pt>
    <dgm:pt modelId="{CF603565-B846-49F2-8DFF-2CDB016076EF}" type="pres">
      <dgm:prSet presAssocID="{973204C2-AE3A-43E5-B99C-46A8DFCBBC77}" presName="childtext" presStyleLbl="solidFgAcc1" presStyleIdx="0" presStyleCnt="3">
        <dgm:presLayoutVars>
          <dgm:chMax/>
          <dgm:chPref val="0"/>
          <dgm:bulletEnabled val="1"/>
        </dgm:presLayoutVars>
      </dgm:prSet>
      <dgm:spPr/>
      <dgm:t>
        <a:bodyPr/>
        <a:lstStyle/>
        <a:p>
          <a:endParaRPr lang="cs-CZ"/>
        </a:p>
      </dgm:t>
    </dgm:pt>
    <dgm:pt modelId="{A1BFCE73-6C91-4863-93F9-020B7E9E2BCF}" type="pres">
      <dgm:prSet presAssocID="{3464E178-168C-46C9-BF24-43F8129333ED}" presName="sibTrans" presStyleCnt="0"/>
      <dgm:spPr/>
    </dgm:pt>
    <dgm:pt modelId="{7D78C563-69E9-430A-BBEA-2AD59FEC90E1}" type="pres">
      <dgm:prSet presAssocID="{DAB8D07A-7D4E-4F36-BCC1-31564A8723E1}" presName="parenttextcomposite" presStyleCnt="0"/>
      <dgm:spPr/>
    </dgm:pt>
    <dgm:pt modelId="{FBEAA3A1-B9EB-45C3-A7B4-05659E5B7EC2}" type="pres">
      <dgm:prSet presAssocID="{DAB8D07A-7D4E-4F36-BCC1-31564A8723E1}" presName="parenttext" presStyleLbl="revTx" presStyleIdx="1" presStyleCnt="3">
        <dgm:presLayoutVars>
          <dgm:chMax/>
          <dgm:chPref val="2"/>
          <dgm:bulletEnabled val="1"/>
        </dgm:presLayoutVars>
      </dgm:prSet>
      <dgm:spPr/>
      <dgm:t>
        <a:bodyPr/>
        <a:lstStyle/>
        <a:p>
          <a:endParaRPr lang="cs-CZ"/>
        </a:p>
      </dgm:t>
    </dgm:pt>
    <dgm:pt modelId="{CDBC2DA9-785C-4A47-A955-7E863C279C06}" type="pres">
      <dgm:prSet presAssocID="{DAB8D07A-7D4E-4F36-BCC1-31564A8723E1}" presName="composite" presStyleCnt="0"/>
      <dgm:spPr/>
    </dgm:pt>
    <dgm:pt modelId="{76F0424C-AFEE-4E4A-8E58-3262AC208DB6}" type="pres">
      <dgm:prSet presAssocID="{DAB8D07A-7D4E-4F36-BCC1-31564A8723E1}" presName="chevron1" presStyleLbl="alignNode1" presStyleIdx="7" presStyleCnt="21"/>
      <dgm:spPr/>
    </dgm:pt>
    <dgm:pt modelId="{20871013-366E-49BB-8ACA-F4BDAD16E82A}" type="pres">
      <dgm:prSet presAssocID="{DAB8D07A-7D4E-4F36-BCC1-31564A8723E1}" presName="chevron2" presStyleLbl="alignNode1" presStyleIdx="8" presStyleCnt="21"/>
      <dgm:spPr/>
    </dgm:pt>
    <dgm:pt modelId="{D20CF193-ACEB-4705-85D7-855A5D73A93E}" type="pres">
      <dgm:prSet presAssocID="{DAB8D07A-7D4E-4F36-BCC1-31564A8723E1}" presName="chevron3" presStyleLbl="alignNode1" presStyleIdx="9" presStyleCnt="21"/>
      <dgm:spPr/>
    </dgm:pt>
    <dgm:pt modelId="{EFCDEF89-EA15-49F8-A9D2-CEB8C606F8DA}" type="pres">
      <dgm:prSet presAssocID="{DAB8D07A-7D4E-4F36-BCC1-31564A8723E1}" presName="chevron4" presStyleLbl="alignNode1" presStyleIdx="10" presStyleCnt="21"/>
      <dgm:spPr/>
    </dgm:pt>
    <dgm:pt modelId="{43A4130C-5326-48B8-A78B-F084D9A6FCA9}" type="pres">
      <dgm:prSet presAssocID="{DAB8D07A-7D4E-4F36-BCC1-31564A8723E1}" presName="chevron5" presStyleLbl="alignNode1" presStyleIdx="11" presStyleCnt="21"/>
      <dgm:spPr/>
    </dgm:pt>
    <dgm:pt modelId="{0EBE2E59-4B20-473F-923D-6403F52FED19}" type="pres">
      <dgm:prSet presAssocID="{DAB8D07A-7D4E-4F36-BCC1-31564A8723E1}" presName="chevron6" presStyleLbl="alignNode1" presStyleIdx="12" presStyleCnt="21"/>
      <dgm:spPr/>
    </dgm:pt>
    <dgm:pt modelId="{FEF1F609-1D8C-4EC7-AC64-B8D6EC25D1C6}" type="pres">
      <dgm:prSet presAssocID="{DAB8D07A-7D4E-4F36-BCC1-31564A8723E1}" presName="chevron7" presStyleLbl="alignNode1" presStyleIdx="13" presStyleCnt="21"/>
      <dgm:spPr/>
    </dgm:pt>
    <dgm:pt modelId="{DA0EE0E8-AAEB-4AB6-B5A4-CB555473CDE8}" type="pres">
      <dgm:prSet presAssocID="{DAB8D07A-7D4E-4F36-BCC1-31564A8723E1}" presName="childtext" presStyleLbl="solidFgAcc1" presStyleIdx="1" presStyleCnt="3">
        <dgm:presLayoutVars>
          <dgm:chMax/>
          <dgm:chPref val="0"/>
          <dgm:bulletEnabled val="1"/>
        </dgm:presLayoutVars>
      </dgm:prSet>
      <dgm:spPr/>
      <dgm:t>
        <a:bodyPr/>
        <a:lstStyle/>
        <a:p>
          <a:endParaRPr lang="cs-CZ"/>
        </a:p>
      </dgm:t>
    </dgm:pt>
    <dgm:pt modelId="{C10172C4-5EF0-4933-AC90-17D82DDA7836}" type="pres">
      <dgm:prSet presAssocID="{2CCFEFC9-DA8A-44E7-97F1-73712519C162}" presName="sibTrans" presStyleCnt="0"/>
      <dgm:spPr/>
    </dgm:pt>
    <dgm:pt modelId="{51404481-032F-4413-915D-1359677A1321}" type="pres">
      <dgm:prSet presAssocID="{CEABEBBC-A7CC-4684-843A-63ACFC16748D}" presName="parenttextcomposite" presStyleCnt="0"/>
      <dgm:spPr/>
    </dgm:pt>
    <dgm:pt modelId="{8380EDA0-A9BE-459E-8BD5-23A139A71BDB}" type="pres">
      <dgm:prSet presAssocID="{CEABEBBC-A7CC-4684-843A-63ACFC16748D}" presName="parenttext" presStyleLbl="revTx" presStyleIdx="2" presStyleCnt="3">
        <dgm:presLayoutVars>
          <dgm:chMax/>
          <dgm:chPref val="2"/>
          <dgm:bulletEnabled val="1"/>
        </dgm:presLayoutVars>
      </dgm:prSet>
      <dgm:spPr/>
      <dgm:t>
        <a:bodyPr/>
        <a:lstStyle/>
        <a:p>
          <a:endParaRPr lang="cs-CZ"/>
        </a:p>
      </dgm:t>
    </dgm:pt>
    <dgm:pt modelId="{2CCAABCD-6ADE-4E80-A453-82309E72898B}" type="pres">
      <dgm:prSet presAssocID="{CEABEBBC-A7CC-4684-843A-63ACFC16748D}" presName="composite" presStyleCnt="0"/>
      <dgm:spPr/>
    </dgm:pt>
    <dgm:pt modelId="{66CFDB8D-FE65-422D-A3BA-AE21CA52A67E}" type="pres">
      <dgm:prSet presAssocID="{CEABEBBC-A7CC-4684-843A-63ACFC16748D}" presName="chevron1" presStyleLbl="alignNode1" presStyleIdx="14" presStyleCnt="21"/>
      <dgm:spPr/>
    </dgm:pt>
    <dgm:pt modelId="{09837F9A-1357-4921-B297-9780FE920211}" type="pres">
      <dgm:prSet presAssocID="{CEABEBBC-A7CC-4684-843A-63ACFC16748D}" presName="chevron2" presStyleLbl="alignNode1" presStyleIdx="15" presStyleCnt="21"/>
      <dgm:spPr/>
    </dgm:pt>
    <dgm:pt modelId="{7BACA78F-F43A-4EFF-A8C6-4E84F5ABAD51}" type="pres">
      <dgm:prSet presAssocID="{CEABEBBC-A7CC-4684-843A-63ACFC16748D}" presName="chevron3" presStyleLbl="alignNode1" presStyleIdx="16" presStyleCnt="21"/>
      <dgm:spPr/>
    </dgm:pt>
    <dgm:pt modelId="{B5026D26-C8C6-4AB1-8917-776006993C1B}" type="pres">
      <dgm:prSet presAssocID="{CEABEBBC-A7CC-4684-843A-63ACFC16748D}" presName="chevron4" presStyleLbl="alignNode1" presStyleIdx="17" presStyleCnt="21"/>
      <dgm:spPr/>
    </dgm:pt>
    <dgm:pt modelId="{15B59C45-ED27-402D-A1B7-1D0B812E2C26}" type="pres">
      <dgm:prSet presAssocID="{CEABEBBC-A7CC-4684-843A-63ACFC16748D}" presName="chevron5" presStyleLbl="alignNode1" presStyleIdx="18" presStyleCnt="21"/>
      <dgm:spPr/>
    </dgm:pt>
    <dgm:pt modelId="{7B784965-1BE9-4D8B-A546-94AE7AB3F2E2}" type="pres">
      <dgm:prSet presAssocID="{CEABEBBC-A7CC-4684-843A-63ACFC16748D}" presName="chevron6" presStyleLbl="alignNode1" presStyleIdx="19" presStyleCnt="21"/>
      <dgm:spPr/>
    </dgm:pt>
    <dgm:pt modelId="{6C0AE7E6-85E0-4D05-8988-46C7013F7DF5}" type="pres">
      <dgm:prSet presAssocID="{CEABEBBC-A7CC-4684-843A-63ACFC16748D}" presName="chevron7" presStyleLbl="alignNode1" presStyleIdx="20" presStyleCnt="21"/>
      <dgm:spPr/>
    </dgm:pt>
    <dgm:pt modelId="{4C897225-705F-406D-9753-5A2300298E80}" type="pres">
      <dgm:prSet presAssocID="{CEABEBBC-A7CC-4684-843A-63ACFC16748D}" presName="childtext" presStyleLbl="solidFgAcc1" presStyleIdx="2" presStyleCnt="3">
        <dgm:presLayoutVars>
          <dgm:chMax/>
          <dgm:chPref val="0"/>
          <dgm:bulletEnabled val="1"/>
        </dgm:presLayoutVars>
      </dgm:prSet>
      <dgm:spPr/>
      <dgm:t>
        <a:bodyPr/>
        <a:lstStyle/>
        <a:p>
          <a:endParaRPr lang="cs-CZ"/>
        </a:p>
      </dgm:t>
    </dgm:pt>
  </dgm:ptLst>
  <dgm:cxnLst>
    <dgm:cxn modelId="{48ECA5A7-5800-461D-AC78-538F6978D372}" type="presOf" srcId="{5CB6BC3A-F646-4A36-B381-C4D2FC601DD0}" destId="{FF3465C3-0FD4-4CFA-8A69-625CCB688C9B}" srcOrd="0" destOrd="0" presId="urn:microsoft.com/office/officeart/2008/layout/VerticalAccentList"/>
    <dgm:cxn modelId="{9CA20D42-0E01-4EB0-8ADD-A9D607FD330E}" type="presOf" srcId="{CEABEBBC-A7CC-4684-843A-63ACFC16748D}" destId="{8380EDA0-A9BE-459E-8BD5-23A139A71BDB}" srcOrd="0" destOrd="0" presId="urn:microsoft.com/office/officeart/2008/layout/VerticalAccentList"/>
    <dgm:cxn modelId="{DE7FF23C-94F8-46B4-8018-E5872C1C3912}" type="presOf" srcId="{973204C2-AE3A-43E5-B99C-46A8DFCBBC77}" destId="{25B03E25-1098-476B-B7FB-3BEDCEF51888}" srcOrd="0" destOrd="0" presId="urn:microsoft.com/office/officeart/2008/layout/VerticalAccentList"/>
    <dgm:cxn modelId="{8ABD9172-C63A-4DC0-BE26-4667922DCB78}" type="presOf" srcId="{13E5A62F-5E31-4187-9731-8356F08F1F73}" destId="{CF603565-B846-49F2-8DFF-2CDB016076EF}" srcOrd="0" destOrd="0" presId="urn:microsoft.com/office/officeart/2008/layout/VerticalAccentList"/>
    <dgm:cxn modelId="{7DD752EB-5FF0-4377-8258-E0882353F08A}" srcId="{CEABEBBC-A7CC-4684-843A-63ACFC16748D}" destId="{140D9C0D-E825-4F99-BB3C-259BEA701F3C}" srcOrd="0" destOrd="0" parTransId="{8CCDAB53-9935-4A5A-BCA0-5E34A52CCBCA}" sibTransId="{A5C060AE-D4FE-4A9D-8532-CCD4000E2197}"/>
    <dgm:cxn modelId="{3F312D6D-5733-4692-9174-B992B327E3C5}" srcId="{DAB8D07A-7D4E-4F36-BCC1-31564A8723E1}" destId="{96297010-6263-4AD7-956B-20964D571766}" srcOrd="0" destOrd="0" parTransId="{C7FE3A4F-5A4A-4DBC-B876-A6511771F372}" sibTransId="{288ADDDB-8EBA-4E1F-ABBC-DF4EAF674F0C}"/>
    <dgm:cxn modelId="{67AA20BA-AA6D-4670-9AD8-C84DE4EDBB90}" type="presOf" srcId="{140D9C0D-E825-4F99-BB3C-259BEA701F3C}" destId="{4C897225-705F-406D-9753-5A2300298E80}" srcOrd="0" destOrd="0" presId="urn:microsoft.com/office/officeart/2008/layout/VerticalAccentList"/>
    <dgm:cxn modelId="{FC3C4A9D-7488-4C19-8A6A-001A913B288A}" srcId="{5CB6BC3A-F646-4A36-B381-C4D2FC601DD0}" destId="{973204C2-AE3A-43E5-B99C-46A8DFCBBC77}" srcOrd="0" destOrd="0" parTransId="{01FA26D1-38ED-446A-8D5D-C29BF96A28AC}" sibTransId="{3464E178-168C-46C9-BF24-43F8129333ED}"/>
    <dgm:cxn modelId="{C97B9891-ACD3-4029-9E91-B413AD6FF70E}" srcId="{5CB6BC3A-F646-4A36-B381-C4D2FC601DD0}" destId="{CEABEBBC-A7CC-4684-843A-63ACFC16748D}" srcOrd="2" destOrd="0" parTransId="{83CA7F7C-5D47-464E-B1D9-33DBFD0EAB53}" sibTransId="{537BD59D-DE93-490E-98BE-5CD3CEB6BE4F}"/>
    <dgm:cxn modelId="{F6013C59-B81C-4715-A212-641C86AA93E6}" srcId="{5CB6BC3A-F646-4A36-B381-C4D2FC601DD0}" destId="{DAB8D07A-7D4E-4F36-BCC1-31564A8723E1}" srcOrd="1" destOrd="0" parTransId="{D8F8032E-6DE7-4AFE-9469-851C7A2BFCFD}" sibTransId="{2CCFEFC9-DA8A-44E7-97F1-73712519C162}"/>
    <dgm:cxn modelId="{6BD45AC4-CB4A-4C82-AEF7-E441AC5E2A27}" srcId="{973204C2-AE3A-43E5-B99C-46A8DFCBBC77}" destId="{13E5A62F-5E31-4187-9731-8356F08F1F73}" srcOrd="0" destOrd="0" parTransId="{D6D1B05D-71E2-4BF8-94CA-313D592046F9}" sibTransId="{8F4678E0-8D3E-47E9-8D71-EC8B79E530F2}"/>
    <dgm:cxn modelId="{1012AE70-CA6E-4BA0-8B2B-34B9EB2C7A59}" type="presOf" srcId="{DAB8D07A-7D4E-4F36-BCC1-31564A8723E1}" destId="{FBEAA3A1-B9EB-45C3-A7B4-05659E5B7EC2}" srcOrd="0" destOrd="0" presId="urn:microsoft.com/office/officeart/2008/layout/VerticalAccentList"/>
    <dgm:cxn modelId="{3DF4E35D-4ABF-4AA4-A212-2C0AD5C4042B}" type="presOf" srcId="{96297010-6263-4AD7-956B-20964D571766}" destId="{DA0EE0E8-AAEB-4AB6-B5A4-CB555473CDE8}" srcOrd="0" destOrd="0" presId="urn:microsoft.com/office/officeart/2008/layout/VerticalAccentList"/>
    <dgm:cxn modelId="{79D1C210-ECE4-4EA7-8414-050EFD8839A5}" type="presParOf" srcId="{FF3465C3-0FD4-4CFA-8A69-625CCB688C9B}" destId="{164BD181-5342-4A28-A211-47809A824A44}" srcOrd="0" destOrd="0" presId="urn:microsoft.com/office/officeart/2008/layout/VerticalAccentList"/>
    <dgm:cxn modelId="{A102AC0E-E3C1-4F5B-9595-18A3AA30AB19}" type="presParOf" srcId="{164BD181-5342-4A28-A211-47809A824A44}" destId="{25B03E25-1098-476B-B7FB-3BEDCEF51888}" srcOrd="0" destOrd="0" presId="urn:microsoft.com/office/officeart/2008/layout/VerticalAccentList"/>
    <dgm:cxn modelId="{56C75298-EC8F-41AE-B1C0-71DDAEC617D8}" type="presParOf" srcId="{FF3465C3-0FD4-4CFA-8A69-625CCB688C9B}" destId="{A6B89A6C-4F40-479E-8D2B-9842BEBB8215}" srcOrd="1" destOrd="0" presId="urn:microsoft.com/office/officeart/2008/layout/VerticalAccentList"/>
    <dgm:cxn modelId="{5F988075-628E-491F-A0C5-11B38AF14C52}" type="presParOf" srcId="{A6B89A6C-4F40-479E-8D2B-9842BEBB8215}" destId="{27380F0B-F7C2-420E-9C81-B0A354B6A330}" srcOrd="0" destOrd="0" presId="urn:microsoft.com/office/officeart/2008/layout/VerticalAccentList"/>
    <dgm:cxn modelId="{44164D70-6CD3-42C6-9AE0-FCF94E6C7A78}" type="presParOf" srcId="{A6B89A6C-4F40-479E-8D2B-9842BEBB8215}" destId="{6F288331-41B0-4E59-8961-41E0F231ECF1}" srcOrd="1" destOrd="0" presId="urn:microsoft.com/office/officeart/2008/layout/VerticalAccentList"/>
    <dgm:cxn modelId="{EC73DDEE-FE68-41AC-BC14-D1CB22212380}" type="presParOf" srcId="{A6B89A6C-4F40-479E-8D2B-9842BEBB8215}" destId="{79105D97-FB91-4B6B-A106-AF6FF08AC4AF}" srcOrd="2" destOrd="0" presId="urn:microsoft.com/office/officeart/2008/layout/VerticalAccentList"/>
    <dgm:cxn modelId="{96458461-76A2-4630-A293-38EB2A6996B4}" type="presParOf" srcId="{A6B89A6C-4F40-479E-8D2B-9842BEBB8215}" destId="{F516FB99-C7F6-45C8-AB6D-8171A317E7F2}" srcOrd="3" destOrd="0" presId="urn:microsoft.com/office/officeart/2008/layout/VerticalAccentList"/>
    <dgm:cxn modelId="{F5FC6AE0-BB18-4973-8BBF-3DD3E920127E}" type="presParOf" srcId="{A6B89A6C-4F40-479E-8D2B-9842BEBB8215}" destId="{20F38AC4-F1A9-4A77-BA2B-B42567FE57D2}" srcOrd="4" destOrd="0" presId="urn:microsoft.com/office/officeart/2008/layout/VerticalAccentList"/>
    <dgm:cxn modelId="{410F5FEE-1650-4FDB-8EE7-974F69516432}" type="presParOf" srcId="{A6B89A6C-4F40-479E-8D2B-9842BEBB8215}" destId="{B4DA42C2-10A1-407E-B1C1-097230901EB0}" srcOrd="5" destOrd="0" presId="urn:microsoft.com/office/officeart/2008/layout/VerticalAccentList"/>
    <dgm:cxn modelId="{84FAB894-E107-4EE4-90C8-33BBA3513183}" type="presParOf" srcId="{A6B89A6C-4F40-479E-8D2B-9842BEBB8215}" destId="{BF2815DF-38EC-45BF-9951-EC313326D03D}" srcOrd="6" destOrd="0" presId="urn:microsoft.com/office/officeart/2008/layout/VerticalAccentList"/>
    <dgm:cxn modelId="{FCF66C07-236C-45BB-8AA4-50FE1146657F}" type="presParOf" srcId="{A6B89A6C-4F40-479E-8D2B-9842BEBB8215}" destId="{CF603565-B846-49F2-8DFF-2CDB016076EF}" srcOrd="7" destOrd="0" presId="urn:microsoft.com/office/officeart/2008/layout/VerticalAccentList"/>
    <dgm:cxn modelId="{4A25AAE1-DB7B-4F72-B60C-20EAA3897FA0}" type="presParOf" srcId="{FF3465C3-0FD4-4CFA-8A69-625CCB688C9B}" destId="{A1BFCE73-6C91-4863-93F9-020B7E9E2BCF}" srcOrd="2" destOrd="0" presId="urn:microsoft.com/office/officeart/2008/layout/VerticalAccentList"/>
    <dgm:cxn modelId="{785D4BC2-0560-46A8-AB5C-71E26866AA9C}" type="presParOf" srcId="{FF3465C3-0FD4-4CFA-8A69-625CCB688C9B}" destId="{7D78C563-69E9-430A-BBEA-2AD59FEC90E1}" srcOrd="3" destOrd="0" presId="urn:microsoft.com/office/officeart/2008/layout/VerticalAccentList"/>
    <dgm:cxn modelId="{052A2462-53F0-42B8-98FE-5EF411CCFCD6}" type="presParOf" srcId="{7D78C563-69E9-430A-BBEA-2AD59FEC90E1}" destId="{FBEAA3A1-B9EB-45C3-A7B4-05659E5B7EC2}" srcOrd="0" destOrd="0" presId="urn:microsoft.com/office/officeart/2008/layout/VerticalAccentList"/>
    <dgm:cxn modelId="{777F41A9-D450-42F9-91F8-CF849B4A1391}" type="presParOf" srcId="{FF3465C3-0FD4-4CFA-8A69-625CCB688C9B}" destId="{CDBC2DA9-785C-4A47-A955-7E863C279C06}" srcOrd="4" destOrd="0" presId="urn:microsoft.com/office/officeart/2008/layout/VerticalAccentList"/>
    <dgm:cxn modelId="{7F8FF0DC-9A73-4BF4-8FED-C7A2CFAFD543}" type="presParOf" srcId="{CDBC2DA9-785C-4A47-A955-7E863C279C06}" destId="{76F0424C-AFEE-4E4A-8E58-3262AC208DB6}" srcOrd="0" destOrd="0" presId="urn:microsoft.com/office/officeart/2008/layout/VerticalAccentList"/>
    <dgm:cxn modelId="{28313C4A-884A-46C8-B9C0-16537416D97D}" type="presParOf" srcId="{CDBC2DA9-785C-4A47-A955-7E863C279C06}" destId="{20871013-366E-49BB-8ACA-F4BDAD16E82A}" srcOrd="1" destOrd="0" presId="urn:microsoft.com/office/officeart/2008/layout/VerticalAccentList"/>
    <dgm:cxn modelId="{1FAF5F96-EC94-4251-9F9B-D84F0C519DD4}" type="presParOf" srcId="{CDBC2DA9-785C-4A47-A955-7E863C279C06}" destId="{D20CF193-ACEB-4705-85D7-855A5D73A93E}" srcOrd="2" destOrd="0" presId="urn:microsoft.com/office/officeart/2008/layout/VerticalAccentList"/>
    <dgm:cxn modelId="{553F0293-76E1-4F0F-B389-BAC4F01EBF23}" type="presParOf" srcId="{CDBC2DA9-785C-4A47-A955-7E863C279C06}" destId="{EFCDEF89-EA15-49F8-A9D2-CEB8C606F8DA}" srcOrd="3" destOrd="0" presId="urn:microsoft.com/office/officeart/2008/layout/VerticalAccentList"/>
    <dgm:cxn modelId="{0968A215-7C0B-4AE0-86E9-9E4FC0DC042D}" type="presParOf" srcId="{CDBC2DA9-785C-4A47-A955-7E863C279C06}" destId="{43A4130C-5326-48B8-A78B-F084D9A6FCA9}" srcOrd="4" destOrd="0" presId="urn:microsoft.com/office/officeart/2008/layout/VerticalAccentList"/>
    <dgm:cxn modelId="{1B060557-0061-439C-8BFA-D81851D49F2C}" type="presParOf" srcId="{CDBC2DA9-785C-4A47-A955-7E863C279C06}" destId="{0EBE2E59-4B20-473F-923D-6403F52FED19}" srcOrd="5" destOrd="0" presId="urn:microsoft.com/office/officeart/2008/layout/VerticalAccentList"/>
    <dgm:cxn modelId="{22F06015-8426-441C-A8B4-95B265B0F887}" type="presParOf" srcId="{CDBC2DA9-785C-4A47-A955-7E863C279C06}" destId="{FEF1F609-1D8C-4EC7-AC64-B8D6EC25D1C6}" srcOrd="6" destOrd="0" presId="urn:microsoft.com/office/officeart/2008/layout/VerticalAccentList"/>
    <dgm:cxn modelId="{E100256B-9067-406E-9117-6D0FBC310650}" type="presParOf" srcId="{CDBC2DA9-785C-4A47-A955-7E863C279C06}" destId="{DA0EE0E8-AAEB-4AB6-B5A4-CB555473CDE8}" srcOrd="7" destOrd="0" presId="urn:microsoft.com/office/officeart/2008/layout/VerticalAccentList"/>
    <dgm:cxn modelId="{2A511E7F-2459-44F9-BAF3-C5E925878BC7}" type="presParOf" srcId="{FF3465C3-0FD4-4CFA-8A69-625CCB688C9B}" destId="{C10172C4-5EF0-4933-AC90-17D82DDA7836}" srcOrd="5" destOrd="0" presId="urn:microsoft.com/office/officeart/2008/layout/VerticalAccentList"/>
    <dgm:cxn modelId="{C9527F72-B9BC-4CE5-8BD4-1B30309806E6}" type="presParOf" srcId="{FF3465C3-0FD4-4CFA-8A69-625CCB688C9B}" destId="{51404481-032F-4413-915D-1359677A1321}" srcOrd="6" destOrd="0" presId="urn:microsoft.com/office/officeart/2008/layout/VerticalAccentList"/>
    <dgm:cxn modelId="{BBA592FB-4FCE-4923-93AD-5885D0085B1B}" type="presParOf" srcId="{51404481-032F-4413-915D-1359677A1321}" destId="{8380EDA0-A9BE-459E-8BD5-23A139A71BDB}" srcOrd="0" destOrd="0" presId="urn:microsoft.com/office/officeart/2008/layout/VerticalAccentList"/>
    <dgm:cxn modelId="{391622AC-A06E-4BBF-8BD5-DD9B36694C71}" type="presParOf" srcId="{FF3465C3-0FD4-4CFA-8A69-625CCB688C9B}" destId="{2CCAABCD-6ADE-4E80-A453-82309E72898B}" srcOrd="7" destOrd="0" presId="urn:microsoft.com/office/officeart/2008/layout/VerticalAccentList"/>
    <dgm:cxn modelId="{F45ED461-5F5A-4C80-BC9A-6A8044979153}" type="presParOf" srcId="{2CCAABCD-6ADE-4E80-A453-82309E72898B}" destId="{66CFDB8D-FE65-422D-A3BA-AE21CA52A67E}" srcOrd="0" destOrd="0" presId="urn:microsoft.com/office/officeart/2008/layout/VerticalAccentList"/>
    <dgm:cxn modelId="{BC21FEFE-D65D-4283-B982-E35450209434}" type="presParOf" srcId="{2CCAABCD-6ADE-4E80-A453-82309E72898B}" destId="{09837F9A-1357-4921-B297-9780FE920211}" srcOrd="1" destOrd="0" presId="urn:microsoft.com/office/officeart/2008/layout/VerticalAccentList"/>
    <dgm:cxn modelId="{C89E27A8-DC43-4D95-8B39-0B1021FDD488}" type="presParOf" srcId="{2CCAABCD-6ADE-4E80-A453-82309E72898B}" destId="{7BACA78F-F43A-4EFF-A8C6-4E84F5ABAD51}" srcOrd="2" destOrd="0" presId="urn:microsoft.com/office/officeart/2008/layout/VerticalAccentList"/>
    <dgm:cxn modelId="{AD876B40-0EB2-4EE3-8943-4DF18F8F3AB4}" type="presParOf" srcId="{2CCAABCD-6ADE-4E80-A453-82309E72898B}" destId="{B5026D26-C8C6-4AB1-8917-776006993C1B}" srcOrd="3" destOrd="0" presId="urn:microsoft.com/office/officeart/2008/layout/VerticalAccentList"/>
    <dgm:cxn modelId="{067223D6-43DE-4BD9-82AF-93A66504D8AF}" type="presParOf" srcId="{2CCAABCD-6ADE-4E80-A453-82309E72898B}" destId="{15B59C45-ED27-402D-A1B7-1D0B812E2C26}" srcOrd="4" destOrd="0" presId="urn:microsoft.com/office/officeart/2008/layout/VerticalAccentList"/>
    <dgm:cxn modelId="{6972AC89-9E4A-4EDC-AD9A-DB011AE9D0B2}" type="presParOf" srcId="{2CCAABCD-6ADE-4E80-A453-82309E72898B}" destId="{7B784965-1BE9-4D8B-A546-94AE7AB3F2E2}" srcOrd="5" destOrd="0" presId="urn:microsoft.com/office/officeart/2008/layout/VerticalAccentList"/>
    <dgm:cxn modelId="{A7B89657-C155-4EC6-9A74-9024993A04C4}" type="presParOf" srcId="{2CCAABCD-6ADE-4E80-A453-82309E72898B}" destId="{6C0AE7E6-85E0-4D05-8988-46C7013F7DF5}" srcOrd="6" destOrd="0" presId="urn:microsoft.com/office/officeart/2008/layout/VerticalAccentList"/>
    <dgm:cxn modelId="{DA969B31-C024-461D-B910-78E41685C3D7}" type="presParOf" srcId="{2CCAABCD-6ADE-4E80-A453-82309E72898B}" destId="{4C897225-705F-406D-9753-5A2300298E80}" srcOrd="7" destOrd="0" presId="urn:microsoft.com/office/officeart/2008/layout/VerticalAccent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5C23EF3-1369-4B1B-A506-81773B70B21D}" type="doc">
      <dgm:prSet loTypeId="urn:microsoft.com/office/officeart/2008/layout/VerticalAccentList" loCatId="list" qsTypeId="urn:microsoft.com/office/officeart/2005/8/quickstyle/simple1" qsCatId="simple" csTypeId="urn:microsoft.com/office/officeart/2005/8/colors/accent1_2" csCatId="accent1" phldr="1"/>
      <dgm:spPr/>
      <dgm:t>
        <a:bodyPr/>
        <a:lstStyle/>
        <a:p>
          <a:endParaRPr lang="cs-CZ"/>
        </a:p>
      </dgm:t>
    </dgm:pt>
    <dgm:pt modelId="{F5B6EEF1-628D-4F7C-B30C-0B567C0CE4B5}">
      <dgm:prSet phldrT="[Text]" phldr="1"/>
      <dgm:spPr/>
      <dgm:t>
        <a:bodyPr/>
        <a:lstStyle/>
        <a:p>
          <a:endParaRPr lang="cs-CZ" b="1"/>
        </a:p>
      </dgm:t>
    </dgm:pt>
    <dgm:pt modelId="{2F63CCFF-50EE-43E5-BE0D-FE6678C77AD7}" type="parTrans" cxnId="{D50BB586-E3B9-4851-AF1D-F0A7F5CB8A95}">
      <dgm:prSet/>
      <dgm:spPr/>
      <dgm:t>
        <a:bodyPr/>
        <a:lstStyle/>
        <a:p>
          <a:endParaRPr lang="cs-CZ" b="1"/>
        </a:p>
      </dgm:t>
    </dgm:pt>
    <dgm:pt modelId="{A66884F8-39CC-49F7-B0BA-E92AEA6E5079}" type="sibTrans" cxnId="{D50BB586-E3B9-4851-AF1D-F0A7F5CB8A95}">
      <dgm:prSet/>
      <dgm:spPr/>
      <dgm:t>
        <a:bodyPr/>
        <a:lstStyle/>
        <a:p>
          <a:endParaRPr lang="cs-CZ" b="1"/>
        </a:p>
      </dgm:t>
    </dgm:pt>
    <dgm:pt modelId="{90FD9873-91EF-42EB-98B8-7BD7EB69B4E0}">
      <dgm:prSet phldrT="[Text]"/>
      <dgm:spPr/>
      <dgm:t>
        <a:bodyPr/>
        <a:lstStyle/>
        <a:p>
          <a:r>
            <a:rPr lang="cs-CZ" b="1" dirty="0" err="1" smtClean="0"/>
            <a:t>Easter</a:t>
          </a:r>
          <a:endParaRPr lang="cs-CZ" b="1" dirty="0"/>
        </a:p>
      </dgm:t>
    </dgm:pt>
    <dgm:pt modelId="{F66FBAEF-76A7-4E96-80EB-52C0C98F4F2C}" type="parTrans" cxnId="{93086790-A1E8-4136-A372-A29B3AA173CB}">
      <dgm:prSet/>
      <dgm:spPr/>
      <dgm:t>
        <a:bodyPr/>
        <a:lstStyle/>
        <a:p>
          <a:endParaRPr lang="cs-CZ" b="1"/>
        </a:p>
      </dgm:t>
    </dgm:pt>
    <dgm:pt modelId="{12F06F60-170D-4779-8103-607B717E5293}" type="sibTrans" cxnId="{93086790-A1E8-4136-A372-A29B3AA173CB}">
      <dgm:prSet/>
      <dgm:spPr/>
      <dgm:t>
        <a:bodyPr/>
        <a:lstStyle/>
        <a:p>
          <a:endParaRPr lang="cs-CZ" b="1"/>
        </a:p>
      </dgm:t>
    </dgm:pt>
    <dgm:pt modelId="{4FF3CB61-8268-4887-AA1E-8130DAED1CB3}">
      <dgm:prSet phldrT="[Text]" phldr="1"/>
      <dgm:spPr/>
      <dgm:t>
        <a:bodyPr/>
        <a:lstStyle/>
        <a:p>
          <a:endParaRPr lang="cs-CZ" b="1"/>
        </a:p>
      </dgm:t>
    </dgm:pt>
    <dgm:pt modelId="{DDFB4E80-35A8-43C2-810A-2300EFC6EF5C}" type="parTrans" cxnId="{415D257A-5F7E-4E81-BFB6-179768C3A34F}">
      <dgm:prSet/>
      <dgm:spPr/>
      <dgm:t>
        <a:bodyPr/>
        <a:lstStyle/>
        <a:p>
          <a:endParaRPr lang="cs-CZ" b="1"/>
        </a:p>
      </dgm:t>
    </dgm:pt>
    <dgm:pt modelId="{91C7E49D-3F84-4357-B401-7C4D609A0BF6}" type="sibTrans" cxnId="{415D257A-5F7E-4E81-BFB6-179768C3A34F}">
      <dgm:prSet/>
      <dgm:spPr/>
      <dgm:t>
        <a:bodyPr/>
        <a:lstStyle/>
        <a:p>
          <a:endParaRPr lang="cs-CZ" b="1"/>
        </a:p>
      </dgm:t>
    </dgm:pt>
    <dgm:pt modelId="{CC541FFD-6A62-4987-8FD3-2576BC578630}">
      <dgm:prSet phldrT="[Text]"/>
      <dgm:spPr/>
      <dgm:t>
        <a:bodyPr/>
        <a:lstStyle/>
        <a:p>
          <a:r>
            <a:rPr lang="cs-CZ" b="1" dirty="0" smtClean="0"/>
            <a:t>New </a:t>
          </a:r>
          <a:r>
            <a:rPr lang="cs-CZ" b="1" dirty="0" err="1" smtClean="0"/>
            <a:t>Year´s</a:t>
          </a:r>
          <a:r>
            <a:rPr lang="cs-CZ" b="1" dirty="0" smtClean="0"/>
            <a:t> </a:t>
          </a:r>
          <a:r>
            <a:rPr lang="cs-CZ" b="1" dirty="0" err="1" smtClean="0"/>
            <a:t>Eve</a:t>
          </a:r>
          <a:endParaRPr lang="cs-CZ" b="1" dirty="0"/>
        </a:p>
      </dgm:t>
    </dgm:pt>
    <dgm:pt modelId="{F02A0C06-9768-409F-A161-A91EB3C7B45F}" type="parTrans" cxnId="{EC3DDB99-63E8-425F-8F92-70900C92243E}">
      <dgm:prSet/>
      <dgm:spPr/>
      <dgm:t>
        <a:bodyPr/>
        <a:lstStyle/>
        <a:p>
          <a:endParaRPr lang="cs-CZ" b="1"/>
        </a:p>
      </dgm:t>
    </dgm:pt>
    <dgm:pt modelId="{6421718B-634F-425F-8E42-7561B3AFCF80}" type="sibTrans" cxnId="{EC3DDB99-63E8-425F-8F92-70900C92243E}">
      <dgm:prSet/>
      <dgm:spPr/>
      <dgm:t>
        <a:bodyPr/>
        <a:lstStyle/>
        <a:p>
          <a:endParaRPr lang="cs-CZ" b="1"/>
        </a:p>
      </dgm:t>
    </dgm:pt>
    <dgm:pt modelId="{26B22174-43B4-4960-8C21-A5DC4F220FF6}">
      <dgm:prSet phldrT="[Text]" phldr="1"/>
      <dgm:spPr/>
      <dgm:t>
        <a:bodyPr/>
        <a:lstStyle/>
        <a:p>
          <a:endParaRPr lang="cs-CZ" b="1"/>
        </a:p>
      </dgm:t>
    </dgm:pt>
    <dgm:pt modelId="{B1677033-FA69-4A86-A286-CBF5B5A95CE4}" type="parTrans" cxnId="{FB2048F2-0574-4565-9384-7E402304E036}">
      <dgm:prSet/>
      <dgm:spPr/>
      <dgm:t>
        <a:bodyPr/>
        <a:lstStyle/>
        <a:p>
          <a:endParaRPr lang="cs-CZ" b="1"/>
        </a:p>
      </dgm:t>
    </dgm:pt>
    <dgm:pt modelId="{A8697E5D-0BBC-4D81-B28A-53214A867455}" type="sibTrans" cxnId="{FB2048F2-0574-4565-9384-7E402304E036}">
      <dgm:prSet/>
      <dgm:spPr/>
      <dgm:t>
        <a:bodyPr/>
        <a:lstStyle/>
        <a:p>
          <a:endParaRPr lang="cs-CZ" b="1"/>
        </a:p>
      </dgm:t>
    </dgm:pt>
    <dgm:pt modelId="{2FF2C842-BA04-4C0E-80CC-57C86A3C1455}">
      <dgm:prSet phldrT="[Text]"/>
      <dgm:spPr/>
      <dgm:t>
        <a:bodyPr/>
        <a:lstStyle/>
        <a:p>
          <a:r>
            <a:rPr lang="cs-CZ" b="1" dirty="0" err="1" smtClean="0"/>
            <a:t>Christmas</a:t>
          </a:r>
          <a:r>
            <a:rPr lang="cs-CZ" b="1" dirty="0" smtClean="0"/>
            <a:t> </a:t>
          </a:r>
          <a:r>
            <a:rPr lang="cs-CZ" b="1" dirty="0" err="1" smtClean="0"/>
            <a:t>Day</a:t>
          </a:r>
          <a:endParaRPr lang="cs-CZ" b="1" dirty="0"/>
        </a:p>
      </dgm:t>
    </dgm:pt>
    <dgm:pt modelId="{4EFCC4C4-1CF8-4795-BB99-CD4296FB9CBC}" type="parTrans" cxnId="{69E694C4-71EB-4538-977D-E472E164214C}">
      <dgm:prSet/>
      <dgm:spPr/>
      <dgm:t>
        <a:bodyPr/>
        <a:lstStyle/>
        <a:p>
          <a:endParaRPr lang="cs-CZ" b="1"/>
        </a:p>
      </dgm:t>
    </dgm:pt>
    <dgm:pt modelId="{2878BA0A-3A72-4840-BF5A-3F4F306C8342}" type="sibTrans" cxnId="{69E694C4-71EB-4538-977D-E472E164214C}">
      <dgm:prSet/>
      <dgm:spPr/>
      <dgm:t>
        <a:bodyPr/>
        <a:lstStyle/>
        <a:p>
          <a:endParaRPr lang="cs-CZ" b="1"/>
        </a:p>
      </dgm:t>
    </dgm:pt>
    <dgm:pt modelId="{9C62A137-B096-4A0F-8A9D-706157300958}" type="pres">
      <dgm:prSet presAssocID="{A5C23EF3-1369-4B1B-A506-81773B70B21D}" presName="Name0" presStyleCnt="0">
        <dgm:presLayoutVars>
          <dgm:chMax/>
          <dgm:chPref/>
          <dgm:dir/>
        </dgm:presLayoutVars>
      </dgm:prSet>
      <dgm:spPr/>
      <dgm:t>
        <a:bodyPr/>
        <a:lstStyle/>
        <a:p>
          <a:endParaRPr lang="cs-CZ"/>
        </a:p>
      </dgm:t>
    </dgm:pt>
    <dgm:pt modelId="{9255384D-AC4E-4A44-8518-2D906E8E6265}" type="pres">
      <dgm:prSet presAssocID="{F5B6EEF1-628D-4F7C-B30C-0B567C0CE4B5}" presName="parenttextcomposite" presStyleCnt="0"/>
      <dgm:spPr/>
    </dgm:pt>
    <dgm:pt modelId="{83FE2268-98AA-454E-BC9B-68C8E47F9F36}" type="pres">
      <dgm:prSet presAssocID="{F5B6EEF1-628D-4F7C-B30C-0B567C0CE4B5}" presName="parenttext" presStyleLbl="revTx" presStyleIdx="0" presStyleCnt="3">
        <dgm:presLayoutVars>
          <dgm:chMax/>
          <dgm:chPref val="2"/>
          <dgm:bulletEnabled val="1"/>
        </dgm:presLayoutVars>
      </dgm:prSet>
      <dgm:spPr/>
      <dgm:t>
        <a:bodyPr/>
        <a:lstStyle/>
        <a:p>
          <a:endParaRPr lang="cs-CZ"/>
        </a:p>
      </dgm:t>
    </dgm:pt>
    <dgm:pt modelId="{7F8671E9-63B0-434D-AB1A-B84205A55FE3}" type="pres">
      <dgm:prSet presAssocID="{F5B6EEF1-628D-4F7C-B30C-0B567C0CE4B5}" presName="composite" presStyleCnt="0"/>
      <dgm:spPr/>
    </dgm:pt>
    <dgm:pt modelId="{961BB108-17FA-47A6-9E8D-BF81E96C349E}" type="pres">
      <dgm:prSet presAssocID="{F5B6EEF1-628D-4F7C-B30C-0B567C0CE4B5}" presName="chevron1" presStyleLbl="alignNode1" presStyleIdx="0" presStyleCnt="21"/>
      <dgm:spPr/>
    </dgm:pt>
    <dgm:pt modelId="{1A4B9787-6C6F-4D32-9992-4C03E1CA8F9D}" type="pres">
      <dgm:prSet presAssocID="{F5B6EEF1-628D-4F7C-B30C-0B567C0CE4B5}" presName="chevron2" presStyleLbl="alignNode1" presStyleIdx="1" presStyleCnt="21"/>
      <dgm:spPr/>
    </dgm:pt>
    <dgm:pt modelId="{2C72A164-712F-4499-8835-63C9DE41DAFF}" type="pres">
      <dgm:prSet presAssocID="{F5B6EEF1-628D-4F7C-B30C-0B567C0CE4B5}" presName="chevron3" presStyleLbl="alignNode1" presStyleIdx="2" presStyleCnt="21"/>
      <dgm:spPr/>
    </dgm:pt>
    <dgm:pt modelId="{B879B423-094D-42F6-8065-F49835688F66}" type="pres">
      <dgm:prSet presAssocID="{F5B6EEF1-628D-4F7C-B30C-0B567C0CE4B5}" presName="chevron4" presStyleLbl="alignNode1" presStyleIdx="3" presStyleCnt="21"/>
      <dgm:spPr/>
    </dgm:pt>
    <dgm:pt modelId="{C54BCC77-2FDA-4082-BC80-83F287204CEA}" type="pres">
      <dgm:prSet presAssocID="{F5B6EEF1-628D-4F7C-B30C-0B567C0CE4B5}" presName="chevron5" presStyleLbl="alignNode1" presStyleIdx="4" presStyleCnt="21"/>
      <dgm:spPr/>
    </dgm:pt>
    <dgm:pt modelId="{AF7BCAA8-A949-4748-97EA-08CE45020FE0}" type="pres">
      <dgm:prSet presAssocID="{F5B6EEF1-628D-4F7C-B30C-0B567C0CE4B5}" presName="chevron6" presStyleLbl="alignNode1" presStyleIdx="5" presStyleCnt="21"/>
      <dgm:spPr/>
    </dgm:pt>
    <dgm:pt modelId="{62E4BAD9-3FA0-442F-9083-8F012505F1CB}" type="pres">
      <dgm:prSet presAssocID="{F5B6EEF1-628D-4F7C-B30C-0B567C0CE4B5}" presName="chevron7" presStyleLbl="alignNode1" presStyleIdx="6" presStyleCnt="21"/>
      <dgm:spPr/>
    </dgm:pt>
    <dgm:pt modelId="{7AD26569-6416-407A-892C-485ADC9D53C3}" type="pres">
      <dgm:prSet presAssocID="{F5B6EEF1-628D-4F7C-B30C-0B567C0CE4B5}" presName="childtext" presStyleLbl="solidFgAcc1" presStyleIdx="0" presStyleCnt="3">
        <dgm:presLayoutVars>
          <dgm:chMax/>
          <dgm:chPref val="0"/>
          <dgm:bulletEnabled val="1"/>
        </dgm:presLayoutVars>
      </dgm:prSet>
      <dgm:spPr/>
      <dgm:t>
        <a:bodyPr/>
        <a:lstStyle/>
        <a:p>
          <a:endParaRPr lang="cs-CZ"/>
        </a:p>
      </dgm:t>
    </dgm:pt>
    <dgm:pt modelId="{5B3E9EC8-0357-42C5-8BA9-EF6CD43EF881}" type="pres">
      <dgm:prSet presAssocID="{A66884F8-39CC-49F7-B0BA-E92AEA6E5079}" presName="sibTrans" presStyleCnt="0"/>
      <dgm:spPr/>
    </dgm:pt>
    <dgm:pt modelId="{608FE85C-3CA3-4C5C-AB1C-2F3C195F8DBE}" type="pres">
      <dgm:prSet presAssocID="{4FF3CB61-8268-4887-AA1E-8130DAED1CB3}" presName="parenttextcomposite" presStyleCnt="0"/>
      <dgm:spPr/>
    </dgm:pt>
    <dgm:pt modelId="{374E8233-A20B-43FC-8FED-D6F381B944F4}" type="pres">
      <dgm:prSet presAssocID="{4FF3CB61-8268-4887-AA1E-8130DAED1CB3}" presName="parenttext" presStyleLbl="revTx" presStyleIdx="1" presStyleCnt="3">
        <dgm:presLayoutVars>
          <dgm:chMax/>
          <dgm:chPref val="2"/>
          <dgm:bulletEnabled val="1"/>
        </dgm:presLayoutVars>
      </dgm:prSet>
      <dgm:spPr/>
      <dgm:t>
        <a:bodyPr/>
        <a:lstStyle/>
        <a:p>
          <a:endParaRPr lang="cs-CZ"/>
        </a:p>
      </dgm:t>
    </dgm:pt>
    <dgm:pt modelId="{33985787-3706-46AC-9A2B-F55D0E988977}" type="pres">
      <dgm:prSet presAssocID="{4FF3CB61-8268-4887-AA1E-8130DAED1CB3}" presName="composite" presStyleCnt="0"/>
      <dgm:spPr/>
    </dgm:pt>
    <dgm:pt modelId="{AD941947-185C-4BB2-825B-0E6517F44113}" type="pres">
      <dgm:prSet presAssocID="{4FF3CB61-8268-4887-AA1E-8130DAED1CB3}" presName="chevron1" presStyleLbl="alignNode1" presStyleIdx="7" presStyleCnt="21"/>
      <dgm:spPr/>
    </dgm:pt>
    <dgm:pt modelId="{71A7C460-0854-4DE9-925E-6EFF041757F0}" type="pres">
      <dgm:prSet presAssocID="{4FF3CB61-8268-4887-AA1E-8130DAED1CB3}" presName="chevron2" presStyleLbl="alignNode1" presStyleIdx="8" presStyleCnt="21"/>
      <dgm:spPr/>
    </dgm:pt>
    <dgm:pt modelId="{E6AB41AC-6346-4826-9D0C-49FA09370ACC}" type="pres">
      <dgm:prSet presAssocID="{4FF3CB61-8268-4887-AA1E-8130DAED1CB3}" presName="chevron3" presStyleLbl="alignNode1" presStyleIdx="9" presStyleCnt="21"/>
      <dgm:spPr/>
    </dgm:pt>
    <dgm:pt modelId="{86172A57-4F73-4F60-873D-2CF9C7D65D45}" type="pres">
      <dgm:prSet presAssocID="{4FF3CB61-8268-4887-AA1E-8130DAED1CB3}" presName="chevron4" presStyleLbl="alignNode1" presStyleIdx="10" presStyleCnt="21"/>
      <dgm:spPr/>
    </dgm:pt>
    <dgm:pt modelId="{4AE2267C-A5D4-4FC6-B3B3-D60630A52186}" type="pres">
      <dgm:prSet presAssocID="{4FF3CB61-8268-4887-AA1E-8130DAED1CB3}" presName="chevron5" presStyleLbl="alignNode1" presStyleIdx="11" presStyleCnt="21"/>
      <dgm:spPr/>
    </dgm:pt>
    <dgm:pt modelId="{78ED551C-D9F7-4393-8501-5FD178DC09BC}" type="pres">
      <dgm:prSet presAssocID="{4FF3CB61-8268-4887-AA1E-8130DAED1CB3}" presName="chevron6" presStyleLbl="alignNode1" presStyleIdx="12" presStyleCnt="21"/>
      <dgm:spPr/>
    </dgm:pt>
    <dgm:pt modelId="{C322AB3E-534B-4E2A-A64B-DF8052A3F77F}" type="pres">
      <dgm:prSet presAssocID="{4FF3CB61-8268-4887-AA1E-8130DAED1CB3}" presName="chevron7" presStyleLbl="alignNode1" presStyleIdx="13" presStyleCnt="21"/>
      <dgm:spPr/>
    </dgm:pt>
    <dgm:pt modelId="{F4901083-D3EE-4131-89DA-43DB4FC4D018}" type="pres">
      <dgm:prSet presAssocID="{4FF3CB61-8268-4887-AA1E-8130DAED1CB3}" presName="childtext" presStyleLbl="solidFgAcc1" presStyleIdx="1" presStyleCnt="3">
        <dgm:presLayoutVars>
          <dgm:chMax/>
          <dgm:chPref val="0"/>
          <dgm:bulletEnabled val="1"/>
        </dgm:presLayoutVars>
      </dgm:prSet>
      <dgm:spPr/>
      <dgm:t>
        <a:bodyPr/>
        <a:lstStyle/>
        <a:p>
          <a:endParaRPr lang="cs-CZ"/>
        </a:p>
      </dgm:t>
    </dgm:pt>
    <dgm:pt modelId="{AA507E0E-3F75-4C4E-BF28-0AD3073BA731}" type="pres">
      <dgm:prSet presAssocID="{91C7E49D-3F84-4357-B401-7C4D609A0BF6}" presName="sibTrans" presStyleCnt="0"/>
      <dgm:spPr/>
    </dgm:pt>
    <dgm:pt modelId="{E9757DFC-552F-49F2-9CDC-4985E8120BB9}" type="pres">
      <dgm:prSet presAssocID="{26B22174-43B4-4960-8C21-A5DC4F220FF6}" presName="parenttextcomposite" presStyleCnt="0"/>
      <dgm:spPr/>
    </dgm:pt>
    <dgm:pt modelId="{F7EC23D8-D40C-4585-A776-58812B44BB0A}" type="pres">
      <dgm:prSet presAssocID="{26B22174-43B4-4960-8C21-A5DC4F220FF6}" presName="parenttext" presStyleLbl="revTx" presStyleIdx="2" presStyleCnt="3">
        <dgm:presLayoutVars>
          <dgm:chMax/>
          <dgm:chPref val="2"/>
          <dgm:bulletEnabled val="1"/>
        </dgm:presLayoutVars>
      </dgm:prSet>
      <dgm:spPr/>
      <dgm:t>
        <a:bodyPr/>
        <a:lstStyle/>
        <a:p>
          <a:endParaRPr lang="cs-CZ"/>
        </a:p>
      </dgm:t>
    </dgm:pt>
    <dgm:pt modelId="{B0BC2020-93FA-4450-AB93-DA2C5838086A}" type="pres">
      <dgm:prSet presAssocID="{26B22174-43B4-4960-8C21-A5DC4F220FF6}" presName="composite" presStyleCnt="0"/>
      <dgm:spPr/>
    </dgm:pt>
    <dgm:pt modelId="{77F016D9-2631-486A-A9FF-E2D787C82EC0}" type="pres">
      <dgm:prSet presAssocID="{26B22174-43B4-4960-8C21-A5DC4F220FF6}" presName="chevron1" presStyleLbl="alignNode1" presStyleIdx="14" presStyleCnt="21"/>
      <dgm:spPr/>
    </dgm:pt>
    <dgm:pt modelId="{DE90258F-77E1-4BA0-97E3-68F621702EF5}" type="pres">
      <dgm:prSet presAssocID="{26B22174-43B4-4960-8C21-A5DC4F220FF6}" presName="chevron2" presStyleLbl="alignNode1" presStyleIdx="15" presStyleCnt="21"/>
      <dgm:spPr/>
    </dgm:pt>
    <dgm:pt modelId="{0F06B9CB-1315-4F03-A9B0-311A4078287F}" type="pres">
      <dgm:prSet presAssocID="{26B22174-43B4-4960-8C21-A5DC4F220FF6}" presName="chevron3" presStyleLbl="alignNode1" presStyleIdx="16" presStyleCnt="21"/>
      <dgm:spPr/>
    </dgm:pt>
    <dgm:pt modelId="{76AD6142-B84A-4DF6-B858-42F6ECC49624}" type="pres">
      <dgm:prSet presAssocID="{26B22174-43B4-4960-8C21-A5DC4F220FF6}" presName="chevron4" presStyleLbl="alignNode1" presStyleIdx="17" presStyleCnt="21"/>
      <dgm:spPr/>
    </dgm:pt>
    <dgm:pt modelId="{D5E6CE02-A95E-4001-BA35-16A22F3F0F39}" type="pres">
      <dgm:prSet presAssocID="{26B22174-43B4-4960-8C21-A5DC4F220FF6}" presName="chevron5" presStyleLbl="alignNode1" presStyleIdx="18" presStyleCnt="21"/>
      <dgm:spPr/>
    </dgm:pt>
    <dgm:pt modelId="{63609FD9-3053-4A53-AF34-7C63215A82DD}" type="pres">
      <dgm:prSet presAssocID="{26B22174-43B4-4960-8C21-A5DC4F220FF6}" presName="chevron6" presStyleLbl="alignNode1" presStyleIdx="19" presStyleCnt="21"/>
      <dgm:spPr/>
    </dgm:pt>
    <dgm:pt modelId="{C7557324-7AC6-4B9E-B07D-9385C538387B}" type="pres">
      <dgm:prSet presAssocID="{26B22174-43B4-4960-8C21-A5DC4F220FF6}" presName="chevron7" presStyleLbl="alignNode1" presStyleIdx="20" presStyleCnt="21"/>
      <dgm:spPr/>
    </dgm:pt>
    <dgm:pt modelId="{40173017-4CC1-4FB4-B2C8-8FFB96468B95}" type="pres">
      <dgm:prSet presAssocID="{26B22174-43B4-4960-8C21-A5DC4F220FF6}" presName="childtext" presStyleLbl="solidFgAcc1" presStyleIdx="2" presStyleCnt="3">
        <dgm:presLayoutVars>
          <dgm:chMax/>
          <dgm:chPref val="0"/>
          <dgm:bulletEnabled val="1"/>
        </dgm:presLayoutVars>
      </dgm:prSet>
      <dgm:spPr/>
      <dgm:t>
        <a:bodyPr/>
        <a:lstStyle/>
        <a:p>
          <a:endParaRPr lang="cs-CZ"/>
        </a:p>
      </dgm:t>
    </dgm:pt>
  </dgm:ptLst>
  <dgm:cxnLst>
    <dgm:cxn modelId="{EC3DDB99-63E8-425F-8F92-70900C92243E}" srcId="{4FF3CB61-8268-4887-AA1E-8130DAED1CB3}" destId="{CC541FFD-6A62-4987-8FD3-2576BC578630}" srcOrd="0" destOrd="0" parTransId="{F02A0C06-9768-409F-A161-A91EB3C7B45F}" sibTransId="{6421718B-634F-425F-8E42-7561B3AFCF80}"/>
    <dgm:cxn modelId="{415D257A-5F7E-4E81-BFB6-179768C3A34F}" srcId="{A5C23EF3-1369-4B1B-A506-81773B70B21D}" destId="{4FF3CB61-8268-4887-AA1E-8130DAED1CB3}" srcOrd="1" destOrd="0" parTransId="{DDFB4E80-35A8-43C2-810A-2300EFC6EF5C}" sibTransId="{91C7E49D-3F84-4357-B401-7C4D609A0BF6}"/>
    <dgm:cxn modelId="{BE9C3989-5398-47AD-A6BD-4B94473B1081}" type="presOf" srcId="{26B22174-43B4-4960-8C21-A5DC4F220FF6}" destId="{F7EC23D8-D40C-4585-A776-58812B44BB0A}" srcOrd="0" destOrd="0" presId="urn:microsoft.com/office/officeart/2008/layout/VerticalAccentList"/>
    <dgm:cxn modelId="{5283A0CA-9609-4445-B5CB-0EB98E11DA1F}" type="presOf" srcId="{2FF2C842-BA04-4C0E-80CC-57C86A3C1455}" destId="{40173017-4CC1-4FB4-B2C8-8FFB96468B95}" srcOrd="0" destOrd="0" presId="urn:microsoft.com/office/officeart/2008/layout/VerticalAccentList"/>
    <dgm:cxn modelId="{FB2048F2-0574-4565-9384-7E402304E036}" srcId="{A5C23EF3-1369-4B1B-A506-81773B70B21D}" destId="{26B22174-43B4-4960-8C21-A5DC4F220FF6}" srcOrd="2" destOrd="0" parTransId="{B1677033-FA69-4A86-A286-CBF5B5A95CE4}" sibTransId="{A8697E5D-0BBC-4D81-B28A-53214A867455}"/>
    <dgm:cxn modelId="{1630A0FD-660A-4E76-AF29-89B4B2072943}" type="presOf" srcId="{90FD9873-91EF-42EB-98B8-7BD7EB69B4E0}" destId="{7AD26569-6416-407A-892C-485ADC9D53C3}" srcOrd="0" destOrd="0" presId="urn:microsoft.com/office/officeart/2008/layout/VerticalAccentList"/>
    <dgm:cxn modelId="{84366641-9F28-4D95-A890-B7C6043E0D93}" type="presOf" srcId="{A5C23EF3-1369-4B1B-A506-81773B70B21D}" destId="{9C62A137-B096-4A0F-8A9D-706157300958}" srcOrd="0" destOrd="0" presId="urn:microsoft.com/office/officeart/2008/layout/VerticalAccentList"/>
    <dgm:cxn modelId="{93086790-A1E8-4136-A372-A29B3AA173CB}" srcId="{F5B6EEF1-628D-4F7C-B30C-0B567C0CE4B5}" destId="{90FD9873-91EF-42EB-98B8-7BD7EB69B4E0}" srcOrd="0" destOrd="0" parTransId="{F66FBAEF-76A7-4E96-80EB-52C0C98F4F2C}" sibTransId="{12F06F60-170D-4779-8103-607B717E5293}"/>
    <dgm:cxn modelId="{E52D0B9F-46D4-467A-B784-6B8E373FE1F2}" type="presOf" srcId="{F5B6EEF1-628D-4F7C-B30C-0B567C0CE4B5}" destId="{83FE2268-98AA-454E-BC9B-68C8E47F9F36}" srcOrd="0" destOrd="0" presId="urn:microsoft.com/office/officeart/2008/layout/VerticalAccentList"/>
    <dgm:cxn modelId="{69E694C4-71EB-4538-977D-E472E164214C}" srcId="{26B22174-43B4-4960-8C21-A5DC4F220FF6}" destId="{2FF2C842-BA04-4C0E-80CC-57C86A3C1455}" srcOrd="0" destOrd="0" parTransId="{4EFCC4C4-1CF8-4795-BB99-CD4296FB9CBC}" sibTransId="{2878BA0A-3A72-4840-BF5A-3F4F306C8342}"/>
    <dgm:cxn modelId="{ACC9282F-8DA8-48E5-9F62-A1224C45FC1C}" type="presOf" srcId="{CC541FFD-6A62-4987-8FD3-2576BC578630}" destId="{F4901083-D3EE-4131-89DA-43DB4FC4D018}" srcOrd="0" destOrd="0" presId="urn:microsoft.com/office/officeart/2008/layout/VerticalAccentList"/>
    <dgm:cxn modelId="{D50BB586-E3B9-4851-AF1D-F0A7F5CB8A95}" srcId="{A5C23EF3-1369-4B1B-A506-81773B70B21D}" destId="{F5B6EEF1-628D-4F7C-B30C-0B567C0CE4B5}" srcOrd="0" destOrd="0" parTransId="{2F63CCFF-50EE-43E5-BE0D-FE6678C77AD7}" sibTransId="{A66884F8-39CC-49F7-B0BA-E92AEA6E5079}"/>
    <dgm:cxn modelId="{39279AB1-23E0-4D60-86C1-AE329BB6079E}" type="presOf" srcId="{4FF3CB61-8268-4887-AA1E-8130DAED1CB3}" destId="{374E8233-A20B-43FC-8FED-D6F381B944F4}" srcOrd="0" destOrd="0" presId="urn:microsoft.com/office/officeart/2008/layout/VerticalAccentList"/>
    <dgm:cxn modelId="{0BCDEE92-E237-4827-816C-D5E65B3295A7}" type="presParOf" srcId="{9C62A137-B096-4A0F-8A9D-706157300958}" destId="{9255384D-AC4E-4A44-8518-2D906E8E6265}" srcOrd="0" destOrd="0" presId="urn:microsoft.com/office/officeart/2008/layout/VerticalAccentList"/>
    <dgm:cxn modelId="{78CF74F5-315C-4ACD-934F-9754E03E0E6E}" type="presParOf" srcId="{9255384D-AC4E-4A44-8518-2D906E8E6265}" destId="{83FE2268-98AA-454E-BC9B-68C8E47F9F36}" srcOrd="0" destOrd="0" presId="urn:microsoft.com/office/officeart/2008/layout/VerticalAccentList"/>
    <dgm:cxn modelId="{25E4564D-3411-4C54-9D2C-FBC42C6F58AD}" type="presParOf" srcId="{9C62A137-B096-4A0F-8A9D-706157300958}" destId="{7F8671E9-63B0-434D-AB1A-B84205A55FE3}" srcOrd="1" destOrd="0" presId="urn:microsoft.com/office/officeart/2008/layout/VerticalAccentList"/>
    <dgm:cxn modelId="{658CC094-1188-4CFE-BD85-4A28C80886EB}" type="presParOf" srcId="{7F8671E9-63B0-434D-AB1A-B84205A55FE3}" destId="{961BB108-17FA-47A6-9E8D-BF81E96C349E}" srcOrd="0" destOrd="0" presId="urn:microsoft.com/office/officeart/2008/layout/VerticalAccentList"/>
    <dgm:cxn modelId="{2F60AFEE-FCA9-487D-8D49-360A5E7E8ABA}" type="presParOf" srcId="{7F8671E9-63B0-434D-AB1A-B84205A55FE3}" destId="{1A4B9787-6C6F-4D32-9992-4C03E1CA8F9D}" srcOrd="1" destOrd="0" presId="urn:microsoft.com/office/officeart/2008/layout/VerticalAccentList"/>
    <dgm:cxn modelId="{8EE05338-B3FB-4B13-9888-A80FA6647B7E}" type="presParOf" srcId="{7F8671E9-63B0-434D-AB1A-B84205A55FE3}" destId="{2C72A164-712F-4499-8835-63C9DE41DAFF}" srcOrd="2" destOrd="0" presId="urn:microsoft.com/office/officeart/2008/layout/VerticalAccentList"/>
    <dgm:cxn modelId="{4FD56ABC-794A-4BF7-ABB9-FD5413E4F114}" type="presParOf" srcId="{7F8671E9-63B0-434D-AB1A-B84205A55FE3}" destId="{B879B423-094D-42F6-8065-F49835688F66}" srcOrd="3" destOrd="0" presId="urn:microsoft.com/office/officeart/2008/layout/VerticalAccentList"/>
    <dgm:cxn modelId="{57EA58B9-75B5-4675-9DF2-7E6AD8AE7171}" type="presParOf" srcId="{7F8671E9-63B0-434D-AB1A-B84205A55FE3}" destId="{C54BCC77-2FDA-4082-BC80-83F287204CEA}" srcOrd="4" destOrd="0" presId="urn:microsoft.com/office/officeart/2008/layout/VerticalAccentList"/>
    <dgm:cxn modelId="{7D4AD196-62FB-4F65-B02F-51BE655C5E8B}" type="presParOf" srcId="{7F8671E9-63B0-434D-AB1A-B84205A55FE3}" destId="{AF7BCAA8-A949-4748-97EA-08CE45020FE0}" srcOrd="5" destOrd="0" presId="urn:microsoft.com/office/officeart/2008/layout/VerticalAccentList"/>
    <dgm:cxn modelId="{39D1B98C-8C62-4D04-83EC-9A8C79E0BD3D}" type="presParOf" srcId="{7F8671E9-63B0-434D-AB1A-B84205A55FE3}" destId="{62E4BAD9-3FA0-442F-9083-8F012505F1CB}" srcOrd="6" destOrd="0" presId="urn:microsoft.com/office/officeart/2008/layout/VerticalAccentList"/>
    <dgm:cxn modelId="{360ED702-3426-4405-9C40-128649ECF578}" type="presParOf" srcId="{7F8671E9-63B0-434D-AB1A-B84205A55FE3}" destId="{7AD26569-6416-407A-892C-485ADC9D53C3}" srcOrd="7" destOrd="0" presId="urn:microsoft.com/office/officeart/2008/layout/VerticalAccentList"/>
    <dgm:cxn modelId="{31C1729E-E64A-4EEE-A4C0-8A49E1AAC343}" type="presParOf" srcId="{9C62A137-B096-4A0F-8A9D-706157300958}" destId="{5B3E9EC8-0357-42C5-8BA9-EF6CD43EF881}" srcOrd="2" destOrd="0" presId="urn:microsoft.com/office/officeart/2008/layout/VerticalAccentList"/>
    <dgm:cxn modelId="{6F74E9AB-4501-49C7-95A5-E1282CE28F4C}" type="presParOf" srcId="{9C62A137-B096-4A0F-8A9D-706157300958}" destId="{608FE85C-3CA3-4C5C-AB1C-2F3C195F8DBE}" srcOrd="3" destOrd="0" presId="urn:microsoft.com/office/officeart/2008/layout/VerticalAccentList"/>
    <dgm:cxn modelId="{52C34E81-0072-47EE-AFC9-4DA33A3078F0}" type="presParOf" srcId="{608FE85C-3CA3-4C5C-AB1C-2F3C195F8DBE}" destId="{374E8233-A20B-43FC-8FED-D6F381B944F4}" srcOrd="0" destOrd="0" presId="urn:microsoft.com/office/officeart/2008/layout/VerticalAccentList"/>
    <dgm:cxn modelId="{E5900F5A-2E85-445A-AC3F-AC80E83AC01A}" type="presParOf" srcId="{9C62A137-B096-4A0F-8A9D-706157300958}" destId="{33985787-3706-46AC-9A2B-F55D0E988977}" srcOrd="4" destOrd="0" presId="urn:microsoft.com/office/officeart/2008/layout/VerticalAccentList"/>
    <dgm:cxn modelId="{8E85BEAA-3B1E-4E51-B121-D86C2CB8B91F}" type="presParOf" srcId="{33985787-3706-46AC-9A2B-F55D0E988977}" destId="{AD941947-185C-4BB2-825B-0E6517F44113}" srcOrd="0" destOrd="0" presId="urn:microsoft.com/office/officeart/2008/layout/VerticalAccentList"/>
    <dgm:cxn modelId="{3E32AEEE-9F4D-40F9-96C5-E59E24CC23A8}" type="presParOf" srcId="{33985787-3706-46AC-9A2B-F55D0E988977}" destId="{71A7C460-0854-4DE9-925E-6EFF041757F0}" srcOrd="1" destOrd="0" presId="urn:microsoft.com/office/officeart/2008/layout/VerticalAccentList"/>
    <dgm:cxn modelId="{F23058DD-DDC4-420B-8773-D35123ECA5FA}" type="presParOf" srcId="{33985787-3706-46AC-9A2B-F55D0E988977}" destId="{E6AB41AC-6346-4826-9D0C-49FA09370ACC}" srcOrd="2" destOrd="0" presId="urn:microsoft.com/office/officeart/2008/layout/VerticalAccentList"/>
    <dgm:cxn modelId="{07E927B5-FE55-4558-82F8-47ACF61D413E}" type="presParOf" srcId="{33985787-3706-46AC-9A2B-F55D0E988977}" destId="{86172A57-4F73-4F60-873D-2CF9C7D65D45}" srcOrd="3" destOrd="0" presId="urn:microsoft.com/office/officeart/2008/layout/VerticalAccentList"/>
    <dgm:cxn modelId="{CCB94D3F-7CC1-4207-91AE-40882BAB9FF5}" type="presParOf" srcId="{33985787-3706-46AC-9A2B-F55D0E988977}" destId="{4AE2267C-A5D4-4FC6-B3B3-D60630A52186}" srcOrd="4" destOrd="0" presId="urn:microsoft.com/office/officeart/2008/layout/VerticalAccentList"/>
    <dgm:cxn modelId="{1E208338-3405-4F8B-A045-4CAC53746689}" type="presParOf" srcId="{33985787-3706-46AC-9A2B-F55D0E988977}" destId="{78ED551C-D9F7-4393-8501-5FD178DC09BC}" srcOrd="5" destOrd="0" presId="urn:microsoft.com/office/officeart/2008/layout/VerticalAccentList"/>
    <dgm:cxn modelId="{30ED2B9F-2171-4997-9D9D-87792D272F43}" type="presParOf" srcId="{33985787-3706-46AC-9A2B-F55D0E988977}" destId="{C322AB3E-534B-4E2A-A64B-DF8052A3F77F}" srcOrd="6" destOrd="0" presId="urn:microsoft.com/office/officeart/2008/layout/VerticalAccentList"/>
    <dgm:cxn modelId="{E9C1C258-BDFD-40BB-B7BC-873124A4E6BA}" type="presParOf" srcId="{33985787-3706-46AC-9A2B-F55D0E988977}" destId="{F4901083-D3EE-4131-89DA-43DB4FC4D018}" srcOrd="7" destOrd="0" presId="urn:microsoft.com/office/officeart/2008/layout/VerticalAccentList"/>
    <dgm:cxn modelId="{E362C2D7-B5C7-4BDC-A84B-6487B4C2B017}" type="presParOf" srcId="{9C62A137-B096-4A0F-8A9D-706157300958}" destId="{AA507E0E-3F75-4C4E-BF28-0AD3073BA731}" srcOrd="5" destOrd="0" presId="urn:microsoft.com/office/officeart/2008/layout/VerticalAccentList"/>
    <dgm:cxn modelId="{5A09EBF4-6277-4669-B4E3-633E08BDCD90}" type="presParOf" srcId="{9C62A137-B096-4A0F-8A9D-706157300958}" destId="{E9757DFC-552F-49F2-9CDC-4985E8120BB9}" srcOrd="6" destOrd="0" presId="urn:microsoft.com/office/officeart/2008/layout/VerticalAccentList"/>
    <dgm:cxn modelId="{BD7A74F7-C60B-4E82-B3FB-02940277434C}" type="presParOf" srcId="{E9757DFC-552F-49F2-9CDC-4985E8120BB9}" destId="{F7EC23D8-D40C-4585-A776-58812B44BB0A}" srcOrd="0" destOrd="0" presId="urn:microsoft.com/office/officeart/2008/layout/VerticalAccentList"/>
    <dgm:cxn modelId="{3D446B48-8543-4B10-9294-05433988C9A2}" type="presParOf" srcId="{9C62A137-B096-4A0F-8A9D-706157300958}" destId="{B0BC2020-93FA-4450-AB93-DA2C5838086A}" srcOrd="7" destOrd="0" presId="urn:microsoft.com/office/officeart/2008/layout/VerticalAccentList"/>
    <dgm:cxn modelId="{AEE22B71-5979-4FC2-94E3-60654EAEA1E7}" type="presParOf" srcId="{B0BC2020-93FA-4450-AB93-DA2C5838086A}" destId="{77F016D9-2631-486A-A9FF-E2D787C82EC0}" srcOrd="0" destOrd="0" presId="urn:microsoft.com/office/officeart/2008/layout/VerticalAccentList"/>
    <dgm:cxn modelId="{780BC14A-A61E-438F-AF7F-B7A404C4F8A7}" type="presParOf" srcId="{B0BC2020-93FA-4450-AB93-DA2C5838086A}" destId="{DE90258F-77E1-4BA0-97E3-68F621702EF5}" srcOrd="1" destOrd="0" presId="urn:microsoft.com/office/officeart/2008/layout/VerticalAccentList"/>
    <dgm:cxn modelId="{8B6A3F68-454E-46B0-869D-658AE6925959}" type="presParOf" srcId="{B0BC2020-93FA-4450-AB93-DA2C5838086A}" destId="{0F06B9CB-1315-4F03-A9B0-311A4078287F}" srcOrd="2" destOrd="0" presId="urn:microsoft.com/office/officeart/2008/layout/VerticalAccentList"/>
    <dgm:cxn modelId="{44207D53-8201-496B-AEF6-B29871C6D8E9}" type="presParOf" srcId="{B0BC2020-93FA-4450-AB93-DA2C5838086A}" destId="{76AD6142-B84A-4DF6-B858-42F6ECC49624}" srcOrd="3" destOrd="0" presId="urn:microsoft.com/office/officeart/2008/layout/VerticalAccentList"/>
    <dgm:cxn modelId="{3FF4CDEE-27FA-42BC-8A31-D016C38F8B4D}" type="presParOf" srcId="{B0BC2020-93FA-4450-AB93-DA2C5838086A}" destId="{D5E6CE02-A95E-4001-BA35-16A22F3F0F39}" srcOrd="4" destOrd="0" presId="urn:microsoft.com/office/officeart/2008/layout/VerticalAccentList"/>
    <dgm:cxn modelId="{38CA2428-6988-4097-9944-989F3834FE01}" type="presParOf" srcId="{B0BC2020-93FA-4450-AB93-DA2C5838086A}" destId="{63609FD9-3053-4A53-AF34-7C63215A82DD}" srcOrd="5" destOrd="0" presId="urn:microsoft.com/office/officeart/2008/layout/VerticalAccentList"/>
    <dgm:cxn modelId="{7DF91954-63E0-4828-BE23-F9D777FE7219}" type="presParOf" srcId="{B0BC2020-93FA-4450-AB93-DA2C5838086A}" destId="{C7557324-7AC6-4B9E-B07D-9385C538387B}" srcOrd="6" destOrd="0" presId="urn:microsoft.com/office/officeart/2008/layout/VerticalAccentList"/>
    <dgm:cxn modelId="{85952AED-E59D-42A4-A4F6-3B88E5EEEFDD}" type="presParOf" srcId="{B0BC2020-93FA-4450-AB93-DA2C5838086A}" destId="{40173017-4CC1-4FB4-B2C8-8FFB96468B95}" srcOrd="7" destOrd="0" presId="urn:microsoft.com/office/officeart/2008/layout/VerticalAccent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0346055-19F3-49DA-B0A3-CA90180508BE}" type="doc">
      <dgm:prSet loTypeId="urn:microsoft.com/office/officeart/2008/layout/VerticalAccentList" loCatId="list" qsTypeId="urn:microsoft.com/office/officeart/2005/8/quickstyle/simple1" qsCatId="simple" csTypeId="urn:microsoft.com/office/officeart/2005/8/colors/accent1_2" csCatId="accent1" phldr="1"/>
      <dgm:spPr/>
      <dgm:t>
        <a:bodyPr/>
        <a:lstStyle/>
        <a:p>
          <a:endParaRPr lang="cs-CZ"/>
        </a:p>
      </dgm:t>
    </dgm:pt>
    <dgm:pt modelId="{44428736-6DEF-4BB2-8623-41C9C369C1AD}">
      <dgm:prSet phldrT="[Text]" phldr="1"/>
      <dgm:spPr/>
      <dgm:t>
        <a:bodyPr/>
        <a:lstStyle/>
        <a:p>
          <a:endParaRPr lang="cs-CZ" b="1"/>
        </a:p>
      </dgm:t>
    </dgm:pt>
    <dgm:pt modelId="{FA5D14EE-9DC7-4565-BFC0-5BF56EC8D560}" type="parTrans" cxnId="{33C7AD00-F797-4C13-B72E-270E3DBC2E20}">
      <dgm:prSet/>
      <dgm:spPr/>
      <dgm:t>
        <a:bodyPr/>
        <a:lstStyle/>
        <a:p>
          <a:endParaRPr lang="cs-CZ" b="1"/>
        </a:p>
      </dgm:t>
    </dgm:pt>
    <dgm:pt modelId="{2535FE85-B69A-4DBE-B493-8645ABA4EA46}" type="sibTrans" cxnId="{33C7AD00-F797-4C13-B72E-270E3DBC2E20}">
      <dgm:prSet/>
      <dgm:spPr/>
      <dgm:t>
        <a:bodyPr/>
        <a:lstStyle/>
        <a:p>
          <a:endParaRPr lang="cs-CZ" b="1"/>
        </a:p>
      </dgm:t>
    </dgm:pt>
    <dgm:pt modelId="{67D32E2D-310C-4989-8DAC-46FA18A0531A}">
      <dgm:prSet phldrT="[Text]"/>
      <dgm:spPr/>
      <dgm:t>
        <a:bodyPr/>
        <a:lstStyle/>
        <a:p>
          <a:r>
            <a:rPr lang="cs-CZ" b="1" dirty="0" err="1" smtClean="0"/>
            <a:t>Mother´s</a:t>
          </a:r>
          <a:r>
            <a:rPr lang="cs-CZ" b="1" dirty="0" smtClean="0"/>
            <a:t> </a:t>
          </a:r>
          <a:r>
            <a:rPr lang="cs-CZ" b="1" dirty="0" err="1" smtClean="0"/>
            <a:t>Day</a:t>
          </a:r>
          <a:endParaRPr lang="cs-CZ" b="1" dirty="0"/>
        </a:p>
      </dgm:t>
    </dgm:pt>
    <dgm:pt modelId="{6FD3D7B1-36EC-40CB-8AF9-754537FE47AA}" type="parTrans" cxnId="{6B685673-9F8B-4BC6-8DE5-BB46A37D8D59}">
      <dgm:prSet/>
      <dgm:spPr/>
      <dgm:t>
        <a:bodyPr/>
        <a:lstStyle/>
        <a:p>
          <a:endParaRPr lang="cs-CZ" b="1"/>
        </a:p>
      </dgm:t>
    </dgm:pt>
    <dgm:pt modelId="{F30B342A-22C2-49CC-A1B6-EBB3B76C5B3C}" type="sibTrans" cxnId="{6B685673-9F8B-4BC6-8DE5-BB46A37D8D59}">
      <dgm:prSet/>
      <dgm:spPr/>
      <dgm:t>
        <a:bodyPr/>
        <a:lstStyle/>
        <a:p>
          <a:endParaRPr lang="cs-CZ" b="1"/>
        </a:p>
      </dgm:t>
    </dgm:pt>
    <dgm:pt modelId="{5D21F856-D067-493E-A54F-6DD80E3DF52A}">
      <dgm:prSet phldrT="[Text]" phldr="1"/>
      <dgm:spPr/>
      <dgm:t>
        <a:bodyPr/>
        <a:lstStyle/>
        <a:p>
          <a:endParaRPr lang="cs-CZ" b="1"/>
        </a:p>
      </dgm:t>
    </dgm:pt>
    <dgm:pt modelId="{35B1A863-5C2D-40DE-AE51-7CDEB3342A52}" type="parTrans" cxnId="{B970A3D0-3A4C-4546-8CA3-065F2C52C232}">
      <dgm:prSet/>
      <dgm:spPr/>
      <dgm:t>
        <a:bodyPr/>
        <a:lstStyle/>
        <a:p>
          <a:endParaRPr lang="cs-CZ" b="1"/>
        </a:p>
      </dgm:t>
    </dgm:pt>
    <dgm:pt modelId="{7678CB82-BC2C-456B-81F1-11F526905289}" type="sibTrans" cxnId="{B970A3D0-3A4C-4546-8CA3-065F2C52C232}">
      <dgm:prSet/>
      <dgm:spPr/>
      <dgm:t>
        <a:bodyPr/>
        <a:lstStyle/>
        <a:p>
          <a:endParaRPr lang="cs-CZ" b="1"/>
        </a:p>
      </dgm:t>
    </dgm:pt>
    <dgm:pt modelId="{FE556686-C3A0-40F4-903B-EC5FA3CB56CE}">
      <dgm:prSet phldrT="[Text]"/>
      <dgm:spPr/>
      <dgm:t>
        <a:bodyPr/>
        <a:lstStyle/>
        <a:p>
          <a:r>
            <a:rPr lang="cs-CZ" b="1" dirty="0" err="1" smtClean="0"/>
            <a:t>Valentine´s</a:t>
          </a:r>
          <a:r>
            <a:rPr lang="cs-CZ" b="1" dirty="0" smtClean="0"/>
            <a:t> </a:t>
          </a:r>
          <a:r>
            <a:rPr lang="cs-CZ" b="1" dirty="0" err="1" smtClean="0"/>
            <a:t>Day</a:t>
          </a:r>
          <a:endParaRPr lang="cs-CZ" b="1" dirty="0"/>
        </a:p>
      </dgm:t>
    </dgm:pt>
    <dgm:pt modelId="{E05B9CC4-2E8F-440B-A79C-5C164444E58D}" type="parTrans" cxnId="{DE5ADEC3-C3F6-4935-B19C-A824833640D7}">
      <dgm:prSet/>
      <dgm:spPr/>
      <dgm:t>
        <a:bodyPr/>
        <a:lstStyle/>
        <a:p>
          <a:endParaRPr lang="cs-CZ" b="1"/>
        </a:p>
      </dgm:t>
    </dgm:pt>
    <dgm:pt modelId="{4249DC40-485B-46CF-A1D2-3818687F5CC0}" type="sibTrans" cxnId="{DE5ADEC3-C3F6-4935-B19C-A824833640D7}">
      <dgm:prSet/>
      <dgm:spPr/>
      <dgm:t>
        <a:bodyPr/>
        <a:lstStyle/>
        <a:p>
          <a:endParaRPr lang="cs-CZ" b="1"/>
        </a:p>
      </dgm:t>
    </dgm:pt>
    <dgm:pt modelId="{B525C8D6-A778-45DA-A2B4-E9D266145B47}">
      <dgm:prSet phldrT="[Text]" phldr="1"/>
      <dgm:spPr/>
      <dgm:t>
        <a:bodyPr/>
        <a:lstStyle/>
        <a:p>
          <a:endParaRPr lang="cs-CZ" b="1"/>
        </a:p>
      </dgm:t>
    </dgm:pt>
    <dgm:pt modelId="{0335BDF5-5B9E-4230-AE83-19B261869F33}" type="parTrans" cxnId="{A7C3B714-F61F-4791-AE13-502F1EFD9E27}">
      <dgm:prSet/>
      <dgm:spPr/>
      <dgm:t>
        <a:bodyPr/>
        <a:lstStyle/>
        <a:p>
          <a:endParaRPr lang="cs-CZ" b="1"/>
        </a:p>
      </dgm:t>
    </dgm:pt>
    <dgm:pt modelId="{74F64A9B-B414-45E1-87AE-016CBFF1A606}" type="sibTrans" cxnId="{A7C3B714-F61F-4791-AE13-502F1EFD9E27}">
      <dgm:prSet/>
      <dgm:spPr/>
      <dgm:t>
        <a:bodyPr/>
        <a:lstStyle/>
        <a:p>
          <a:endParaRPr lang="cs-CZ" b="1"/>
        </a:p>
      </dgm:t>
    </dgm:pt>
    <dgm:pt modelId="{331DCC70-33A9-4350-A713-66E590A2F822}">
      <dgm:prSet phldrT="[Text]"/>
      <dgm:spPr/>
      <dgm:t>
        <a:bodyPr/>
        <a:lstStyle/>
        <a:p>
          <a:r>
            <a:rPr lang="cs-CZ" b="1" dirty="0" err="1" smtClean="0"/>
            <a:t>Easter</a:t>
          </a:r>
          <a:endParaRPr lang="cs-CZ" b="1" dirty="0"/>
        </a:p>
      </dgm:t>
    </dgm:pt>
    <dgm:pt modelId="{6144C17B-C8AD-4BE9-BDFA-5E7FF32D1152}" type="parTrans" cxnId="{2FEB559B-F62A-42F1-9143-9111F42D707E}">
      <dgm:prSet/>
      <dgm:spPr/>
      <dgm:t>
        <a:bodyPr/>
        <a:lstStyle/>
        <a:p>
          <a:endParaRPr lang="cs-CZ" b="1"/>
        </a:p>
      </dgm:t>
    </dgm:pt>
    <dgm:pt modelId="{097AFF52-D0FC-4E4D-B03D-75DA72199FD4}" type="sibTrans" cxnId="{2FEB559B-F62A-42F1-9143-9111F42D707E}">
      <dgm:prSet/>
      <dgm:spPr/>
      <dgm:t>
        <a:bodyPr/>
        <a:lstStyle/>
        <a:p>
          <a:endParaRPr lang="cs-CZ" b="1"/>
        </a:p>
      </dgm:t>
    </dgm:pt>
    <dgm:pt modelId="{8132678D-22A1-4259-BF3E-B3FF351F9C42}" type="pres">
      <dgm:prSet presAssocID="{90346055-19F3-49DA-B0A3-CA90180508BE}" presName="Name0" presStyleCnt="0">
        <dgm:presLayoutVars>
          <dgm:chMax/>
          <dgm:chPref/>
          <dgm:dir/>
        </dgm:presLayoutVars>
      </dgm:prSet>
      <dgm:spPr/>
      <dgm:t>
        <a:bodyPr/>
        <a:lstStyle/>
        <a:p>
          <a:endParaRPr lang="cs-CZ"/>
        </a:p>
      </dgm:t>
    </dgm:pt>
    <dgm:pt modelId="{C8E77402-B01D-491E-9131-CDF1405941E3}" type="pres">
      <dgm:prSet presAssocID="{44428736-6DEF-4BB2-8623-41C9C369C1AD}" presName="parenttextcomposite" presStyleCnt="0"/>
      <dgm:spPr/>
    </dgm:pt>
    <dgm:pt modelId="{5CB18D93-662E-4F3D-8199-33DB107729EF}" type="pres">
      <dgm:prSet presAssocID="{44428736-6DEF-4BB2-8623-41C9C369C1AD}" presName="parenttext" presStyleLbl="revTx" presStyleIdx="0" presStyleCnt="3">
        <dgm:presLayoutVars>
          <dgm:chMax/>
          <dgm:chPref val="2"/>
          <dgm:bulletEnabled val="1"/>
        </dgm:presLayoutVars>
      </dgm:prSet>
      <dgm:spPr/>
      <dgm:t>
        <a:bodyPr/>
        <a:lstStyle/>
        <a:p>
          <a:endParaRPr lang="cs-CZ"/>
        </a:p>
      </dgm:t>
    </dgm:pt>
    <dgm:pt modelId="{3EC71D88-2C73-475B-B8F1-4BC3BC5B78C7}" type="pres">
      <dgm:prSet presAssocID="{44428736-6DEF-4BB2-8623-41C9C369C1AD}" presName="composite" presStyleCnt="0"/>
      <dgm:spPr/>
    </dgm:pt>
    <dgm:pt modelId="{52EEDEE9-20A0-45F3-A2DD-FEB1D60EE33A}" type="pres">
      <dgm:prSet presAssocID="{44428736-6DEF-4BB2-8623-41C9C369C1AD}" presName="chevron1" presStyleLbl="alignNode1" presStyleIdx="0" presStyleCnt="21"/>
      <dgm:spPr/>
    </dgm:pt>
    <dgm:pt modelId="{5B774BBA-8E2A-4583-B8C1-25D170526B22}" type="pres">
      <dgm:prSet presAssocID="{44428736-6DEF-4BB2-8623-41C9C369C1AD}" presName="chevron2" presStyleLbl="alignNode1" presStyleIdx="1" presStyleCnt="21"/>
      <dgm:spPr/>
    </dgm:pt>
    <dgm:pt modelId="{6CBA5B54-DF01-48A1-B5BD-26AEA9BC1225}" type="pres">
      <dgm:prSet presAssocID="{44428736-6DEF-4BB2-8623-41C9C369C1AD}" presName="chevron3" presStyleLbl="alignNode1" presStyleIdx="2" presStyleCnt="21"/>
      <dgm:spPr/>
    </dgm:pt>
    <dgm:pt modelId="{FA5A42F1-4CA1-47FD-BBD0-4EAAFEFA08C7}" type="pres">
      <dgm:prSet presAssocID="{44428736-6DEF-4BB2-8623-41C9C369C1AD}" presName="chevron4" presStyleLbl="alignNode1" presStyleIdx="3" presStyleCnt="21"/>
      <dgm:spPr/>
    </dgm:pt>
    <dgm:pt modelId="{DA7F85D8-9F0A-49A9-89CE-9F3AB21FFCFC}" type="pres">
      <dgm:prSet presAssocID="{44428736-6DEF-4BB2-8623-41C9C369C1AD}" presName="chevron5" presStyleLbl="alignNode1" presStyleIdx="4" presStyleCnt="21"/>
      <dgm:spPr/>
    </dgm:pt>
    <dgm:pt modelId="{970414F9-120D-4351-9C71-EA083C1FBAF8}" type="pres">
      <dgm:prSet presAssocID="{44428736-6DEF-4BB2-8623-41C9C369C1AD}" presName="chevron6" presStyleLbl="alignNode1" presStyleIdx="5" presStyleCnt="21"/>
      <dgm:spPr/>
    </dgm:pt>
    <dgm:pt modelId="{4120456B-AF4E-45EC-A667-E4DE909D29AA}" type="pres">
      <dgm:prSet presAssocID="{44428736-6DEF-4BB2-8623-41C9C369C1AD}" presName="chevron7" presStyleLbl="alignNode1" presStyleIdx="6" presStyleCnt="21"/>
      <dgm:spPr/>
    </dgm:pt>
    <dgm:pt modelId="{2D0EE71A-8F75-4BC9-A8FE-190E8F6EF1A0}" type="pres">
      <dgm:prSet presAssocID="{44428736-6DEF-4BB2-8623-41C9C369C1AD}" presName="childtext" presStyleLbl="solidFgAcc1" presStyleIdx="0" presStyleCnt="3">
        <dgm:presLayoutVars>
          <dgm:chMax/>
          <dgm:chPref val="0"/>
          <dgm:bulletEnabled val="1"/>
        </dgm:presLayoutVars>
      </dgm:prSet>
      <dgm:spPr/>
      <dgm:t>
        <a:bodyPr/>
        <a:lstStyle/>
        <a:p>
          <a:endParaRPr lang="cs-CZ"/>
        </a:p>
      </dgm:t>
    </dgm:pt>
    <dgm:pt modelId="{AF4859CD-788E-4414-9018-866B1A08537A}" type="pres">
      <dgm:prSet presAssocID="{2535FE85-B69A-4DBE-B493-8645ABA4EA46}" presName="sibTrans" presStyleCnt="0"/>
      <dgm:spPr/>
    </dgm:pt>
    <dgm:pt modelId="{5114C930-9080-4E17-B834-52ACD3437C9B}" type="pres">
      <dgm:prSet presAssocID="{5D21F856-D067-493E-A54F-6DD80E3DF52A}" presName="parenttextcomposite" presStyleCnt="0"/>
      <dgm:spPr/>
    </dgm:pt>
    <dgm:pt modelId="{AE4793B6-37D8-468B-B9C7-DFDD455AA60F}" type="pres">
      <dgm:prSet presAssocID="{5D21F856-D067-493E-A54F-6DD80E3DF52A}" presName="parenttext" presStyleLbl="revTx" presStyleIdx="1" presStyleCnt="3">
        <dgm:presLayoutVars>
          <dgm:chMax/>
          <dgm:chPref val="2"/>
          <dgm:bulletEnabled val="1"/>
        </dgm:presLayoutVars>
      </dgm:prSet>
      <dgm:spPr/>
      <dgm:t>
        <a:bodyPr/>
        <a:lstStyle/>
        <a:p>
          <a:endParaRPr lang="cs-CZ"/>
        </a:p>
      </dgm:t>
    </dgm:pt>
    <dgm:pt modelId="{65C1C80A-74A1-4738-84F8-AA2072117821}" type="pres">
      <dgm:prSet presAssocID="{5D21F856-D067-493E-A54F-6DD80E3DF52A}" presName="composite" presStyleCnt="0"/>
      <dgm:spPr/>
    </dgm:pt>
    <dgm:pt modelId="{E2A79119-1AD4-4AAB-ABB6-442870BF4A9C}" type="pres">
      <dgm:prSet presAssocID="{5D21F856-D067-493E-A54F-6DD80E3DF52A}" presName="chevron1" presStyleLbl="alignNode1" presStyleIdx="7" presStyleCnt="21"/>
      <dgm:spPr/>
    </dgm:pt>
    <dgm:pt modelId="{0D1E2101-F265-4189-AC47-2126508B74FA}" type="pres">
      <dgm:prSet presAssocID="{5D21F856-D067-493E-A54F-6DD80E3DF52A}" presName="chevron2" presStyleLbl="alignNode1" presStyleIdx="8" presStyleCnt="21"/>
      <dgm:spPr/>
    </dgm:pt>
    <dgm:pt modelId="{A8ECA22C-D389-428A-9E33-596E8B09CB56}" type="pres">
      <dgm:prSet presAssocID="{5D21F856-D067-493E-A54F-6DD80E3DF52A}" presName="chevron3" presStyleLbl="alignNode1" presStyleIdx="9" presStyleCnt="21"/>
      <dgm:spPr/>
    </dgm:pt>
    <dgm:pt modelId="{5CF2E1F3-3058-4999-9F33-9CD6D23A57D2}" type="pres">
      <dgm:prSet presAssocID="{5D21F856-D067-493E-A54F-6DD80E3DF52A}" presName="chevron4" presStyleLbl="alignNode1" presStyleIdx="10" presStyleCnt="21"/>
      <dgm:spPr/>
    </dgm:pt>
    <dgm:pt modelId="{8DC64708-4C96-4FE8-BD24-009B0D46F621}" type="pres">
      <dgm:prSet presAssocID="{5D21F856-D067-493E-A54F-6DD80E3DF52A}" presName="chevron5" presStyleLbl="alignNode1" presStyleIdx="11" presStyleCnt="21"/>
      <dgm:spPr/>
    </dgm:pt>
    <dgm:pt modelId="{9A573180-BE8C-45D5-BBF7-B4A52F0059B1}" type="pres">
      <dgm:prSet presAssocID="{5D21F856-D067-493E-A54F-6DD80E3DF52A}" presName="chevron6" presStyleLbl="alignNode1" presStyleIdx="12" presStyleCnt="21"/>
      <dgm:spPr/>
    </dgm:pt>
    <dgm:pt modelId="{EADAA253-FB48-4F90-81B9-09F96CEEE9C2}" type="pres">
      <dgm:prSet presAssocID="{5D21F856-D067-493E-A54F-6DD80E3DF52A}" presName="chevron7" presStyleLbl="alignNode1" presStyleIdx="13" presStyleCnt="21"/>
      <dgm:spPr/>
    </dgm:pt>
    <dgm:pt modelId="{9DFBC589-0FA3-4803-B0B0-38624185BD31}" type="pres">
      <dgm:prSet presAssocID="{5D21F856-D067-493E-A54F-6DD80E3DF52A}" presName="childtext" presStyleLbl="solidFgAcc1" presStyleIdx="1" presStyleCnt="3">
        <dgm:presLayoutVars>
          <dgm:chMax/>
          <dgm:chPref val="0"/>
          <dgm:bulletEnabled val="1"/>
        </dgm:presLayoutVars>
      </dgm:prSet>
      <dgm:spPr/>
      <dgm:t>
        <a:bodyPr/>
        <a:lstStyle/>
        <a:p>
          <a:endParaRPr lang="cs-CZ"/>
        </a:p>
      </dgm:t>
    </dgm:pt>
    <dgm:pt modelId="{B00793DE-6D23-44DB-8C7D-8646BAC9B1BA}" type="pres">
      <dgm:prSet presAssocID="{7678CB82-BC2C-456B-81F1-11F526905289}" presName="sibTrans" presStyleCnt="0"/>
      <dgm:spPr/>
    </dgm:pt>
    <dgm:pt modelId="{AE95D3F3-9CC3-40D1-AD21-82EDA8217BDF}" type="pres">
      <dgm:prSet presAssocID="{B525C8D6-A778-45DA-A2B4-E9D266145B47}" presName="parenttextcomposite" presStyleCnt="0"/>
      <dgm:spPr/>
    </dgm:pt>
    <dgm:pt modelId="{052A0AEC-4ADC-49FA-9CA7-B260C149057E}" type="pres">
      <dgm:prSet presAssocID="{B525C8D6-A778-45DA-A2B4-E9D266145B47}" presName="parenttext" presStyleLbl="revTx" presStyleIdx="2" presStyleCnt="3">
        <dgm:presLayoutVars>
          <dgm:chMax/>
          <dgm:chPref val="2"/>
          <dgm:bulletEnabled val="1"/>
        </dgm:presLayoutVars>
      </dgm:prSet>
      <dgm:spPr/>
      <dgm:t>
        <a:bodyPr/>
        <a:lstStyle/>
        <a:p>
          <a:endParaRPr lang="cs-CZ"/>
        </a:p>
      </dgm:t>
    </dgm:pt>
    <dgm:pt modelId="{67AF65CC-7494-4DCA-BFF1-EAA051416CD8}" type="pres">
      <dgm:prSet presAssocID="{B525C8D6-A778-45DA-A2B4-E9D266145B47}" presName="composite" presStyleCnt="0"/>
      <dgm:spPr/>
    </dgm:pt>
    <dgm:pt modelId="{C81ACB87-7500-47E9-B545-8850CD8FB968}" type="pres">
      <dgm:prSet presAssocID="{B525C8D6-A778-45DA-A2B4-E9D266145B47}" presName="chevron1" presStyleLbl="alignNode1" presStyleIdx="14" presStyleCnt="21"/>
      <dgm:spPr/>
    </dgm:pt>
    <dgm:pt modelId="{814436D2-BAD7-4136-9094-C7F677F8962D}" type="pres">
      <dgm:prSet presAssocID="{B525C8D6-A778-45DA-A2B4-E9D266145B47}" presName="chevron2" presStyleLbl="alignNode1" presStyleIdx="15" presStyleCnt="21"/>
      <dgm:spPr/>
    </dgm:pt>
    <dgm:pt modelId="{F9390BE0-3712-4175-B199-7DC81A5C9066}" type="pres">
      <dgm:prSet presAssocID="{B525C8D6-A778-45DA-A2B4-E9D266145B47}" presName="chevron3" presStyleLbl="alignNode1" presStyleIdx="16" presStyleCnt="21"/>
      <dgm:spPr/>
    </dgm:pt>
    <dgm:pt modelId="{C690B0FA-74C5-4778-BAF7-C8A9894AAAE9}" type="pres">
      <dgm:prSet presAssocID="{B525C8D6-A778-45DA-A2B4-E9D266145B47}" presName="chevron4" presStyleLbl="alignNode1" presStyleIdx="17" presStyleCnt="21"/>
      <dgm:spPr/>
    </dgm:pt>
    <dgm:pt modelId="{1CE7A688-89C4-4D38-9027-A35998DF9AD1}" type="pres">
      <dgm:prSet presAssocID="{B525C8D6-A778-45DA-A2B4-E9D266145B47}" presName="chevron5" presStyleLbl="alignNode1" presStyleIdx="18" presStyleCnt="21"/>
      <dgm:spPr/>
    </dgm:pt>
    <dgm:pt modelId="{FD25F690-9661-413B-8B8A-B3AB6B380871}" type="pres">
      <dgm:prSet presAssocID="{B525C8D6-A778-45DA-A2B4-E9D266145B47}" presName="chevron6" presStyleLbl="alignNode1" presStyleIdx="19" presStyleCnt="21"/>
      <dgm:spPr/>
    </dgm:pt>
    <dgm:pt modelId="{52E37858-DBAB-4AD2-A196-93F5A8447759}" type="pres">
      <dgm:prSet presAssocID="{B525C8D6-A778-45DA-A2B4-E9D266145B47}" presName="chevron7" presStyleLbl="alignNode1" presStyleIdx="20" presStyleCnt="21"/>
      <dgm:spPr/>
    </dgm:pt>
    <dgm:pt modelId="{6D1AE6CF-BE4D-467C-9664-30CD73C83B77}" type="pres">
      <dgm:prSet presAssocID="{B525C8D6-A778-45DA-A2B4-E9D266145B47}" presName="childtext" presStyleLbl="solidFgAcc1" presStyleIdx="2" presStyleCnt="3">
        <dgm:presLayoutVars>
          <dgm:chMax/>
          <dgm:chPref val="0"/>
          <dgm:bulletEnabled val="1"/>
        </dgm:presLayoutVars>
      </dgm:prSet>
      <dgm:spPr/>
      <dgm:t>
        <a:bodyPr/>
        <a:lstStyle/>
        <a:p>
          <a:endParaRPr lang="cs-CZ"/>
        </a:p>
      </dgm:t>
    </dgm:pt>
  </dgm:ptLst>
  <dgm:cxnLst>
    <dgm:cxn modelId="{9F54B08C-4D03-4F00-9FBF-8F9164C002EC}" type="presOf" srcId="{67D32E2D-310C-4989-8DAC-46FA18A0531A}" destId="{2D0EE71A-8F75-4BC9-A8FE-190E8F6EF1A0}" srcOrd="0" destOrd="0" presId="urn:microsoft.com/office/officeart/2008/layout/VerticalAccentList"/>
    <dgm:cxn modelId="{D3AA7106-5764-4DF7-9815-1FF49B328481}" type="presOf" srcId="{331DCC70-33A9-4350-A713-66E590A2F822}" destId="{6D1AE6CF-BE4D-467C-9664-30CD73C83B77}" srcOrd="0" destOrd="0" presId="urn:microsoft.com/office/officeart/2008/layout/VerticalAccentList"/>
    <dgm:cxn modelId="{D41FEA89-6E23-45CA-8346-5D94930C3E58}" type="presOf" srcId="{FE556686-C3A0-40F4-903B-EC5FA3CB56CE}" destId="{9DFBC589-0FA3-4803-B0B0-38624185BD31}" srcOrd="0" destOrd="0" presId="urn:microsoft.com/office/officeart/2008/layout/VerticalAccentList"/>
    <dgm:cxn modelId="{DE5ADEC3-C3F6-4935-B19C-A824833640D7}" srcId="{5D21F856-D067-493E-A54F-6DD80E3DF52A}" destId="{FE556686-C3A0-40F4-903B-EC5FA3CB56CE}" srcOrd="0" destOrd="0" parTransId="{E05B9CC4-2E8F-440B-A79C-5C164444E58D}" sibTransId="{4249DC40-485B-46CF-A1D2-3818687F5CC0}"/>
    <dgm:cxn modelId="{C8CDAA1C-68D2-4348-B100-D0F32CDF4F6D}" type="presOf" srcId="{B525C8D6-A778-45DA-A2B4-E9D266145B47}" destId="{052A0AEC-4ADC-49FA-9CA7-B260C149057E}" srcOrd="0" destOrd="0" presId="urn:microsoft.com/office/officeart/2008/layout/VerticalAccentList"/>
    <dgm:cxn modelId="{3D1141B2-BCEC-4C64-853A-45FC70D6F9E3}" type="presOf" srcId="{5D21F856-D067-493E-A54F-6DD80E3DF52A}" destId="{AE4793B6-37D8-468B-B9C7-DFDD455AA60F}" srcOrd="0" destOrd="0" presId="urn:microsoft.com/office/officeart/2008/layout/VerticalAccentList"/>
    <dgm:cxn modelId="{B970A3D0-3A4C-4546-8CA3-065F2C52C232}" srcId="{90346055-19F3-49DA-B0A3-CA90180508BE}" destId="{5D21F856-D067-493E-A54F-6DD80E3DF52A}" srcOrd="1" destOrd="0" parTransId="{35B1A863-5C2D-40DE-AE51-7CDEB3342A52}" sibTransId="{7678CB82-BC2C-456B-81F1-11F526905289}"/>
    <dgm:cxn modelId="{2804E4B7-10ED-46E9-A381-85110FFF2190}" type="presOf" srcId="{90346055-19F3-49DA-B0A3-CA90180508BE}" destId="{8132678D-22A1-4259-BF3E-B3FF351F9C42}" srcOrd="0" destOrd="0" presId="urn:microsoft.com/office/officeart/2008/layout/VerticalAccentList"/>
    <dgm:cxn modelId="{6B685673-9F8B-4BC6-8DE5-BB46A37D8D59}" srcId="{44428736-6DEF-4BB2-8623-41C9C369C1AD}" destId="{67D32E2D-310C-4989-8DAC-46FA18A0531A}" srcOrd="0" destOrd="0" parTransId="{6FD3D7B1-36EC-40CB-8AF9-754537FE47AA}" sibTransId="{F30B342A-22C2-49CC-A1B6-EBB3B76C5B3C}"/>
    <dgm:cxn modelId="{A7C3B714-F61F-4791-AE13-502F1EFD9E27}" srcId="{90346055-19F3-49DA-B0A3-CA90180508BE}" destId="{B525C8D6-A778-45DA-A2B4-E9D266145B47}" srcOrd="2" destOrd="0" parTransId="{0335BDF5-5B9E-4230-AE83-19B261869F33}" sibTransId="{74F64A9B-B414-45E1-87AE-016CBFF1A606}"/>
    <dgm:cxn modelId="{960E2D1F-1486-4A71-A692-5300186DB676}" type="presOf" srcId="{44428736-6DEF-4BB2-8623-41C9C369C1AD}" destId="{5CB18D93-662E-4F3D-8199-33DB107729EF}" srcOrd="0" destOrd="0" presId="urn:microsoft.com/office/officeart/2008/layout/VerticalAccentList"/>
    <dgm:cxn modelId="{33C7AD00-F797-4C13-B72E-270E3DBC2E20}" srcId="{90346055-19F3-49DA-B0A3-CA90180508BE}" destId="{44428736-6DEF-4BB2-8623-41C9C369C1AD}" srcOrd="0" destOrd="0" parTransId="{FA5D14EE-9DC7-4565-BFC0-5BF56EC8D560}" sibTransId="{2535FE85-B69A-4DBE-B493-8645ABA4EA46}"/>
    <dgm:cxn modelId="{2FEB559B-F62A-42F1-9143-9111F42D707E}" srcId="{B525C8D6-A778-45DA-A2B4-E9D266145B47}" destId="{331DCC70-33A9-4350-A713-66E590A2F822}" srcOrd="0" destOrd="0" parTransId="{6144C17B-C8AD-4BE9-BDFA-5E7FF32D1152}" sibTransId="{097AFF52-D0FC-4E4D-B03D-75DA72199FD4}"/>
    <dgm:cxn modelId="{E36952E4-9709-4C18-A890-4101728B88DE}" type="presParOf" srcId="{8132678D-22A1-4259-BF3E-B3FF351F9C42}" destId="{C8E77402-B01D-491E-9131-CDF1405941E3}" srcOrd="0" destOrd="0" presId="urn:microsoft.com/office/officeart/2008/layout/VerticalAccentList"/>
    <dgm:cxn modelId="{90F191A0-1608-4E23-B5B0-8E08CDA3914C}" type="presParOf" srcId="{C8E77402-B01D-491E-9131-CDF1405941E3}" destId="{5CB18D93-662E-4F3D-8199-33DB107729EF}" srcOrd="0" destOrd="0" presId="urn:microsoft.com/office/officeart/2008/layout/VerticalAccentList"/>
    <dgm:cxn modelId="{D9E58503-F625-4A52-84A4-C16690CA34E7}" type="presParOf" srcId="{8132678D-22A1-4259-BF3E-B3FF351F9C42}" destId="{3EC71D88-2C73-475B-B8F1-4BC3BC5B78C7}" srcOrd="1" destOrd="0" presId="urn:microsoft.com/office/officeart/2008/layout/VerticalAccentList"/>
    <dgm:cxn modelId="{0E616E6F-DEEC-406B-AC31-43457793711A}" type="presParOf" srcId="{3EC71D88-2C73-475B-B8F1-4BC3BC5B78C7}" destId="{52EEDEE9-20A0-45F3-A2DD-FEB1D60EE33A}" srcOrd="0" destOrd="0" presId="urn:microsoft.com/office/officeart/2008/layout/VerticalAccentList"/>
    <dgm:cxn modelId="{51768092-A20A-4F7E-BC22-9E83296508BD}" type="presParOf" srcId="{3EC71D88-2C73-475B-B8F1-4BC3BC5B78C7}" destId="{5B774BBA-8E2A-4583-B8C1-25D170526B22}" srcOrd="1" destOrd="0" presId="urn:microsoft.com/office/officeart/2008/layout/VerticalAccentList"/>
    <dgm:cxn modelId="{38F65846-8AF9-4C7D-87D3-0CA09FED10EF}" type="presParOf" srcId="{3EC71D88-2C73-475B-B8F1-4BC3BC5B78C7}" destId="{6CBA5B54-DF01-48A1-B5BD-26AEA9BC1225}" srcOrd="2" destOrd="0" presId="urn:microsoft.com/office/officeart/2008/layout/VerticalAccentList"/>
    <dgm:cxn modelId="{0C5E3172-6D0D-40C9-9FD2-15902EFCC6A0}" type="presParOf" srcId="{3EC71D88-2C73-475B-B8F1-4BC3BC5B78C7}" destId="{FA5A42F1-4CA1-47FD-BBD0-4EAAFEFA08C7}" srcOrd="3" destOrd="0" presId="urn:microsoft.com/office/officeart/2008/layout/VerticalAccentList"/>
    <dgm:cxn modelId="{0EC936AD-293D-4880-9DC2-9729DC7646A5}" type="presParOf" srcId="{3EC71D88-2C73-475B-B8F1-4BC3BC5B78C7}" destId="{DA7F85D8-9F0A-49A9-89CE-9F3AB21FFCFC}" srcOrd="4" destOrd="0" presId="urn:microsoft.com/office/officeart/2008/layout/VerticalAccentList"/>
    <dgm:cxn modelId="{2F5628EC-3426-4AE5-8DC6-08EA2ACFC4AD}" type="presParOf" srcId="{3EC71D88-2C73-475B-B8F1-4BC3BC5B78C7}" destId="{970414F9-120D-4351-9C71-EA083C1FBAF8}" srcOrd="5" destOrd="0" presId="urn:microsoft.com/office/officeart/2008/layout/VerticalAccentList"/>
    <dgm:cxn modelId="{6E7ABB3B-D48A-4F95-93E6-0A11949A7BF8}" type="presParOf" srcId="{3EC71D88-2C73-475B-B8F1-4BC3BC5B78C7}" destId="{4120456B-AF4E-45EC-A667-E4DE909D29AA}" srcOrd="6" destOrd="0" presId="urn:microsoft.com/office/officeart/2008/layout/VerticalAccentList"/>
    <dgm:cxn modelId="{1581217A-4BD0-4DF7-9BCA-BAB7E58C12E0}" type="presParOf" srcId="{3EC71D88-2C73-475B-B8F1-4BC3BC5B78C7}" destId="{2D0EE71A-8F75-4BC9-A8FE-190E8F6EF1A0}" srcOrd="7" destOrd="0" presId="urn:microsoft.com/office/officeart/2008/layout/VerticalAccentList"/>
    <dgm:cxn modelId="{9535ADF8-A69F-46F5-A591-5678255AC080}" type="presParOf" srcId="{8132678D-22A1-4259-BF3E-B3FF351F9C42}" destId="{AF4859CD-788E-4414-9018-866B1A08537A}" srcOrd="2" destOrd="0" presId="urn:microsoft.com/office/officeart/2008/layout/VerticalAccentList"/>
    <dgm:cxn modelId="{9CB051AA-C289-4623-A456-5BED50BD8448}" type="presParOf" srcId="{8132678D-22A1-4259-BF3E-B3FF351F9C42}" destId="{5114C930-9080-4E17-B834-52ACD3437C9B}" srcOrd="3" destOrd="0" presId="urn:microsoft.com/office/officeart/2008/layout/VerticalAccentList"/>
    <dgm:cxn modelId="{F75FE73E-6120-47F6-A729-0DCA920D8875}" type="presParOf" srcId="{5114C930-9080-4E17-B834-52ACD3437C9B}" destId="{AE4793B6-37D8-468B-B9C7-DFDD455AA60F}" srcOrd="0" destOrd="0" presId="urn:microsoft.com/office/officeart/2008/layout/VerticalAccentList"/>
    <dgm:cxn modelId="{03C543D3-075B-4CE0-B60F-94AFE63002FA}" type="presParOf" srcId="{8132678D-22A1-4259-BF3E-B3FF351F9C42}" destId="{65C1C80A-74A1-4738-84F8-AA2072117821}" srcOrd="4" destOrd="0" presId="urn:microsoft.com/office/officeart/2008/layout/VerticalAccentList"/>
    <dgm:cxn modelId="{9FFBA9FE-2974-41F8-BE99-D212B14DA7C0}" type="presParOf" srcId="{65C1C80A-74A1-4738-84F8-AA2072117821}" destId="{E2A79119-1AD4-4AAB-ABB6-442870BF4A9C}" srcOrd="0" destOrd="0" presId="urn:microsoft.com/office/officeart/2008/layout/VerticalAccentList"/>
    <dgm:cxn modelId="{CBB93AD0-7303-43EA-A486-66B819058181}" type="presParOf" srcId="{65C1C80A-74A1-4738-84F8-AA2072117821}" destId="{0D1E2101-F265-4189-AC47-2126508B74FA}" srcOrd="1" destOrd="0" presId="urn:microsoft.com/office/officeart/2008/layout/VerticalAccentList"/>
    <dgm:cxn modelId="{803BA82C-E0D8-4E17-8419-390375F6952B}" type="presParOf" srcId="{65C1C80A-74A1-4738-84F8-AA2072117821}" destId="{A8ECA22C-D389-428A-9E33-596E8B09CB56}" srcOrd="2" destOrd="0" presId="urn:microsoft.com/office/officeart/2008/layout/VerticalAccentList"/>
    <dgm:cxn modelId="{D4B4F45A-E549-45C0-8AC2-258CD79462CF}" type="presParOf" srcId="{65C1C80A-74A1-4738-84F8-AA2072117821}" destId="{5CF2E1F3-3058-4999-9F33-9CD6D23A57D2}" srcOrd="3" destOrd="0" presId="urn:microsoft.com/office/officeart/2008/layout/VerticalAccentList"/>
    <dgm:cxn modelId="{0218912C-9914-47A1-BF5E-69F333FD14AD}" type="presParOf" srcId="{65C1C80A-74A1-4738-84F8-AA2072117821}" destId="{8DC64708-4C96-4FE8-BD24-009B0D46F621}" srcOrd="4" destOrd="0" presId="urn:microsoft.com/office/officeart/2008/layout/VerticalAccentList"/>
    <dgm:cxn modelId="{CD4FAC84-E4FD-431A-8BF0-BA9A85B286C3}" type="presParOf" srcId="{65C1C80A-74A1-4738-84F8-AA2072117821}" destId="{9A573180-BE8C-45D5-BBF7-B4A52F0059B1}" srcOrd="5" destOrd="0" presId="urn:microsoft.com/office/officeart/2008/layout/VerticalAccentList"/>
    <dgm:cxn modelId="{15C16C8F-5D3C-44AD-B4E2-7D0639B8648C}" type="presParOf" srcId="{65C1C80A-74A1-4738-84F8-AA2072117821}" destId="{EADAA253-FB48-4F90-81B9-09F96CEEE9C2}" srcOrd="6" destOrd="0" presId="urn:microsoft.com/office/officeart/2008/layout/VerticalAccentList"/>
    <dgm:cxn modelId="{27C47A20-7B03-42D8-8AE4-0B814A34A94E}" type="presParOf" srcId="{65C1C80A-74A1-4738-84F8-AA2072117821}" destId="{9DFBC589-0FA3-4803-B0B0-38624185BD31}" srcOrd="7" destOrd="0" presId="urn:microsoft.com/office/officeart/2008/layout/VerticalAccentList"/>
    <dgm:cxn modelId="{709DF4AF-6892-4549-968C-3FA6FBBDC974}" type="presParOf" srcId="{8132678D-22A1-4259-BF3E-B3FF351F9C42}" destId="{B00793DE-6D23-44DB-8C7D-8646BAC9B1BA}" srcOrd="5" destOrd="0" presId="urn:microsoft.com/office/officeart/2008/layout/VerticalAccentList"/>
    <dgm:cxn modelId="{29B22B48-893B-44D6-9CD4-939602CB770F}" type="presParOf" srcId="{8132678D-22A1-4259-BF3E-B3FF351F9C42}" destId="{AE95D3F3-9CC3-40D1-AD21-82EDA8217BDF}" srcOrd="6" destOrd="0" presId="urn:microsoft.com/office/officeart/2008/layout/VerticalAccentList"/>
    <dgm:cxn modelId="{6DCE2A19-0B0D-4D1F-BA77-EBE2AAB4BB9C}" type="presParOf" srcId="{AE95D3F3-9CC3-40D1-AD21-82EDA8217BDF}" destId="{052A0AEC-4ADC-49FA-9CA7-B260C149057E}" srcOrd="0" destOrd="0" presId="urn:microsoft.com/office/officeart/2008/layout/VerticalAccentList"/>
    <dgm:cxn modelId="{77155AD0-4518-4749-9C6B-08176BE57D6B}" type="presParOf" srcId="{8132678D-22A1-4259-BF3E-B3FF351F9C42}" destId="{67AF65CC-7494-4DCA-BFF1-EAA051416CD8}" srcOrd="7" destOrd="0" presId="urn:microsoft.com/office/officeart/2008/layout/VerticalAccentList"/>
    <dgm:cxn modelId="{AC114714-84E9-49AF-8118-36C624EAC446}" type="presParOf" srcId="{67AF65CC-7494-4DCA-BFF1-EAA051416CD8}" destId="{C81ACB87-7500-47E9-B545-8850CD8FB968}" srcOrd="0" destOrd="0" presId="urn:microsoft.com/office/officeart/2008/layout/VerticalAccentList"/>
    <dgm:cxn modelId="{B3173B00-6FA8-4B91-8C94-24F2D9F8DD67}" type="presParOf" srcId="{67AF65CC-7494-4DCA-BFF1-EAA051416CD8}" destId="{814436D2-BAD7-4136-9094-C7F677F8962D}" srcOrd="1" destOrd="0" presId="urn:microsoft.com/office/officeart/2008/layout/VerticalAccentList"/>
    <dgm:cxn modelId="{FEE6724D-4559-4B9A-8747-87226FD10C9C}" type="presParOf" srcId="{67AF65CC-7494-4DCA-BFF1-EAA051416CD8}" destId="{F9390BE0-3712-4175-B199-7DC81A5C9066}" srcOrd="2" destOrd="0" presId="urn:microsoft.com/office/officeart/2008/layout/VerticalAccentList"/>
    <dgm:cxn modelId="{233F6BCE-F3AE-4C3F-BDB2-BDD3ED3386AB}" type="presParOf" srcId="{67AF65CC-7494-4DCA-BFF1-EAA051416CD8}" destId="{C690B0FA-74C5-4778-BAF7-C8A9894AAAE9}" srcOrd="3" destOrd="0" presId="urn:microsoft.com/office/officeart/2008/layout/VerticalAccentList"/>
    <dgm:cxn modelId="{13601FF5-E9C6-4B9F-B0E8-4DE7616056EA}" type="presParOf" srcId="{67AF65CC-7494-4DCA-BFF1-EAA051416CD8}" destId="{1CE7A688-89C4-4D38-9027-A35998DF9AD1}" srcOrd="4" destOrd="0" presId="urn:microsoft.com/office/officeart/2008/layout/VerticalAccentList"/>
    <dgm:cxn modelId="{79534A8B-3503-4173-9DDD-B96A078602E1}" type="presParOf" srcId="{67AF65CC-7494-4DCA-BFF1-EAA051416CD8}" destId="{FD25F690-9661-413B-8B8A-B3AB6B380871}" srcOrd="5" destOrd="0" presId="urn:microsoft.com/office/officeart/2008/layout/VerticalAccentList"/>
    <dgm:cxn modelId="{9FB52D27-0E22-4630-9172-2C2D031CD5C5}" type="presParOf" srcId="{67AF65CC-7494-4DCA-BFF1-EAA051416CD8}" destId="{52E37858-DBAB-4AD2-A196-93F5A8447759}" srcOrd="6" destOrd="0" presId="urn:microsoft.com/office/officeart/2008/layout/VerticalAccentList"/>
    <dgm:cxn modelId="{A3941E63-2604-4118-A73C-299DD55DA021}" type="presParOf" srcId="{67AF65CC-7494-4DCA-BFF1-EAA051416CD8}" destId="{6D1AE6CF-BE4D-467C-9664-30CD73C83B77}" srcOrd="7" destOrd="0" presId="urn:microsoft.com/office/officeart/2008/layout/VerticalAccent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391E3F2B-08EA-4575-B543-1C833A1D1B56}" type="doc">
      <dgm:prSet loTypeId="urn:microsoft.com/office/officeart/2008/layout/VerticalAccentList" loCatId="list" qsTypeId="urn:microsoft.com/office/officeart/2005/8/quickstyle/simple1" qsCatId="simple" csTypeId="urn:microsoft.com/office/officeart/2005/8/colors/accent1_2" csCatId="accent1" phldr="1"/>
      <dgm:spPr/>
      <dgm:t>
        <a:bodyPr/>
        <a:lstStyle/>
        <a:p>
          <a:endParaRPr lang="cs-CZ"/>
        </a:p>
      </dgm:t>
    </dgm:pt>
    <dgm:pt modelId="{1C4B32EA-B4B0-417C-8022-DDE065A45FF3}">
      <dgm:prSet phldrT="[Text]" phldr="1"/>
      <dgm:spPr/>
      <dgm:t>
        <a:bodyPr/>
        <a:lstStyle/>
        <a:p>
          <a:endParaRPr lang="cs-CZ" b="1"/>
        </a:p>
      </dgm:t>
    </dgm:pt>
    <dgm:pt modelId="{ECA5E150-6F06-456C-916E-33EA0CDCCB40}" type="parTrans" cxnId="{BD3E5182-A53B-4F78-AF3A-17CFFDC83758}">
      <dgm:prSet/>
      <dgm:spPr/>
      <dgm:t>
        <a:bodyPr/>
        <a:lstStyle/>
        <a:p>
          <a:endParaRPr lang="cs-CZ" b="1"/>
        </a:p>
      </dgm:t>
    </dgm:pt>
    <dgm:pt modelId="{ABDD7706-5F4B-4CAB-98B3-ECB7C09B894C}" type="sibTrans" cxnId="{BD3E5182-A53B-4F78-AF3A-17CFFDC83758}">
      <dgm:prSet/>
      <dgm:spPr/>
      <dgm:t>
        <a:bodyPr/>
        <a:lstStyle/>
        <a:p>
          <a:endParaRPr lang="cs-CZ" b="1"/>
        </a:p>
      </dgm:t>
    </dgm:pt>
    <dgm:pt modelId="{E0E842C0-D8C7-49CC-A7D3-AB6FF6B2080B}">
      <dgm:prSet phldrT="[Text]"/>
      <dgm:spPr/>
      <dgm:t>
        <a:bodyPr/>
        <a:lstStyle/>
        <a:p>
          <a:r>
            <a:rPr lang="cs-CZ" b="1" dirty="0" err="1" smtClean="0"/>
            <a:t>Christmas</a:t>
          </a:r>
          <a:r>
            <a:rPr lang="cs-CZ" b="1" dirty="0" smtClean="0"/>
            <a:t> </a:t>
          </a:r>
          <a:r>
            <a:rPr lang="cs-CZ" b="1" dirty="0" err="1" smtClean="0"/>
            <a:t>Day</a:t>
          </a:r>
          <a:endParaRPr lang="cs-CZ" b="1" dirty="0"/>
        </a:p>
      </dgm:t>
    </dgm:pt>
    <dgm:pt modelId="{38986F6A-4253-4162-A5B8-1A6854603461}" type="parTrans" cxnId="{A1CDECAF-40AF-4E56-A968-BD719E6179C1}">
      <dgm:prSet/>
      <dgm:spPr/>
      <dgm:t>
        <a:bodyPr/>
        <a:lstStyle/>
        <a:p>
          <a:endParaRPr lang="cs-CZ" b="1"/>
        </a:p>
      </dgm:t>
    </dgm:pt>
    <dgm:pt modelId="{FB133435-AF6A-4717-BEA2-5FBD35561486}" type="sibTrans" cxnId="{A1CDECAF-40AF-4E56-A968-BD719E6179C1}">
      <dgm:prSet/>
      <dgm:spPr/>
      <dgm:t>
        <a:bodyPr/>
        <a:lstStyle/>
        <a:p>
          <a:endParaRPr lang="cs-CZ" b="1"/>
        </a:p>
      </dgm:t>
    </dgm:pt>
    <dgm:pt modelId="{57ED3B3C-975E-47A9-85B2-AB7E4B15CA88}">
      <dgm:prSet phldrT="[Text]" phldr="1"/>
      <dgm:spPr/>
      <dgm:t>
        <a:bodyPr/>
        <a:lstStyle/>
        <a:p>
          <a:endParaRPr lang="cs-CZ" b="1"/>
        </a:p>
      </dgm:t>
    </dgm:pt>
    <dgm:pt modelId="{064CF1EC-6FEF-4F7F-9CC5-579F50C2EAAC}" type="parTrans" cxnId="{190F4D46-D754-494B-B12D-802314CC90EA}">
      <dgm:prSet/>
      <dgm:spPr/>
      <dgm:t>
        <a:bodyPr/>
        <a:lstStyle/>
        <a:p>
          <a:endParaRPr lang="cs-CZ" b="1"/>
        </a:p>
      </dgm:t>
    </dgm:pt>
    <dgm:pt modelId="{EFD978C9-EACD-4701-AB73-5B1CA4BDE313}" type="sibTrans" cxnId="{190F4D46-D754-494B-B12D-802314CC90EA}">
      <dgm:prSet/>
      <dgm:spPr/>
      <dgm:t>
        <a:bodyPr/>
        <a:lstStyle/>
        <a:p>
          <a:endParaRPr lang="cs-CZ" b="1"/>
        </a:p>
      </dgm:t>
    </dgm:pt>
    <dgm:pt modelId="{4020883C-24E8-4641-8C2D-3E2C639796C0}">
      <dgm:prSet phldrT="[Text]"/>
      <dgm:spPr/>
      <dgm:t>
        <a:bodyPr/>
        <a:lstStyle/>
        <a:p>
          <a:r>
            <a:rPr lang="cs-CZ" b="1" dirty="0" smtClean="0"/>
            <a:t>New </a:t>
          </a:r>
          <a:r>
            <a:rPr lang="cs-CZ" b="1" dirty="0" err="1" smtClean="0"/>
            <a:t>Year´s</a:t>
          </a:r>
          <a:r>
            <a:rPr lang="cs-CZ" b="1" dirty="0" smtClean="0"/>
            <a:t> </a:t>
          </a:r>
          <a:r>
            <a:rPr lang="cs-CZ" b="1" dirty="0" err="1" smtClean="0"/>
            <a:t>Eve</a:t>
          </a:r>
          <a:endParaRPr lang="cs-CZ" b="1" dirty="0"/>
        </a:p>
      </dgm:t>
    </dgm:pt>
    <dgm:pt modelId="{24B49C65-769E-4730-835F-8066C43AAAF9}" type="parTrans" cxnId="{FDB166E3-1E2E-4C2E-B2D5-D0B2878ED9EC}">
      <dgm:prSet/>
      <dgm:spPr/>
      <dgm:t>
        <a:bodyPr/>
        <a:lstStyle/>
        <a:p>
          <a:endParaRPr lang="cs-CZ" b="1"/>
        </a:p>
      </dgm:t>
    </dgm:pt>
    <dgm:pt modelId="{99949F87-2110-4B59-8131-103F7B481260}" type="sibTrans" cxnId="{FDB166E3-1E2E-4C2E-B2D5-D0B2878ED9EC}">
      <dgm:prSet/>
      <dgm:spPr/>
      <dgm:t>
        <a:bodyPr/>
        <a:lstStyle/>
        <a:p>
          <a:endParaRPr lang="cs-CZ" b="1"/>
        </a:p>
      </dgm:t>
    </dgm:pt>
    <dgm:pt modelId="{B950C0E3-9865-4305-81B4-F8B00E038E47}">
      <dgm:prSet phldrT="[Text]" phldr="1"/>
      <dgm:spPr/>
      <dgm:t>
        <a:bodyPr/>
        <a:lstStyle/>
        <a:p>
          <a:endParaRPr lang="cs-CZ" b="1"/>
        </a:p>
      </dgm:t>
    </dgm:pt>
    <dgm:pt modelId="{70ED99AC-C401-43A1-9CD0-AA4EA9546DC3}" type="parTrans" cxnId="{64DA7EB8-1ACA-41EF-9860-1AACEFC89D59}">
      <dgm:prSet/>
      <dgm:spPr/>
      <dgm:t>
        <a:bodyPr/>
        <a:lstStyle/>
        <a:p>
          <a:endParaRPr lang="cs-CZ" b="1"/>
        </a:p>
      </dgm:t>
    </dgm:pt>
    <dgm:pt modelId="{60BC9DC2-4290-4C3E-BD13-C62B652AE10A}" type="sibTrans" cxnId="{64DA7EB8-1ACA-41EF-9860-1AACEFC89D59}">
      <dgm:prSet/>
      <dgm:spPr/>
      <dgm:t>
        <a:bodyPr/>
        <a:lstStyle/>
        <a:p>
          <a:endParaRPr lang="cs-CZ" b="1"/>
        </a:p>
      </dgm:t>
    </dgm:pt>
    <dgm:pt modelId="{1E2B5364-5085-4D7D-BEA3-F4DDB35D113A}">
      <dgm:prSet phldrT="[Text]"/>
      <dgm:spPr/>
      <dgm:t>
        <a:bodyPr/>
        <a:lstStyle/>
        <a:p>
          <a:r>
            <a:rPr lang="cs-CZ" b="1" dirty="0" err="1" smtClean="0"/>
            <a:t>Indenpendence</a:t>
          </a:r>
          <a:r>
            <a:rPr lang="cs-CZ" b="1" dirty="0" smtClean="0"/>
            <a:t> </a:t>
          </a:r>
          <a:r>
            <a:rPr lang="cs-CZ" b="1" dirty="0" err="1" smtClean="0"/>
            <a:t>Day</a:t>
          </a:r>
          <a:endParaRPr lang="cs-CZ" b="1" dirty="0"/>
        </a:p>
      </dgm:t>
    </dgm:pt>
    <dgm:pt modelId="{A3E62DD0-09A6-46E2-B005-5B16F0ED8640}" type="parTrans" cxnId="{BF5BBB85-DF97-4CBC-98EC-42A746AB48DE}">
      <dgm:prSet/>
      <dgm:spPr/>
      <dgm:t>
        <a:bodyPr/>
        <a:lstStyle/>
        <a:p>
          <a:endParaRPr lang="cs-CZ" b="1"/>
        </a:p>
      </dgm:t>
    </dgm:pt>
    <dgm:pt modelId="{5D31E9FA-3CC9-41A7-9A6B-B778DD087B5A}" type="sibTrans" cxnId="{BF5BBB85-DF97-4CBC-98EC-42A746AB48DE}">
      <dgm:prSet/>
      <dgm:spPr/>
      <dgm:t>
        <a:bodyPr/>
        <a:lstStyle/>
        <a:p>
          <a:endParaRPr lang="cs-CZ" b="1"/>
        </a:p>
      </dgm:t>
    </dgm:pt>
    <dgm:pt modelId="{9529C2C2-49AD-48CD-A766-D6BD69DF4C1E}" type="pres">
      <dgm:prSet presAssocID="{391E3F2B-08EA-4575-B543-1C833A1D1B56}" presName="Name0" presStyleCnt="0">
        <dgm:presLayoutVars>
          <dgm:chMax/>
          <dgm:chPref/>
          <dgm:dir/>
        </dgm:presLayoutVars>
      </dgm:prSet>
      <dgm:spPr/>
      <dgm:t>
        <a:bodyPr/>
        <a:lstStyle/>
        <a:p>
          <a:endParaRPr lang="cs-CZ"/>
        </a:p>
      </dgm:t>
    </dgm:pt>
    <dgm:pt modelId="{9D51AD61-CDE7-4983-B167-C2588A0576E6}" type="pres">
      <dgm:prSet presAssocID="{1C4B32EA-B4B0-417C-8022-DDE065A45FF3}" presName="parenttextcomposite" presStyleCnt="0"/>
      <dgm:spPr/>
    </dgm:pt>
    <dgm:pt modelId="{47627DDB-DF07-4745-9E31-BE40217B0EA1}" type="pres">
      <dgm:prSet presAssocID="{1C4B32EA-B4B0-417C-8022-DDE065A45FF3}" presName="parenttext" presStyleLbl="revTx" presStyleIdx="0" presStyleCnt="3">
        <dgm:presLayoutVars>
          <dgm:chMax/>
          <dgm:chPref val="2"/>
          <dgm:bulletEnabled val="1"/>
        </dgm:presLayoutVars>
      </dgm:prSet>
      <dgm:spPr/>
      <dgm:t>
        <a:bodyPr/>
        <a:lstStyle/>
        <a:p>
          <a:endParaRPr lang="cs-CZ"/>
        </a:p>
      </dgm:t>
    </dgm:pt>
    <dgm:pt modelId="{10425C0C-19D6-41D2-8EBF-71EEF4A44A19}" type="pres">
      <dgm:prSet presAssocID="{1C4B32EA-B4B0-417C-8022-DDE065A45FF3}" presName="composite" presStyleCnt="0"/>
      <dgm:spPr/>
    </dgm:pt>
    <dgm:pt modelId="{D5F6A582-F789-4DF5-BE61-ED271B58106F}" type="pres">
      <dgm:prSet presAssocID="{1C4B32EA-B4B0-417C-8022-DDE065A45FF3}" presName="chevron1" presStyleLbl="alignNode1" presStyleIdx="0" presStyleCnt="21"/>
      <dgm:spPr/>
    </dgm:pt>
    <dgm:pt modelId="{E390FD20-9A1F-467B-9614-B009CBCEF055}" type="pres">
      <dgm:prSet presAssocID="{1C4B32EA-B4B0-417C-8022-DDE065A45FF3}" presName="chevron2" presStyleLbl="alignNode1" presStyleIdx="1" presStyleCnt="21"/>
      <dgm:spPr/>
    </dgm:pt>
    <dgm:pt modelId="{8A163737-3B29-469E-889A-5531047509D2}" type="pres">
      <dgm:prSet presAssocID="{1C4B32EA-B4B0-417C-8022-DDE065A45FF3}" presName="chevron3" presStyleLbl="alignNode1" presStyleIdx="2" presStyleCnt="21"/>
      <dgm:spPr/>
    </dgm:pt>
    <dgm:pt modelId="{B2BFAC65-C1B7-4DBB-A465-F8528FDA3CD6}" type="pres">
      <dgm:prSet presAssocID="{1C4B32EA-B4B0-417C-8022-DDE065A45FF3}" presName="chevron4" presStyleLbl="alignNode1" presStyleIdx="3" presStyleCnt="21"/>
      <dgm:spPr/>
    </dgm:pt>
    <dgm:pt modelId="{301E87D5-FAF5-45FC-B3FF-186B1D7DA022}" type="pres">
      <dgm:prSet presAssocID="{1C4B32EA-B4B0-417C-8022-DDE065A45FF3}" presName="chevron5" presStyleLbl="alignNode1" presStyleIdx="4" presStyleCnt="21"/>
      <dgm:spPr/>
    </dgm:pt>
    <dgm:pt modelId="{AD70080D-8528-4EAC-A6C4-36712D8FE0D8}" type="pres">
      <dgm:prSet presAssocID="{1C4B32EA-B4B0-417C-8022-DDE065A45FF3}" presName="chevron6" presStyleLbl="alignNode1" presStyleIdx="5" presStyleCnt="21"/>
      <dgm:spPr/>
    </dgm:pt>
    <dgm:pt modelId="{934AC578-995C-417B-8CC1-F17B8AF1720C}" type="pres">
      <dgm:prSet presAssocID="{1C4B32EA-B4B0-417C-8022-DDE065A45FF3}" presName="chevron7" presStyleLbl="alignNode1" presStyleIdx="6" presStyleCnt="21"/>
      <dgm:spPr/>
    </dgm:pt>
    <dgm:pt modelId="{D99EE44F-8F44-46FF-A3C7-838E62020381}" type="pres">
      <dgm:prSet presAssocID="{1C4B32EA-B4B0-417C-8022-DDE065A45FF3}" presName="childtext" presStyleLbl="solidFgAcc1" presStyleIdx="0" presStyleCnt="3">
        <dgm:presLayoutVars>
          <dgm:chMax/>
          <dgm:chPref val="0"/>
          <dgm:bulletEnabled val="1"/>
        </dgm:presLayoutVars>
      </dgm:prSet>
      <dgm:spPr/>
      <dgm:t>
        <a:bodyPr/>
        <a:lstStyle/>
        <a:p>
          <a:endParaRPr lang="cs-CZ"/>
        </a:p>
      </dgm:t>
    </dgm:pt>
    <dgm:pt modelId="{FD26A93E-32B5-4A85-A1BF-E8B27929D9BB}" type="pres">
      <dgm:prSet presAssocID="{ABDD7706-5F4B-4CAB-98B3-ECB7C09B894C}" presName="sibTrans" presStyleCnt="0"/>
      <dgm:spPr/>
    </dgm:pt>
    <dgm:pt modelId="{57F32CA4-FD3D-42B9-BE9F-DB544DE62530}" type="pres">
      <dgm:prSet presAssocID="{57ED3B3C-975E-47A9-85B2-AB7E4B15CA88}" presName="parenttextcomposite" presStyleCnt="0"/>
      <dgm:spPr/>
    </dgm:pt>
    <dgm:pt modelId="{15CDDC0C-6AAD-4E5D-9F0C-20DF2FDB0325}" type="pres">
      <dgm:prSet presAssocID="{57ED3B3C-975E-47A9-85B2-AB7E4B15CA88}" presName="parenttext" presStyleLbl="revTx" presStyleIdx="1" presStyleCnt="3">
        <dgm:presLayoutVars>
          <dgm:chMax/>
          <dgm:chPref val="2"/>
          <dgm:bulletEnabled val="1"/>
        </dgm:presLayoutVars>
      </dgm:prSet>
      <dgm:spPr/>
      <dgm:t>
        <a:bodyPr/>
        <a:lstStyle/>
        <a:p>
          <a:endParaRPr lang="cs-CZ"/>
        </a:p>
      </dgm:t>
    </dgm:pt>
    <dgm:pt modelId="{4B847590-F2DF-4C90-B9BB-C20F4F7BF81C}" type="pres">
      <dgm:prSet presAssocID="{57ED3B3C-975E-47A9-85B2-AB7E4B15CA88}" presName="composite" presStyleCnt="0"/>
      <dgm:spPr/>
    </dgm:pt>
    <dgm:pt modelId="{2C1C36C7-63BD-4713-83B5-B3AD6EEB9CB1}" type="pres">
      <dgm:prSet presAssocID="{57ED3B3C-975E-47A9-85B2-AB7E4B15CA88}" presName="chevron1" presStyleLbl="alignNode1" presStyleIdx="7" presStyleCnt="21"/>
      <dgm:spPr/>
    </dgm:pt>
    <dgm:pt modelId="{63728320-93E1-4633-8604-10AE2AA4E292}" type="pres">
      <dgm:prSet presAssocID="{57ED3B3C-975E-47A9-85B2-AB7E4B15CA88}" presName="chevron2" presStyleLbl="alignNode1" presStyleIdx="8" presStyleCnt="21"/>
      <dgm:spPr/>
    </dgm:pt>
    <dgm:pt modelId="{D9241FFC-98BA-4883-AEC6-E85CDED2F674}" type="pres">
      <dgm:prSet presAssocID="{57ED3B3C-975E-47A9-85B2-AB7E4B15CA88}" presName="chevron3" presStyleLbl="alignNode1" presStyleIdx="9" presStyleCnt="21"/>
      <dgm:spPr/>
    </dgm:pt>
    <dgm:pt modelId="{7214AB65-C5C8-4536-AA38-4D509E6E9584}" type="pres">
      <dgm:prSet presAssocID="{57ED3B3C-975E-47A9-85B2-AB7E4B15CA88}" presName="chevron4" presStyleLbl="alignNode1" presStyleIdx="10" presStyleCnt="21"/>
      <dgm:spPr/>
    </dgm:pt>
    <dgm:pt modelId="{AA9B72D7-8A25-4E2C-9B6A-A7540B827ED0}" type="pres">
      <dgm:prSet presAssocID="{57ED3B3C-975E-47A9-85B2-AB7E4B15CA88}" presName="chevron5" presStyleLbl="alignNode1" presStyleIdx="11" presStyleCnt="21"/>
      <dgm:spPr/>
    </dgm:pt>
    <dgm:pt modelId="{48E8AF6D-16ED-4765-BF92-3BE4FC3AA1C7}" type="pres">
      <dgm:prSet presAssocID="{57ED3B3C-975E-47A9-85B2-AB7E4B15CA88}" presName="chevron6" presStyleLbl="alignNode1" presStyleIdx="12" presStyleCnt="21"/>
      <dgm:spPr/>
    </dgm:pt>
    <dgm:pt modelId="{21F3702F-49BB-4E60-B6A9-9FD3DAD90798}" type="pres">
      <dgm:prSet presAssocID="{57ED3B3C-975E-47A9-85B2-AB7E4B15CA88}" presName="chevron7" presStyleLbl="alignNode1" presStyleIdx="13" presStyleCnt="21"/>
      <dgm:spPr/>
    </dgm:pt>
    <dgm:pt modelId="{192C1F1C-4CB1-4DDD-8E63-B2956FC31CBA}" type="pres">
      <dgm:prSet presAssocID="{57ED3B3C-975E-47A9-85B2-AB7E4B15CA88}" presName="childtext" presStyleLbl="solidFgAcc1" presStyleIdx="1" presStyleCnt="3">
        <dgm:presLayoutVars>
          <dgm:chMax/>
          <dgm:chPref val="0"/>
          <dgm:bulletEnabled val="1"/>
        </dgm:presLayoutVars>
      </dgm:prSet>
      <dgm:spPr/>
      <dgm:t>
        <a:bodyPr/>
        <a:lstStyle/>
        <a:p>
          <a:endParaRPr lang="cs-CZ"/>
        </a:p>
      </dgm:t>
    </dgm:pt>
    <dgm:pt modelId="{F4BCE7B4-443B-4135-8EE3-D7C9043D313A}" type="pres">
      <dgm:prSet presAssocID="{EFD978C9-EACD-4701-AB73-5B1CA4BDE313}" presName="sibTrans" presStyleCnt="0"/>
      <dgm:spPr/>
    </dgm:pt>
    <dgm:pt modelId="{DB2A85BB-60DF-47E1-9E8D-E6829E470380}" type="pres">
      <dgm:prSet presAssocID="{B950C0E3-9865-4305-81B4-F8B00E038E47}" presName="parenttextcomposite" presStyleCnt="0"/>
      <dgm:spPr/>
    </dgm:pt>
    <dgm:pt modelId="{8F406809-C68F-451A-A5FF-88103F150F0E}" type="pres">
      <dgm:prSet presAssocID="{B950C0E3-9865-4305-81B4-F8B00E038E47}" presName="parenttext" presStyleLbl="revTx" presStyleIdx="2" presStyleCnt="3">
        <dgm:presLayoutVars>
          <dgm:chMax/>
          <dgm:chPref val="2"/>
          <dgm:bulletEnabled val="1"/>
        </dgm:presLayoutVars>
      </dgm:prSet>
      <dgm:spPr/>
      <dgm:t>
        <a:bodyPr/>
        <a:lstStyle/>
        <a:p>
          <a:endParaRPr lang="cs-CZ"/>
        </a:p>
      </dgm:t>
    </dgm:pt>
    <dgm:pt modelId="{2458B49D-E090-4CE5-9312-6B3DA95A2E08}" type="pres">
      <dgm:prSet presAssocID="{B950C0E3-9865-4305-81B4-F8B00E038E47}" presName="composite" presStyleCnt="0"/>
      <dgm:spPr/>
    </dgm:pt>
    <dgm:pt modelId="{D9C354F8-828A-4996-AE36-747E32AED710}" type="pres">
      <dgm:prSet presAssocID="{B950C0E3-9865-4305-81B4-F8B00E038E47}" presName="chevron1" presStyleLbl="alignNode1" presStyleIdx="14" presStyleCnt="21"/>
      <dgm:spPr/>
    </dgm:pt>
    <dgm:pt modelId="{3B12DF65-EA29-42AB-A88C-16BE19E55852}" type="pres">
      <dgm:prSet presAssocID="{B950C0E3-9865-4305-81B4-F8B00E038E47}" presName="chevron2" presStyleLbl="alignNode1" presStyleIdx="15" presStyleCnt="21"/>
      <dgm:spPr/>
    </dgm:pt>
    <dgm:pt modelId="{95AF9FD4-D606-4D15-A556-B35CD6ED8E87}" type="pres">
      <dgm:prSet presAssocID="{B950C0E3-9865-4305-81B4-F8B00E038E47}" presName="chevron3" presStyleLbl="alignNode1" presStyleIdx="16" presStyleCnt="21"/>
      <dgm:spPr/>
    </dgm:pt>
    <dgm:pt modelId="{E13ACDDE-00A2-4FA0-A36B-E0B5D2D8AC43}" type="pres">
      <dgm:prSet presAssocID="{B950C0E3-9865-4305-81B4-F8B00E038E47}" presName="chevron4" presStyleLbl="alignNode1" presStyleIdx="17" presStyleCnt="21"/>
      <dgm:spPr/>
    </dgm:pt>
    <dgm:pt modelId="{B2A937C8-A5D2-42DD-9CB0-3471E7DE6FAB}" type="pres">
      <dgm:prSet presAssocID="{B950C0E3-9865-4305-81B4-F8B00E038E47}" presName="chevron5" presStyleLbl="alignNode1" presStyleIdx="18" presStyleCnt="21"/>
      <dgm:spPr/>
    </dgm:pt>
    <dgm:pt modelId="{70118C74-10D3-48D9-A60F-02BBDCA105FD}" type="pres">
      <dgm:prSet presAssocID="{B950C0E3-9865-4305-81B4-F8B00E038E47}" presName="chevron6" presStyleLbl="alignNode1" presStyleIdx="19" presStyleCnt="21"/>
      <dgm:spPr/>
    </dgm:pt>
    <dgm:pt modelId="{FB77099E-78F5-4366-AA3D-E278B43DDF2A}" type="pres">
      <dgm:prSet presAssocID="{B950C0E3-9865-4305-81B4-F8B00E038E47}" presName="chevron7" presStyleLbl="alignNode1" presStyleIdx="20" presStyleCnt="21"/>
      <dgm:spPr/>
    </dgm:pt>
    <dgm:pt modelId="{7C62CCF3-8411-49EC-AE2E-3A54370F2F81}" type="pres">
      <dgm:prSet presAssocID="{B950C0E3-9865-4305-81B4-F8B00E038E47}" presName="childtext" presStyleLbl="solidFgAcc1" presStyleIdx="2" presStyleCnt="3">
        <dgm:presLayoutVars>
          <dgm:chMax/>
          <dgm:chPref val="0"/>
          <dgm:bulletEnabled val="1"/>
        </dgm:presLayoutVars>
      </dgm:prSet>
      <dgm:spPr/>
      <dgm:t>
        <a:bodyPr/>
        <a:lstStyle/>
        <a:p>
          <a:endParaRPr lang="cs-CZ"/>
        </a:p>
      </dgm:t>
    </dgm:pt>
  </dgm:ptLst>
  <dgm:cxnLst>
    <dgm:cxn modelId="{BF5BBB85-DF97-4CBC-98EC-42A746AB48DE}" srcId="{B950C0E3-9865-4305-81B4-F8B00E038E47}" destId="{1E2B5364-5085-4D7D-BEA3-F4DDB35D113A}" srcOrd="0" destOrd="0" parTransId="{A3E62DD0-09A6-46E2-B005-5B16F0ED8640}" sibTransId="{5D31E9FA-3CC9-41A7-9A6B-B778DD087B5A}"/>
    <dgm:cxn modelId="{22DE3EF2-1DAF-4BCB-BF23-F10F717FA251}" type="presOf" srcId="{1E2B5364-5085-4D7D-BEA3-F4DDB35D113A}" destId="{7C62CCF3-8411-49EC-AE2E-3A54370F2F81}" srcOrd="0" destOrd="0" presId="urn:microsoft.com/office/officeart/2008/layout/VerticalAccentList"/>
    <dgm:cxn modelId="{ABC33124-9B20-44A3-9918-6BDD0253AE47}" type="presOf" srcId="{391E3F2B-08EA-4575-B543-1C833A1D1B56}" destId="{9529C2C2-49AD-48CD-A766-D6BD69DF4C1E}" srcOrd="0" destOrd="0" presId="urn:microsoft.com/office/officeart/2008/layout/VerticalAccentList"/>
    <dgm:cxn modelId="{5D73D868-E4EC-4123-B474-D42FBB44336F}" type="presOf" srcId="{57ED3B3C-975E-47A9-85B2-AB7E4B15CA88}" destId="{15CDDC0C-6AAD-4E5D-9F0C-20DF2FDB0325}" srcOrd="0" destOrd="0" presId="urn:microsoft.com/office/officeart/2008/layout/VerticalAccentList"/>
    <dgm:cxn modelId="{FDB166E3-1E2E-4C2E-B2D5-D0B2878ED9EC}" srcId="{57ED3B3C-975E-47A9-85B2-AB7E4B15CA88}" destId="{4020883C-24E8-4641-8C2D-3E2C639796C0}" srcOrd="0" destOrd="0" parTransId="{24B49C65-769E-4730-835F-8066C43AAAF9}" sibTransId="{99949F87-2110-4B59-8131-103F7B481260}"/>
    <dgm:cxn modelId="{334CF743-5D99-45FB-ACFE-285E4790E5BF}" type="presOf" srcId="{E0E842C0-D8C7-49CC-A7D3-AB6FF6B2080B}" destId="{D99EE44F-8F44-46FF-A3C7-838E62020381}" srcOrd="0" destOrd="0" presId="urn:microsoft.com/office/officeart/2008/layout/VerticalAccentList"/>
    <dgm:cxn modelId="{A1CDECAF-40AF-4E56-A968-BD719E6179C1}" srcId="{1C4B32EA-B4B0-417C-8022-DDE065A45FF3}" destId="{E0E842C0-D8C7-49CC-A7D3-AB6FF6B2080B}" srcOrd="0" destOrd="0" parTransId="{38986F6A-4253-4162-A5B8-1A6854603461}" sibTransId="{FB133435-AF6A-4717-BEA2-5FBD35561486}"/>
    <dgm:cxn modelId="{190F4D46-D754-494B-B12D-802314CC90EA}" srcId="{391E3F2B-08EA-4575-B543-1C833A1D1B56}" destId="{57ED3B3C-975E-47A9-85B2-AB7E4B15CA88}" srcOrd="1" destOrd="0" parTransId="{064CF1EC-6FEF-4F7F-9CC5-579F50C2EAAC}" sibTransId="{EFD978C9-EACD-4701-AB73-5B1CA4BDE313}"/>
    <dgm:cxn modelId="{64DA7EB8-1ACA-41EF-9860-1AACEFC89D59}" srcId="{391E3F2B-08EA-4575-B543-1C833A1D1B56}" destId="{B950C0E3-9865-4305-81B4-F8B00E038E47}" srcOrd="2" destOrd="0" parTransId="{70ED99AC-C401-43A1-9CD0-AA4EA9546DC3}" sibTransId="{60BC9DC2-4290-4C3E-BD13-C62B652AE10A}"/>
    <dgm:cxn modelId="{641BC8CE-27A8-45E5-B69D-50A6F7107897}" type="presOf" srcId="{1C4B32EA-B4B0-417C-8022-DDE065A45FF3}" destId="{47627DDB-DF07-4745-9E31-BE40217B0EA1}" srcOrd="0" destOrd="0" presId="urn:microsoft.com/office/officeart/2008/layout/VerticalAccentList"/>
    <dgm:cxn modelId="{56596884-EB31-4166-BEE8-A3449D815AFE}" type="presOf" srcId="{B950C0E3-9865-4305-81B4-F8B00E038E47}" destId="{8F406809-C68F-451A-A5FF-88103F150F0E}" srcOrd="0" destOrd="0" presId="urn:microsoft.com/office/officeart/2008/layout/VerticalAccentList"/>
    <dgm:cxn modelId="{BD3E5182-A53B-4F78-AF3A-17CFFDC83758}" srcId="{391E3F2B-08EA-4575-B543-1C833A1D1B56}" destId="{1C4B32EA-B4B0-417C-8022-DDE065A45FF3}" srcOrd="0" destOrd="0" parTransId="{ECA5E150-6F06-456C-916E-33EA0CDCCB40}" sibTransId="{ABDD7706-5F4B-4CAB-98B3-ECB7C09B894C}"/>
    <dgm:cxn modelId="{CC2018AD-8815-4272-B04C-BFE002411079}" type="presOf" srcId="{4020883C-24E8-4641-8C2D-3E2C639796C0}" destId="{192C1F1C-4CB1-4DDD-8E63-B2956FC31CBA}" srcOrd="0" destOrd="0" presId="urn:microsoft.com/office/officeart/2008/layout/VerticalAccentList"/>
    <dgm:cxn modelId="{F2798338-B494-45B1-8B18-0EE701AD3275}" type="presParOf" srcId="{9529C2C2-49AD-48CD-A766-D6BD69DF4C1E}" destId="{9D51AD61-CDE7-4983-B167-C2588A0576E6}" srcOrd="0" destOrd="0" presId="urn:microsoft.com/office/officeart/2008/layout/VerticalAccentList"/>
    <dgm:cxn modelId="{48173B26-6D66-4A84-8AE7-67C767E53585}" type="presParOf" srcId="{9D51AD61-CDE7-4983-B167-C2588A0576E6}" destId="{47627DDB-DF07-4745-9E31-BE40217B0EA1}" srcOrd="0" destOrd="0" presId="urn:microsoft.com/office/officeart/2008/layout/VerticalAccentList"/>
    <dgm:cxn modelId="{ADCB7E2C-7A7B-49AA-9C49-8DF740AB525E}" type="presParOf" srcId="{9529C2C2-49AD-48CD-A766-D6BD69DF4C1E}" destId="{10425C0C-19D6-41D2-8EBF-71EEF4A44A19}" srcOrd="1" destOrd="0" presId="urn:microsoft.com/office/officeart/2008/layout/VerticalAccentList"/>
    <dgm:cxn modelId="{59575892-EF96-45E8-B907-6A99E672DA6C}" type="presParOf" srcId="{10425C0C-19D6-41D2-8EBF-71EEF4A44A19}" destId="{D5F6A582-F789-4DF5-BE61-ED271B58106F}" srcOrd="0" destOrd="0" presId="urn:microsoft.com/office/officeart/2008/layout/VerticalAccentList"/>
    <dgm:cxn modelId="{28DCF0DA-6839-4AF1-9EEB-167E466F8BCE}" type="presParOf" srcId="{10425C0C-19D6-41D2-8EBF-71EEF4A44A19}" destId="{E390FD20-9A1F-467B-9614-B009CBCEF055}" srcOrd="1" destOrd="0" presId="urn:microsoft.com/office/officeart/2008/layout/VerticalAccentList"/>
    <dgm:cxn modelId="{F066784B-9909-4C37-9940-8C438E09C3E6}" type="presParOf" srcId="{10425C0C-19D6-41D2-8EBF-71EEF4A44A19}" destId="{8A163737-3B29-469E-889A-5531047509D2}" srcOrd="2" destOrd="0" presId="urn:microsoft.com/office/officeart/2008/layout/VerticalAccentList"/>
    <dgm:cxn modelId="{DE8D1BC2-1CBB-4520-869B-94285249BE6C}" type="presParOf" srcId="{10425C0C-19D6-41D2-8EBF-71EEF4A44A19}" destId="{B2BFAC65-C1B7-4DBB-A465-F8528FDA3CD6}" srcOrd="3" destOrd="0" presId="urn:microsoft.com/office/officeart/2008/layout/VerticalAccentList"/>
    <dgm:cxn modelId="{9FA3758F-331F-4C5F-9BDF-32136C46A3C7}" type="presParOf" srcId="{10425C0C-19D6-41D2-8EBF-71EEF4A44A19}" destId="{301E87D5-FAF5-45FC-B3FF-186B1D7DA022}" srcOrd="4" destOrd="0" presId="urn:microsoft.com/office/officeart/2008/layout/VerticalAccentList"/>
    <dgm:cxn modelId="{D86C6E6F-CD4C-4F70-B74C-1633B0EA8C5D}" type="presParOf" srcId="{10425C0C-19D6-41D2-8EBF-71EEF4A44A19}" destId="{AD70080D-8528-4EAC-A6C4-36712D8FE0D8}" srcOrd="5" destOrd="0" presId="urn:microsoft.com/office/officeart/2008/layout/VerticalAccentList"/>
    <dgm:cxn modelId="{24FD2B16-846C-440B-914C-950A8BAB09E7}" type="presParOf" srcId="{10425C0C-19D6-41D2-8EBF-71EEF4A44A19}" destId="{934AC578-995C-417B-8CC1-F17B8AF1720C}" srcOrd="6" destOrd="0" presId="urn:microsoft.com/office/officeart/2008/layout/VerticalAccentList"/>
    <dgm:cxn modelId="{F20CBD03-BDF9-4018-983E-8DDA535EF737}" type="presParOf" srcId="{10425C0C-19D6-41D2-8EBF-71EEF4A44A19}" destId="{D99EE44F-8F44-46FF-A3C7-838E62020381}" srcOrd="7" destOrd="0" presId="urn:microsoft.com/office/officeart/2008/layout/VerticalAccentList"/>
    <dgm:cxn modelId="{9A4739A0-EFCC-40E9-9DBE-684887676305}" type="presParOf" srcId="{9529C2C2-49AD-48CD-A766-D6BD69DF4C1E}" destId="{FD26A93E-32B5-4A85-A1BF-E8B27929D9BB}" srcOrd="2" destOrd="0" presId="urn:microsoft.com/office/officeart/2008/layout/VerticalAccentList"/>
    <dgm:cxn modelId="{2CB81B2C-58F2-4DB4-95B0-35B578794B80}" type="presParOf" srcId="{9529C2C2-49AD-48CD-A766-D6BD69DF4C1E}" destId="{57F32CA4-FD3D-42B9-BE9F-DB544DE62530}" srcOrd="3" destOrd="0" presId="urn:microsoft.com/office/officeart/2008/layout/VerticalAccentList"/>
    <dgm:cxn modelId="{360112D8-F47D-4772-BE52-7171063DF1B1}" type="presParOf" srcId="{57F32CA4-FD3D-42B9-BE9F-DB544DE62530}" destId="{15CDDC0C-6AAD-4E5D-9F0C-20DF2FDB0325}" srcOrd="0" destOrd="0" presId="urn:microsoft.com/office/officeart/2008/layout/VerticalAccentList"/>
    <dgm:cxn modelId="{E386D99E-9F40-4F98-AD47-A4E259ABB782}" type="presParOf" srcId="{9529C2C2-49AD-48CD-A766-D6BD69DF4C1E}" destId="{4B847590-F2DF-4C90-B9BB-C20F4F7BF81C}" srcOrd="4" destOrd="0" presId="urn:microsoft.com/office/officeart/2008/layout/VerticalAccentList"/>
    <dgm:cxn modelId="{10565416-21D1-49CF-A27A-046251A2896B}" type="presParOf" srcId="{4B847590-F2DF-4C90-B9BB-C20F4F7BF81C}" destId="{2C1C36C7-63BD-4713-83B5-B3AD6EEB9CB1}" srcOrd="0" destOrd="0" presId="urn:microsoft.com/office/officeart/2008/layout/VerticalAccentList"/>
    <dgm:cxn modelId="{7E219560-1814-4FDB-A7EC-CD75178936FB}" type="presParOf" srcId="{4B847590-F2DF-4C90-B9BB-C20F4F7BF81C}" destId="{63728320-93E1-4633-8604-10AE2AA4E292}" srcOrd="1" destOrd="0" presId="urn:microsoft.com/office/officeart/2008/layout/VerticalAccentList"/>
    <dgm:cxn modelId="{CAD89EAD-8B99-432A-AD44-34474DB23D7D}" type="presParOf" srcId="{4B847590-F2DF-4C90-B9BB-C20F4F7BF81C}" destId="{D9241FFC-98BA-4883-AEC6-E85CDED2F674}" srcOrd="2" destOrd="0" presId="urn:microsoft.com/office/officeart/2008/layout/VerticalAccentList"/>
    <dgm:cxn modelId="{F1412E9B-8900-46C0-8331-09E5D76CFFA2}" type="presParOf" srcId="{4B847590-F2DF-4C90-B9BB-C20F4F7BF81C}" destId="{7214AB65-C5C8-4536-AA38-4D509E6E9584}" srcOrd="3" destOrd="0" presId="urn:microsoft.com/office/officeart/2008/layout/VerticalAccentList"/>
    <dgm:cxn modelId="{ED368BAD-93D6-4FD5-A47A-DB84482D9F50}" type="presParOf" srcId="{4B847590-F2DF-4C90-B9BB-C20F4F7BF81C}" destId="{AA9B72D7-8A25-4E2C-9B6A-A7540B827ED0}" srcOrd="4" destOrd="0" presId="urn:microsoft.com/office/officeart/2008/layout/VerticalAccentList"/>
    <dgm:cxn modelId="{CC68A022-A537-4789-A5B6-B618C00CFBF4}" type="presParOf" srcId="{4B847590-F2DF-4C90-B9BB-C20F4F7BF81C}" destId="{48E8AF6D-16ED-4765-BF92-3BE4FC3AA1C7}" srcOrd="5" destOrd="0" presId="urn:microsoft.com/office/officeart/2008/layout/VerticalAccentList"/>
    <dgm:cxn modelId="{6E3A482C-7132-4FB3-B10C-144461BE988A}" type="presParOf" srcId="{4B847590-F2DF-4C90-B9BB-C20F4F7BF81C}" destId="{21F3702F-49BB-4E60-B6A9-9FD3DAD90798}" srcOrd="6" destOrd="0" presId="urn:microsoft.com/office/officeart/2008/layout/VerticalAccentList"/>
    <dgm:cxn modelId="{EF28CB8E-029F-4CAB-BA74-986687AE6D72}" type="presParOf" srcId="{4B847590-F2DF-4C90-B9BB-C20F4F7BF81C}" destId="{192C1F1C-4CB1-4DDD-8E63-B2956FC31CBA}" srcOrd="7" destOrd="0" presId="urn:microsoft.com/office/officeart/2008/layout/VerticalAccentList"/>
    <dgm:cxn modelId="{C467293B-FEC8-448B-B222-49A98FDF7178}" type="presParOf" srcId="{9529C2C2-49AD-48CD-A766-D6BD69DF4C1E}" destId="{F4BCE7B4-443B-4135-8EE3-D7C9043D313A}" srcOrd="5" destOrd="0" presId="urn:microsoft.com/office/officeart/2008/layout/VerticalAccentList"/>
    <dgm:cxn modelId="{97C21B39-6338-43AE-A7C7-9CB44170DA8C}" type="presParOf" srcId="{9529C2C2-49AD-48CD-A766-D6BD69DF4C1E}" destId="{DB2A85BB-60DF-47E1-9E8D-E6829E470380}" srcOrd="6" destOrd="0" presId="urn:microsoft.com/office/officeart/2008/layout/VerticalAccentList"/>
    <dgm:cxn modelId="{C7DFC9A8-27EA-4FDC-9D5D-A3245B19B124}" type="presParOf" srcId="{DB2A85BB-60DF-47E1-9E8D-E6829E470380}" destId="{8F406809-C68F-451A-A5FF-88103F150F0E}" srcOrd="0" destOrd="0" presId="urn:microsoft.com/office/officeart/2008/layout/VerticalAccentList"/>
    <dgm:cxn modelId="{EE343BC8-8817-4377-8DD7-F5D6ADEE00AF}" type="presParOf" srcId="{9529C2C2-49AD-48CD-A766-D6BD69DF4C1E}" destId="{2458B49D-E090-4CE5-9312-6B3DA95A2E08}" srcOrd="7" destOrd="0" presId="urn:microsoft.com/office/officeart/2008/layout/VerticalAccentList"/>
    <dgm:cxn modelId="{A48DAE68-E166-4867-BFD4-4B50CD38ACB2}" type="presParOf" srcId="{2458B49D-E090-4CE5-9312-6B3DA95A2E08}" destId="{D9C354F8-828A-4996-AE36-747E32AED710}" srcOrd="0" destOrd="0" presId="urn:microsoft.com/office/officeart/2008/layout/VerticalAccentList"/>
    <dgm:cxn modelId="{D48C0F22-E801-4C9B-92F3-72E00F6D5413}" type="presParOf" srcId="{2458B49D-E090-4CE5-9312-6B3DA95A2E08}" destId="{3B12DF65-EA29-42AB-A88C-16BE19E55852}" srcOrd="1" destOrd="0" presId="urn:microsoft.com/office/officeart/2008/layout/VerticalAccentList"/>
    <dgm:cxn modelId="{EB1E3510-5526-47B9-BD01-A5F1455F8B08}" type="presParOf" srcId="{2458B49D-E090-4CE5-9312-6B3DA95A2E08}" destId="{95AF9FD4-D606-4D15-A556-B35CD6ED8E87}" srcOrd="2" destOrd="0" presId="urn:microsoft.com/office/officeart/2008/layout/VerticalAccentList"/>
    <dgm:cxn modelId="{DD7838A2-3D84-4BFB-A24C-F9F0ABCFFD75}" type="presParOf" srcId="{2458B49D-E090-4CE5-9312-6B3DA95A2E08}" destId="{E13ACDDE-00A2-4FA0-A36B-E0B5D2D8AC43}" srcOrd="3" destOrd="0" presId="urn:microsoft.com/office/officeart/2008/layout/VerticalAccentList"/>
    <dgm:cxn modelId="{7C1A9B71-511E-4D64-B876-95C9181DE800}" type="presParOf" srcId="{2458B49D-E090-4CE5-9312-6B3DA95A2E08}" destId="{B2A937C8-A5D2-42DD-9CB0-3471E7DE6FAB}" srcOrd="4" destOrd="0" presId="urn:microsoft.com/office/officeart/2008/layout/VerticalAccentList"/>
    <dgm:cxn modelId="{0238179C-8FE5-49BD-A734-75082FCD0459}" type="presParOf" srcId="{2458B49D-E090-4CE5-9312-6B3DA95A2E08}" destId="{70118C74-10D3-48D9-A60F-02BBDCA105FD}" srcOrd="5" destOrd="0" presId="urn:microsoft.com/office/officeart/2008/layout/VerticalAccentList"/>
    <dgm:cxn modelId="{82F43D3E-DA9D-4D1E-9000-66B12BF8692E}" type="presParOf" srcId="{2458B49D-E090-4CE5-9312-6B3DA95A2E08}" destId="{FB77099E-78F5-4366-AA3D-E278B43DDF2A}" srcOrd="6" destOrd="0" presId="urn:microsoft.com/office/officeart/2008/layout/VerticalAccentList"/>
    <dgm:cxn modelId="{0D0672CD-3A7D-4D74-9BEC-AB6CE6323627}" type="presParOf" srcId="{2458B49D-E090-4CE5-9312-6B3DA95A2E08}" destId="{7C62CCF3-8411-49EC-AE2E-3A54370F2F81}" srcOrd="7" destOrd="0" presId="urn:microsoft.com/office/officeart/2008/layout/VerticalAccent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C3844B72-24D6-4D3F-93CD-E09B31CD88AC}" type="doc">
      <dgm:prSet loTypeId="urn:microsoft.com/office/officeart/2008/layout/VerticalAccentList" loCatId="list" qsTypeId="urn:microsoft.com/office/officeart/2005/8/quickstyle/simple1" qsCatId="simple" csTypeId="urn:microsoft.com/office/officeart/2005/8/colors/accent1_2" csCatId="accent1" phldr="1"/>
      <dgm:spPr/>
      <dgm:t>
        <a:bodyPr/>
        <a:lstStyle/>
        <a:p>
          <a:endParaRPr lang="cs-CZ"/>
        </a:p>
      </dgm:t>
    </dgm:pt>
    <dgm:pt modelId="{9FF75AF1-5E55-4071-B882-0131D694CA04}">
      <dgm:prSet phldrT="[Text]" phldr="1"/>
      <dgm:spPr/>
      <dgm:t>
        <a:bodyPr/>
        <a:lstStyle/>
        <a:p>
          <a:endParaRPr lang="cs-CZ" b="1"/>
        </a:p>
      </dgm:t>
    </dgm:pt>
    <dgm:pt modelId="{3FF678EB-CE3F-4DE1-8748-3A306D77B422}" type="parTrans" cxnId="{ECC9F510-BB99-4C2B-9B24-96A20356DF81}">
      <dgm:prSet/>
      <dgm:spPr/>
      <dgm:t>
        <a:bodyPr/>
        <a:lstStyle/>
        <a:p>
          <a:endParaRPr lang="cs-CZ" b="1"/>
        </a:p>
      </dgm:t>
    </dgm:pt>
    <dgm:pt modelId="{94B0425A-8C36-4672-9151-7FBB7B78E0ED}" type="sibTrans" cxnId="{ECC9F510-BB99-4C2B-9B24-96A20356DF81}">
      <dgm:prSet/>
      <dgm:spPr/>
      <dgm:t>
        <a:bodyPr/>
        <a:lstStyle/>
        <a:p>
          <a:endParaRPr lang="cs-CZ" b="1"/>
        </a:p>
      </dgm:t>
    </dgm:pt>
    <dgm:pt modelId="{7B867DEE-FAD6-4C59-9315-2EDAE8E5C50F}">
      <dgm:prSet phldrT="[Text]"/>
      <dgm:spPr/>
      <dgm:t>
        <a:bodyPr/>
        <a:lstStyle/>
        <a:p>
          <a:r>
            <a:rPr lang="cs-CZ" b="1" dirty="0" err="1" smtClean="0"/>
            <a:t>Easter</a:t>
          </a:r>
          <a:endParaRPr lang="cs-CZ" b="1" dirty="0"/>
        </a:p>
      </dgm:t>
    </dgm:pt>
    <dgm:pt modelId="{B91015D7-696F-4940-ABE0-DDECFD74B136}" type="parTrans" cxnId="{1A3E3F93-D5DD-4938-AB83-29AF2B835B5F}">
      <dgm:prSet/>
      <dgm:spPr/>
      <dgm:t>
        <a:bodyPr/>
        <a:lstStyle/>
        <a:p>
          <a:endParaRPr lang="cs-CZ" b="1"/>
        </a:p>
      </dgm:t>
    </dgm:pt>
    <dgm:pt modelId="{AE01B89F-1C71-48B2-A316-AFB868BA7A02}" type="sibTrans" cxnId="{1A3E3F93-D5DD-4938-AB83-29AF2B835B5F}">
      <dgm:prSet/>
      <dgm:spPr/>
      <dgm:t>
        <a:bodyPr/>
        <a:lstStyle/>
        <a:p>
          <a:endParaRPr lang="cs-CZ" b="1"/>
        </a:p>
      </dgm:t>
    </dgm:pt>
    <dgm:pt modelId="{3F1D41DE-BD51-4A75-894D-03F2E71CD5A3}">
      <dgm:prSet phldrT="[Text]" phldr="1"/>
      <dgm:spPr/>
      <dgm:t>
        <a:bodyPr/>
        <a:lstStyle/>
        <a:p>
          <a:endParaRPr lang="cs-CZ" b="1"/>
        </a:p>
      </dgm:t>
    </dgm:pt>
    <dgm:pt modelId="{E19AD1F7-2B85-40FE-8898-C1E279B249CE}" type="parTrans" cxnId="{41C7D65C-41AE-4392-AA85-EC77B74C786D}">
      <dgm:prSet/>
      <dgm:spPr/>
      <dgm:t>
        <a:bodyPr/>
        <a:lstStyle/>
        <a:p>
          <a:endParaRPr lang="cs-CZ" b="1"/>
        </a:p>
      </dgm:t>
    </dgm:pt>
    <dgm:pt modelId="{0A330CB3-C6E5-45B6-9943-48C086147BE5}" type="sibTrans" cxnId="{41C7D65C-41AE-4392-AA85-EC77B74C786D}">
      <dgm:prSet/>
      <dgm:spPr/>
      <dgm:t>
        <a:bodyPr/>
        <a:lstStyle/>
        <a:p>
          <a:endParaRPr lang="cs-CZ" b="1"/>
        </a:p>
      </dgm:t>
    </dgm:pt>
    <dgm:pt modelId="{B16E57FC-E8C2-4597-81D6-5CAB7CF660BF}">
      <dgm:prSet phldrT="[Text]"/>
      <dgm:spPr/>
      <dgm:t>
        <a:bodyPr/>
        <a:lstStyle/>
        <a:p>
          <a:r>
            <a:rPr lang="cs-CZ" b="1" dirty="0" err="1" smtClean="0"/>
            <a:t>Christmas</a:t>
          </a:r>
          <a:r>
            <a:rPr lang="cs-CZ" b="1" dirty="0" smtClean="0"/>
            <a:t> </a:t>
          </a:r>
          <a:r>
            <a:rPr lang="cs-CZ" b="1" dirty="0" err="1" smtClean="0"/>
            <a:t>Day</a:t>
          </a:r>
          <a:endParaRPr lang="cs-CZ" b="1" dirty="0"/>
        </a:p>
      </dgm:t>
    </dgm:pt>
    <dgm:pt modelId="{12163E27-0FAF-43C9-AC3C-D810FFED6BEB}" type="parTrans" cxnId="{B1D8473F-B04E-4ED5-924F-519D2F773B6F}">
      <dgm:prSet/>
      <dgm:spPr/>
      <dgm:t>
        <a:bodyPr/>
        <a:lstStyle/>
        <a:p>
          <a:endParaRPr lang="cs-CZ" b="1"/>
        </a:p>
      </dgm:t>
    </dgm:pt>
    <dgm:pt modelId="{BDC711C3-DCF1-44D3-8ADC-E30490F16A33}" type="sibTrans" cxnId="{B1D8473F-B04E-4ED5-924F-519D2F773B6F}">
      <dgm:prSet/>
      <dgm:spPr/>
      <dgm:t>
        <a:bodyPr/>
        <a:lstStyle/>
        <a:p>
          <a:endParaRPr lang="cs-CZ" b="1"/>
        </a:p>
      </dgm:t>
    </dgm:pt>
    <dgm:pt modelId="{17E8F958-7A5F-4449-A5BA-63C2DF735DDB}">
      <dgm:prSet phldrT="[Text]" phldr="1"/>
      <dgm:spPr/>
      <dgm:t>
        <a:bodyPr/>
        <a:lstStyle/>
        <a:p>
          <a:endParaRPr lang="cs-CZ" b="1"/>
        </a:p>
      </dgm:t>
    </dgm:pt>
    <dgm:pt modelId="{9F630D65-E5C0-400E-80C4-00536CD15849}" type="parTrans" cxnId="{4935FE38-C322-4443-BA25-29C5C0117BB1}">
      <dgm:prSet/>
      <dgm:spPr/>
      <dgm:t>
        <a:bodyPr/>
        <a:lstStyle/>
        <a:p>
          <a:endParaRPr lang="cs-CZ" b="1"/>
        </a:p>
      </dgm:t>
    </dgm:pt>
    <dgm:pt modelId="{5406C7D7-7A4D-45D1-A7B5-C402C70D620F}" type="sibTrans" cxnId="{4935FE38-C322-4443-BA25-29C5C0117BB1}">
      <dgm:prSet/>
      <dgm:spPr/>
      <dgm:t>
        <a:bodyPr/>
        <a:lstStyle/>
        <a:p>
          <a:endParaRPr lang="cs-CZ" b="1"/>
        </a:p>
      </dgm:t>
    </dgm:pt>
    <dgm:pt modelId="{BEC9BD00-86F1-4897-8FE7-1BC252605517}">
      <dgm:prSet phldrT="[Text]"/>
      <dgm:spPr/>
      <dgm:t>
        <a:bodyPr/>
        <a:lstStyle/>
        <a:p>
          <a:r>
            <a:rPr lang="cs-CZ" b="1" dirty="0" err="1" smtClean="0"/>
            <a:t>April</a:t>
          </a:r>
          <a:r>
            <a:rPr lang="cs-CZ" b="1" dirty="0" smtClean="0"/>
            <a:t> </a:t>
          </a:r>
          <a:r>
            <a:rPr lang="cs-CZ" b="1" dirty="0" err="1" smtClean="0"/>
            <a:t>Fool´s</a:t>
          </a:r>
          <a:r>
            <a:rPr lang="cs-CZ" b="1" dirty="0" smtClean="0"/>
            <a:t> </a:t>
          </a:r>
          <a:r>
            <a:rPr lang="cs-CZ" b="1" dirty="0" err="1" smtClean="0"/>
            <a:t>Day</a:t>
          </a:r>
          <a:endParaRPr lang="cs-CZ" b="1" dirty="0"/>
        </a:p>
      </dgm:t>
    </dgm:pt>
    <dgm:pt modelId="{61D3CEAF-BE5A-484E-AB93-0AFDD24CDBF6}" type="parTrans" cxnId="{9DE4E6BB-D60D-43BC-9818-E3D8A45295CF}">
      <dgm:prSet/>
      <dgm:spPr/>
      <dgm:t>
        <a:bodyPr/>
        <a:lstStyle/>
        <a:p>
          <a:endParaRPr lang="cs-CZ" b="1"/>
        </a:p>
      </dgm:t>
    </dgm:pt>
    <dgm:pt modelId="{46CF21C4-DC2F-40BD-8958-387A090ACDCE}" type="sibTrans" cxnId="{9DE4E6BB-D60D-43BC-9818-E3D8A45295CF}">
      <dgm:prSet/>
      <dgm:spPr/>
      <dgm:t>
        <a:bodyPr/>
        <a:lstStyle/>
        <a:p>
          <a:endParaRPr lang="cs-CZ" b="1"/>
        </a:p>
      </dgm:t>
    </dgm:pt>
    <dgm:pt modelId="{8D48B648-CAE3-499D-ABA3-65D13A5F2BAF}" type="pres">
      <dgm:prSet presAssocID="{C3844B72-24D6-4D3F-93CD-E09B31CD88AC}" presName="Name0" presStyleCnt="0">
        <dgm:presLayoutVars>
          <dgm:chMax/>
          <dgm:chPref/>
          <dgm:dir/>
        </dgm:presLayoutVars>
      </dgm:prSet>
      <dgm:spPr/>
      <dgm:t>
        <a:bodyPr/>
        <a:lstStyle/>
        <a:p>
          <a:endParaRPr lang="cs-CZ"/>
        </a:p>
      </dgm:t>
    </dgm:pt>
    <dgm:pt modelId="{78C2C5F2-732C-44BA-A6D7-62B365A19A01}" type="pres">
      <dgm:prSet presAssocID="{9FF75AF1-5E55-4071-B882-0131D694CA04}" presName="parenttextcomposite" presStyleCnt="0"/>
      <dgm:spPr/>
    </dgm:pt>
    <dgm:pt modelId="{6377E6F8-5999-4A8A-BFFD-EFE6899E7FD1}" type="pres">
      <dgm:prSet presAssocID="{9FF75AF1-5E55-4071-B882-0131D694CA04}" presName="parenttext" presStyleLbl="revTx" presStyleIdx="0" presStyleCnt="3">
        <dgm:presLayoutVars>
          <dgm:chMax/>
          <dgm:chPref val="2"/>
          <dgm:bulletEnabled val="1"/>
        </dgm:presLayoutVars>
      </dgm:prSet>
      <dgm:spPr/>
      <dgm:t>
        <a:bodyPr/>
        <a:lstStyle/>
        <a:p>
          <a:endParaRPr lang="cs-CZ"/>
        </a:p>
      </dgm:t>
    </dgm:pt>
    <dgm:pt modelId="{A2A65997-9119-4FEE-9527-E7213ADE5D3B}" type="pres">
      <dgm:prSet presAssocID="{9FF75AF1-5E55-4071-B882-0131D694CA04}" presName="composite" presStyleCnt="0"/>
      <dgm:spPr/>
    </dgm:pt>
    <dgm:pt modelId="{E3A9FE88-6671-408E-8F77-AD188296326D}" type="pres">
      <dgm:prSet presAssocID="{9FF75AF1-5E55-4071-B882-0131D694CA04}" presName="chevron1" presStyleLbl="alignNode1" presStyleIdx="0" presStyleCnt="21"/>
      <dgm:spPr/>
    </dgm:pt>
    <dgm:pt modelId="{DC6C0D51-B727-49A9-987C-2459D8F7694F}" type="pres">
      <dgm:prSet presAssocID="{9FF75AF1-5E55-4071-B882-0131D694CA04}" presName="chevron2" presStyleLbl="alignNode1" presStyleIdx="1" presStyleCnt="21"/>
      <dgm:spPr/>
    </dgm:pt>
    <dgm:pt modelId="{BDEDDA50-690A-4BAA-9D30-3E62F7FE67BF}" type="pres">
      <dgm:prSet presAssocID="{9FF75AF1-5E55-4071-B882-0131D694CA04}" presName="chevron3" presStyleLbl="alignNode1" presStyleIdx="2" presStyleCnt="21"/>
      <dgm:spPr/>
    </dgm:pt>
    <dgm:pt modelId="{9335639F-899A-4492-BCF3-EE0E6E92EAA8}" type="pres">
      <dgm:prSet presAssocID="{9FF75AF1-5E55-4071-B882-0131D694CA04}" presName="chevron4" presStyleLbl="alignNode1" presStyleIdx="3" presStyleCnt="21"/>
      <dgm:spPr/>
    </dgm:pt>
    <dgm:pt modelId="{C0C89949-F987-43C5-9C03-3AF30B634961}" type="pres">
      <dgm:prSet presAssocID="{9FF75AF1-5E55-4071-B882-0131D694CA04}" presName="chevron5" presStyleLbl="alignNode1" presStyleIdx="4" presStyleCnt="21"/>
      <dgm:spPr/>
    </dgm:pt>
    <dgm:pt modelId="{A1F32915-5814-4924-AB27-60EB2D47AF91}" type="pres">
      <dgm:prSet presAssocID="{9FF75AF1-5E55-4071-B882-0131D694CA04}" presName="chevron6" presStyleLbl="alignNode1" presStyleIdx="5" presStyleCnt="21"/>
      <dgm:spPr/>
    </dgm:pt>
    <dgm:pt modelId="{99E0BF90-0A6F-46F8-9186-58CBA0F74123}" type="pres">
      <dgm:prSet presAssocID="{9FF75AF1-5E55-4071-B882-0131D694CA04}" presName="chevron7" presStyleLbl="alignNode1" presStyleIdx="6" presStyleCnt="21"/>
      <dgm:spPr/>
    </dgm:pt>
    <dgm:pt modelId="{C60BD91E-9430-412A-A7A8-4A4ABA6F910C}" type="pres">
      <dgm:prSet presAssocID="{9FF75AF1-5E55-4071-B882-0131D694CA04}" presName="childtext" presStyleLbl="solidFgAcc1" presStyleIdx="0" presStyleCnt="3">
        <dgm:presLayoutVars>
          <dgm:chMax/>
          <dgm:chPref val="0"/>
          <dgm:bulletEnabled val="1"/>
        </dgm:presLayoutVars>
      </dgm:prSet>
      <dgm:spPr/>
      <dgm:t>
        <a:bodyPr/>
        <a:lstStyle/>
        <a:p>
          <a:endParaRPr lang="cs-CZ"/>
        </a:p>
      </dgm:t>
    </dgm:pt>
    <dgm:pt modelId="{31279A6F-BE77-4312-9DF9-DD78460C3E5F}" type="pres">
      <dgm:prSet presAssocID="{94B0425A-8C36-4672-9151-7FBB7B78E0ED}" presName="sibTrans" presStyleCnt="0"/>
      <dgm:spPr/>
    </dgm:pt>
    <dgm:pt modelId="{B2729D22-D9BD-4A68-9231-FB60D48362EB}" type="pres">
      <dgm:prSet presAssocID="{3F1D41DE-BD51-4A75-894D-03F2E71CD5A3}" presName="parenttextcomposite" presStyleCnt="0"/>
      <dgm:spPr/>
    </dgm:pt>
    <dgm:pt modelId="{545D1A09-7754-49ED-B26E-CBD5F0570805}" type="pres">
      <dgm:prSet presAssocID="{3F1D41DE-BD51-4A75-894D-03F2E71CD5A3}" presName="parenttext" presStyleLbl="revTx" presStyleIdx="1" presStyleCnt="3">
        <dgm:presLayoutVars>
          <dgm:chMax/>
          <dgm:chPref val="2"/>
          <dgm:bulletEnabled val="1"/>
        </dgm:presLayoutVars>
      </dgm:prSet>
      <dgm:spPr/>
      <dgm:t>
        <a:bodyPr/>
        <a:lstStyle/>
        <a:p>
          <a:endParaRPr lang="cs-CZ"/>
        </a:p>
      </dgm:t>
    </dgm:pt>
    <dgm:pt modelId="{74CE91F8-8CCB-41E1-AE8A-7447DAB032E7}" type="pres">
      <dgm:prSet presAssocID="{3F1D41DE-BD51-4A75-894D-03F2E71CD5A3}" presName="composite" presStyleCnt="0"/>
      <dgm:spPr/>
    </dgm:pt>
    <dgm:pt modelId="{CB4CC627-E055-4279-9E47-A602927ADF76}" type="pres">
      <dgm:prSet presAssocID="{3F1D41DE-BD51-4A75-894D-03F2E71CD5A3}" presName="chevron1" presStyleLbl="alignNode1" presStyleIdx="7" presStyleCnt="21"/>
      <dgm:spPr/>
    </dgm:pt>
    <dgm:pt modelId="{0F076F2E-7C5B-43BA-B997-FE98FCE2299C}" type="pres">
      <dgm:prSet presAssocID="{3F1D41DE-BD51-4A75-894D-03F2E71CD5A3}" presName="chevron2" presStyleLbl="alignNode1" presStyleIdx="8" presStyleCnt="21"/>
      <dgm:spPr/>
    </dgm:pt>
    <dgm:pt modelId="{226F3FF5-CF41-4DF3-940D-B1535D243C9B}" type="pres">
      <dgm:prSet presAssocID="{3F1D41DE-BD51-4A75-894D-03F2E71CD5A3}" presName="chevron3" presStyleLbl="alignNode1" presStyleIdx="9" presStyleCnt="21"/>
      <dgm:spPr/>
    </dgm:pt>
    <dgm:pt modelId="{02938736-06EC-4205-908A-2BBF7AC8C85E}" type="pres">
      <dgm:prSet presAssocID="{3F1D41DE-BD51-4A75-894D-03F2E71CD5A3}" presName="chevron4" presStyleLbl="alignNode1" presStyleIdx="10" presStyleCnt="21"/>
      <dgm:spPr/>
    </dgm:pt>
    <dgm:pt modelId="{D0AC911B-065B-42D7-9CBB-BD07EE9133E9}" type="pres">
      <dgm:prSet presAssocID="{3F1D41DE-BD51-4A75-894D-03F2E71CD5A3}" presName="chevron5" presStyleLbl="alignNode1" presStyleIdx="11" presStyleCnt="21"/>
      <dgm:spPr/>
    </dgm:pt>
    <dgm:pt modelId="{2219D656-92CC-419E-8535-F9258C1DF46A}" type="pres">
      <dgm:prSet presAssocID="{3F1D41DE-BD51-4A75-894D-03F2E71CD5A3}" presName="chevron6" presStyleLbl="alignNode1" presStyleIdx="12" presStyleCnt="21"/>
      <dgm:spPr/>
    </dgm:pt>
    <dgm:pt modelId="{BE381E82-E14C-4683-9CC0-8E4654B770D3}" type="pres">
      <dgm:prSet presAssocID="{3F1D41DE-BD51-4A75-894D-03F2E71CD5A3}" presName="chevron7" presStyleLbl="alignNode1" presStyleIdx="13" presStyleCnt="21"/>
      <dgm:spPr/>
    </dgm:pt>
    <dgm:pt modelId="{4559D63C-46C4-4518-9891-E636608DD027}" type="pres">
      <dgm:prSet presAssocID="{3F1D41DE-BD51-4A75-894D-03F2E71CD5A3}" presName="childtext" presStyleLbl="solidFgAcc1" presStyleIdx="1" presStyleCnt="3">
        <dgm:presLayoutVars>
          <dgm:chMax/>
          <dgm:chPref val="0"/>
          <dgm:bulletEnabled val="1"/>
        </dgm:presLayoutVars>
      </dgm:prSet>
      <dgm:spPr/>
      <dgm:t>
        <a:bodyPr/>
        <a:lstStyle/>
        <a:p>
          <a:endParaRPr lang="cs-CZ"/>
        </a:p>
      </dgm:t>
    </dgm:pt>
    <dgm:pt modelId="{6692193C-0B5B-4DBC-A472-1E721F613ABA}" type="pres">
      <dgm:prSet presAssocID="{0A330CB3-C6E5-45B6-9943-48C086147BE5}" presName="sibTrans" presStyleCnt="0"/>
      <dgm:spPr/>
    </dgm:pt>
    <dgm:pt modelId="{41A77F0E-AEE7-446C-8315-01A6D3BA34FB}" type="pres">
      <dgm:prSet presAssocID="{17E8F958-7A5F-4449-A5BA-63C2DF735DDB}" presName="parenttextcomposite" presStyleCnt="0"/>
      <dgm:spPr/>
    </dgm:pt>
    <dgm:pt modelId="{E2F9CD51-BF5B-4714-8BEA-DA5BD2F04FF8}" type="pres">
      <dgm:prSet presAssocID="{17E8F958-7A5F-4449-A5BA-63C2DF735DDB}" presName="parenttext" presStyleLbl="revTx" presStyleIdx="2" presStyleCnt="3">
        <dgm:presLayoutVars>
          <dgm:chMax/>
          <dgm:chPref val="2"/>
          <dgm:bulletEnabled val="1"/>
        </dgm:presLayoutVars>
      </dgm:prSet>
      <dgm:spPr/>
      <dgm:t>
        <a:bodyPr/>
        <a:lstStyle/>
        <a:p>
          <a:endParaRPr lang="cs-CZ"/>
        </a:p>
      </dgm:t>
    </dgm:pt>
    <dgm:pt modelId="{1DA5AE73-9483-4CB7-996D-CFB697FB9543}" type="pres">
      <dgm:prSet presAssocID="{17E8F958-7A5F-4449-A5BA-63C2DF735DDB}" presName="composite" presStyleCnt="0"/>
      <dgm:spPr/>
    </dgm:pt>
    <dgm:pt modelId="{A89F9ECB-ACEC-470A-AAD5-9354BB243305}" type="pres">
      <dgm:prSet presAssocID="{17E8F958-7A5F-4449-A5BA-63C2DF735DDB}" presName="chevron1" presStyleLbl="alignNode1" presStyleIdx="14" presStyleCnt="21"/>
      <dgm:spPr/>
    </dgm:pt>
    <dgm:pt modelId="{38B28FE2-697F-47EB-BCE9-79623056F8BF}" type="pres">
      <dgm:prSet presAssocID="{17E8F958-7A5F-4449-A5BA-63C2DF735DDB}" presName="chevron2" presStyleLbl="alignNode1" presStyleIdx="15" presStyleCnt="21"/>
      <dgm:spPr/>
    </dgm:pt>
    <dgm:pt modelId="{6FD708E2-BF68-401A-B5E2-C11391141636}" type="pres">
      <dgm:prSet presAssocID="{17E8F958-7A5F-4449-A5BA-63C2DF735DDB}" presName="chevron3" presStyleLbl="alignNode1" presStyleIdx="16" presStyleCnt="21"/>
      <dgm:spPr/>
    </dgm:pt>
    <dgm:pt modelId="{FEF19452-0793-4431-A0A3-9C68C1069C20}" type="pres">
      <dgm:prSet presAssocID="{17E8F958-7A5F-4449-A5BA-63C2DF735DDB}" presName="chevron4" presStyleLbl="alignNode1" presStyleIdx="17" presStyleCnt="21"/>
      <dgm:spPr/>
    </dgm:pt>
    <dgm:pt modelId="{D9FA32E4-B298-4AEA-A1CC-51F00B8C5AFB}" type="pres">
      <dgm:prSet presAssocID="{17E8F958-7A5F-4449-A5BA-63C2DF735DDB}" presName="chevron5" presStyleLbl="alignNode1" presStyleIdx="18" presStyleCnt="21"/>
      <dgm:spPr/>
    </dgm:pt>
    <dgm:pt modelId="{F003F6A5-4BFB-41A2-B333-CFDE7D0EFED7}" type="pres">
      <dgm:prSet presAssocID="{17E8F958-7A5F-4449-A5BA-63C2DF735DDB}" presName="chevron6" presStyleLbl="alignNode1" presStyleIdx="19" presStyleCnt="21"/>
      <dgm:spPr/>
    </dgm:pt>
    <dgm:pt modelId="{18326637-AB9F-40F8-B093-372E4FADC630}" type="pres">
      <dgm:prSet presAssocID="{17E8F958-7A5F-4449-A5BA-63C2DF735DDB}" presName="chevron7" presStyleLbl="alignNode1" presStyleIdx="20" presStyleCnt="21"/>
      <dgm:spPr/>
    </dgm:pt>
    <dgm:pt modelId="{2E0B5412-B599-44C5-AAB8-BC15A43C3E27}" type="pres">
      <dgm:prSet presAssocID="{17E8F958-7A5F-4449-A5BA-63C2DF735DDB}" presName="childtext" presStyleLbl="solidFgAcc1" presStyleIdx="2" presStyleCnt="3">
        <dgm:presLayoutVars>
          <dgm:chMax/>
          <dgm:chPref val="0"/>
          <dgm:bulletEnabled val="1"/>
        </dgm:presLayoutVars>
      </dgm:prSet>
      <dgm:spPr/>
      <dgm:t>
        <a:bodyPr/>
        <a:lstStyle/>
        <a:p>
          <a:endParaRPr lang="cs-CZ"/>
        </a:p>
      </dgm:t>
    </dgm:pt>
  </dgm:ptLst>
  <dgm:cxnLst>
    <dgm:cxn modelId="{1A3E3F93-D5DD-4938-AB83-29AF2B835B5F}" srcId="{9FF75AF1-5E55-4071-B882-0131D694CA04}" destId="{7B867DEE-FAD6-4C59-9315-2EDAE8E5C50F}" srcOrd="0" destOrd="0" parTransId="{B91015D7-696F-4940-ABE0-DDECFD74B136}" sibTransId="{AE01B89F-1C71-48B2-A316-AFB868BA7A02}"/>
    <dgm:cxn modelId="{D06AD3D1-6511-4429-9614-A90357159C25}" type="presOf" srcId="{BEC9BD00-86F1-4897-8FE7-1BC252605517}" destId="{2E0B5412-B599-44C5-AAB8-BC15A43C3E27}" srcOrd="0" destOrd="0" presId="urn:microsoft.com/office/officeart/2008/layout/VerticalAccentList"/>
    <dgm:cxn modelId="{63643C35-F47C-49AE-A2F4-F32EF387B7F4}" type="presOf" srcId="{7B867DEE-FAD6-4C59-9315-2EDAE8E5C50F}" destId="{C60BD91E-9430-412A-A7A8-4A4ABA6F910C}" srcOrd="0" destOrd="0" presId="urn:microsoft.com/office/officeart/2008/layout/VerticalAccentList"/>
    <dgm:cxn modelId="{3EB9918C-6A70-41CF-923F-6B5572AEF375}" type="presOf" srcId="{17E8F958-7A5F-4449-A5BA-63C2DF735DDB}" destId="{E2F9CD51-BF5B-4714-8BEA-DA5BD2F04FF8}" srcOrd="0" destOrd="0" presId="urn:microsoft.com/office/officeart/2008/layout/VerticalAccentList"/>
    <dgm:cxn modelId="{9978BDC9-C45B-4FA9-A51E-7BB21D3B4EC1}" type="presOf" srcId="{B16E57FC-E8C2-4597-81D6-5CAB7CF660BF}" destId="{4559D63C-46C4-4518-9891-E636608DD027}" srcOrd="0" destOrd="0" presId="urn:microsoft.com/office/officeart/2008/layout/VerticalAccentList"/>
    <dgm:cxn modelId="{41C7D65C-41AE-4392-AA85-EC77B74C786D}" srcId="{C3844B72-24D6-4D3F-93CD-E09B31CD88AC}" destId="{3F1D41DE-BD51-4A75-894D-03F2E71CD5A3}" srcOrd="1" destOrd="0" parTransId="{E19AD1F7-2B85-40FE-8898-C1E279B249CE}" sibTransId="{0A330CB3-C6E5-45B6-9943-48C086147BE5}"/>
    <dgm:cxn modelId="{4935FE38-C322-4443-BA25-29C5C0117BB1}" srcId="{C3844B72-24D6-4D3F-93CD-E09B31CD88AC}" destId="{17E8F958-7A5F-4449-A5BA-63C2DF735DDB}" srcOrd="2" destOrd="0" parTransId="{9F630D65-E5C0-400E-80C4-00536CD15849}" sibTransId="{5406C7D7-7A4D-45D1-A7B5-C402C70D620F}"/>
    <dgm:cxn modelId="{B1D8473F-B04E-4ED5-924F-519D2F773B6F}" srcId="{3F1D41DE-BD51-4A75-894D-03F2E71CD5A3}" destId="{B16E57FC-E8C2-4597-81D6-5CAB7CF660BF}" srcOrd="0" destOrd="0" parTransId="{12163E27-0FAF-43C9-AC3C-D810FFED6BEB}" sibTransId="{BDC711C3-DCF1-44D3-8ADC-E30490F16A33}"/>
    <dgm:cxn modelId="{71B2805B-66AA-43CB-809B-7B4B4E3A4C0E}" type="presOf" srcId="{9FF75AF1-5E55-4071-B882-0131D694CA04}" destId="{6377E6F8-5999-4A8A-BFFD-EFE6899E7FD1}" srcOrd="0" destOrd="0" presId="urn:microsoft.com/office/officeart/2008/layout/VerticalAccentList"/>
    <dgm:cxn modelId="{D355F2A0-BB60-4018-9707-3BF57C8BB0F7}" type="presOf" srcId="{C3844B72-24D6-4D3F-93CD-E09B31CD88AC}" destId="{8D48B648-CAE3-499D-ABA3-65D13A5F2BAF}" srcOrd="0" destOrd="0" presId="urn:microsoft.com/office/officeart/2008/layout/VerticalAccentList"/>
    <dgm:cxn modelId="{9DE4E6BB-D60D-43BC-9818-E3D8A45295CF}" srcId="{17E8F958-7A5F-4449-A5BA-63C2DF735DDB}" destId="{BEC9BD00-86F1-4897-8FE7-1BC252605517}" srcOrd="0" destOrd="0" parTransId="{61D3CEAF-BE5A-484E-AB93-0AFDD24CDBF6}" sibTransId="{46CF21C4-DC2F-40BD-8958-387A090ACDCE}"/>
    <dgm:cxn modelId="{B0DF8FD8-6F1C-421E-92F6-EED563B085F8}" type="presOf" srcId="{3F1D41DE-BD51-4A75-894D-03F2E71CD5A3}" destId="{545D1A09-7754-49ED-B26E-CBD5F0570805}" srcOrd="0" destOrd="0" presId="urn:microsoft.com/office/officeart/2008/layout/VerticalAccentList"/>
    <dgm:cxn modelId="{ECC9F510-BB99-4C2B-9B24-96A20356DF81}" srcId="{C3844B72-24D6-4D3F-93CD-E09B31CD88AC}" destId="{9FF75AF1-5E55-4071-B882-0131D694CA04}" srcOrd="0" destOrd="0" parTransId="{3FF678EB-CE3F-4DE1-8748-3A306D77B422}" sibTransId="{94B0425A-8C36-4672-9151-7FBB7B78E0ED}"/>
    <dgm:cxn modelId="{A5BB6A6C-2C88-41B4-8EC6-ADA22D2B3580}" type="presParOf" srcId="{8D48B648-CAE3-499D-ABA3-65D13A5F2BAF}" destId="{78C2C5F2-732C-44BA-A6D7-62B365A19A01}" srcOrd="0" destOrd="0" presId="urn:microsoft.com/office/officeart/2008/layout/VerticalAccentList"/>
    <dgm:cxn modelId="{F28BBC72-38BE-4229-802E-91FD4F03E99B}" type="presParOf" srcId="{78C2C5F2-732C-44BA-A6D7-62B365A19A01}" destId="{6377E6F8-5999-4A8A-BFFD-EFE6899E7FD1}" srcOrd="0" destOrd="0" presId="urn:microsoft.com/office/officeart/2008/layout/VerticalAccentList"/>
    <dgm:cxn modelId="{2122B22E-AE60-4D38-B427-05ED1AE5AF57}" type="presParOf" srcId="{8D48B648-CAE3-499D-ABA3-65D13A5F2BAF}" destId="{A2A65997-9119-4FEE-9527-E7213ADE5D3B}" srcOrd="1" destOrd="0" presId="urn:microsoft.com/office/officeart/2008/layout/VerticalAccentList"/>
    <dgm:cxn modelId="{E3BA94F3-9704-4C83-9600-F17080A6B1B2}" type="presParOf" srcId="{A2A65997-9119-4FEE-9527-E7213ADE5D3B}" destId="{E3A9FE88-6671-408E-8F77-AD188296326D}" srcOrd="0" destOrd="0" presId="urn:microsoft.com/office/officeart/2008/layout/VerticalAccentList"/>
    <dgm:cxn modelId="{3C8AC647-4659-4EFC-A6F0-F683BD7AC996}" type="presParOf" srcId="{A2A65997-9119-4FEE-9527-E7213ADE5D3B}" destId="{DC6C0D51-B727-49A9-987C-2459D8F7694F}" srcOrd="1" destOrd="0" presId="urn:microsoft.com/office/officeart/2008/layout/VerticalAccentList"/>
    <dgm:cxn modelId="{D8ADD7BB-E2C7-4144-8F95-CB3D1CF534B3}" type="presParOf" srcId="{A2A65997-9119-4FEE-9527-E7213ADE5D3B}" destId="{BDEDDA50-690A-4BAA-9D30-3E62F7FE67BF}" srcOrd="2" destOrd="0" presId="urn:microsoft.com/office/officeart/2008/layout/VerticalAccentList"/>
    <dgm:cxn modelId="{F7177AD5-94B3-4C75-B98F-F3D13B5A741F}" type="presParOf" srcId="{A2A65997-9119-4FEE-9527-E7213ADE5D3B}" destId="{9335639F-899A-4492-BCF3-EE0E6E92EAA8}" srcOrd="3" destOrd="0" presId="urn:microsoft.com/office/officeart/2008/layout/VerticalAccentList"/>
    <dgm:cxn modelId="{C07A0963-992F-42C4-AE25-A724639695FE}" type="presParOf" srcId="{A2A65997-9119-4FEE-9527-E7213ADE5D3B}" destId="{C0C89949-F987-43C5-9C03-3AF30B634961}" srcOrd="4" destOrd="0" presId="urn:microsoft.com/office/officeart/2008/layout/VerticalAccentList"/>
    <dgm:cxn modelId="{5E3F2843-1550-4CBE-9D8E-E015D5DBC0F0}" type="presParOf" srcId="{A2A65997-9119-4FEE-9527-E7213ADE5D3B}" destId="{A1F32915-5814-4924-AB27-60EB2D47AF91}" srcOrd="5" destOrd="0" presId="urn:microsoft.com/office/officeart/2008/layout/VerticalAccentList"/>
    <dgm:cxn modelId="{654B9C78-CDFF-43A1-9DF1-9D25869AEEE8}" type="presParOf" srcId="{A2A65997-9119-4FEE-9527-E7213ADE5D3B}" destId="{99E0BF90-0A6F-46F8-9186-58CBA0F74123}" srcOrd="6" destOrd="0" presId="urn:microsoft.com/office/officeart/2008/layout/VerticalAccentList"/>
    <dgm:cxn modelId="{977C44B5-F335-4DB1-BEC8-5613E6E0F837}" type="presParOf" srcId="{A2A65997-9119-4FEE-9527-E7213ADE5D3B}" destId="{C60BD91E-9430-412A-A7A8-4A4ABA6F910C}" srcOrd="7" destOrd="0" presId="urn:microsoft.com/office/officeart/2008/layout/VerticalAccentList"/>
    <dgm:cxn modelId="{A6762D1C-4DC3-4563-8D84-431ED06E33A1}" type="presParOf" srcId="{8D48B648-CAE3-499D-ABA3-65D13A5F2BAF}" destId="{31279A6F-BE77-4312-9DF9-DD78460C3E5F}" srcOrd="2" destOrd="0" presId="urn:microsoft.com/office/officeart/2008/layout/VerticalAccentList"/>
    <dgm:cxn modelId="{9F09DB56-387C-4162-AD13-7827E0CA2910}" type="presParOf" srcId="{8D48B648-CAE3-499D-ABA3-65D13A5F2BAF}" destId="{B2729D22-D9BD-4A68-9231-FB60D48362EB}" srcOrd="3" destOrd="0" presId="urn:microsoft.com/office/officeart/2008/layout/VerticalAccentList"/>
    <dgm:cxn modelId="{B674BB97-C2C7-4438-8799-9BD184313468}" type="presParOf" srcId="{B2729D22-D9BD-4A68-9231-FB60D48362EB}" destId="{545D1A09-7754-49ED-B26E-CBD5F0570805}" srcOrd="0" destOrd="0" presId="urn:microsoft.com/office/officeart/2008/layout/VerticalAccentList"/>
    <dgm:cxn modelId="{58D4B59B-9CA1-43CA-8E2B-B5DF020E4EB1}" type="presParOf" srcId="{8D48B648-CAE3-499D-ABA3-65D13A5F2BAF}" destId="{74CE91F8-8CCB-41E1-AE8A-7447DAB032E7}" srcOrd="4" destOrd="0" presId="urn:microsoft.com/office/officeart/2008/layout/VerticalAccentList"/>
    <dgm:cxn modelId="{4AD9FE17-C26F-4AF4-BDA7-FA545B792704}" type="presParOf" srcId="{74CE91F8-8CCB-41E1-AE8A-7447DAB032E7}" destId="{CB4CC627-E055-4279-9E47-A602927ADF76}" srcOrd="0" destOrd="0" presId="urn:microsoft.com/office/officeart/2008/layout/VerticalAccentList"/>
    <dgm:cxn modelId="{379B1083-06BC-48B5-ACE0-14712AAC0305}" type="presParOf" srcId="{74CE91F8-8CCB-41E1-AE8A-7447DAB032E7}" destId="{0F076F2E-7C5B-43BA-B997-FE98FCE2299C}" srcOrd="1" destOrd="0" presId="urn:microsoft.com/office/officeart/2008/layout/VerticalAccentList"/>
    <dgm:cxn modelId="{887C93AC-4A2F-4DF2-B15B-9C929969A511}" type="presParOf" srcId="{74CE91F8-8CCB-41E1-AE8A-7447DAB032E7}" destId="{226F3FF5-CF41-4DF3-940D-B1535D243C9B}" srcOrd="2" destOrd="0" presId="urn:microsoft.com/office/officeart/2008/layout/VerticalAccentList"/>
    <dgm:cxn modelId="{D3809CBB-FF12-41EC-B97C-534D3482A5BE}" type="presParOf" srcId="{74CE91F8-8CCB-41E1-AE8A-7447DAB032E7}" destId="{02938736-06EC-4205-908A-2BBF7AC8C85E}" srcOrd="3" destOrd="0" presId="urn:microsoft.com/office/officeart/2008/layout/VerticalAccentList"/>
    <dgm:cxn modelId="{843D128C-4187-436F-A8E8-D1C8F3A57857}" type="presParOf" srcId="{74CE91F8-8CCB-41E1-AE8A-7447DAB032E7}" destId="{D0AC911B-065B-42D7-9CBB-BD07EE9133E9}" srcOrd="4" destOrd="0" presId="urn:microsoft.com/office/officeart/2008/layout/VerticalAccentList"/>
    <dgm:cxn modelId="{3B14198F-4314-47A2-8F06-716939DFA85D}" type="presParOf" srcId="{74CE91F8-8CCB-41E1-AE8A-7447DAB032E7}" destId="{2219D656-92CC-419E-8535-F9258C1DF46A}" srcOrd="5" destOrd="0" presId="urn:microsoft.com/office/officeart/2008/layout/VerticalAccentList"/>
    <dgm:cxn modelId="{9EDD6EFA-67CB-4A90-B83F-B9C5974EB828}" type="presParOf" srcId="{74CE91F8-8CCB-41E1-AE8A-7447DAB032E7}" destId="{BE381E82-E14C-4683-9CC0-8E4654B770D3}" srcOrd="6" destOrd="0" presId="urn:microsoft.com/office/officeart/2008/layout/VerticalAccentList"/>
    <dgm:cxn modelId="{7CD3AF94-5B55-4BC3-B4DA-5777F65F94B1}" type="presParOf" srcId="{74CE91F8-8CCB-41E1-AE8A-7447DAB032E7}" destId="{4559D63C-46C4-4518-9891-E636608DD027}" srcOrd="7" destOrd="0" presId="urn:microsoft.com/office/officeart/2008/layout/VerticalAccentList"/>
    <dgm:cxn modelId="{B20462CF-C036-4D47-AC7E-F7CBEF4C397D}" type="presParOf" srcId="{8D48B648-CAE3-499D-ABA3-65D13A5F2BAF}" destId="{6692193C-0B5B-4DBC-A472-1E721F613ABA}" srcOrd="5" destOrd="0" presId="urn:microsoft.com/office/officeart/2008/layout/VerticalAccentList"/>
    <dgm:cxn modelId="{959990DD-B91A-4103-9E7E-F601871FCF53}" type="presParOf" srcId="{8D48B648-CAE3-499D-ABA3-65D13A5F2BAF}" destId="{41A77F0E-AEE7-446C-8315-01A6D3BA34FB}" srcOrd="6" destOrd="0" presId="urn:microsoft.com/office/officeart/2008/layout/VerticalAccentList"/>
    <dgm:cxn modelId="{2A3E5E70-2914-45A3-8BFE-B91CF858E309}" type="presParOf" srcId="{41A77F0E-AEE7-446C-8315-01A6D3BA34FB}" destId="{E2F9CD51-BF5B-4714-8BEA-DA5BD2F04FF8}" srcOrd="0" destOrd="0" presId="urn:microsoft.com/office/officeart/2008/layout/VerticalAccentList"/>
    <dgm:cxn modelId="{BA6CDB60-0341-460F-8684-1D7E68AAFA4C}" type="presParOf" srcId="{8D48B648-CAE3-499D-ABA3-65D13A5F2BAF}" destId="{1DA5AE73-9483-4CB7-996D-CFB697FB9543}" srcOrd="7" destOrd="0" presId="urn:microsoft.com/office/officeart/2008/layout/VerticalAccentList"/>
    <dgm:cxn modelId="{4B330F40-AB50-4385-A821-104760635784}" type="presParOf" srcId="{1DA5AE73-9483-4CB7-996D-CFB697FB9543}" destId="{A89F9ECB-ACEC-470A-AAD5-9354BB243305}" srcOrd="0" destOrd="0" presId="urn:microsoft.com/office/officeart/2008/layout/VerticalAccentList"/>
    <dgm:cxn modelId="{3300F1CF-F7FC-48A1-A55D-D6047A0AC4C1}" type="presParOf" srcId="{1DA5AE73-9483-4CB7-996D-CFB697FB9543}" destId="{38B28FE2-697F-47EB-BCE9-79623056F8BF}" srcOrd="1" destOrd="0" presId="urn:microsoft.com/office/officeart/2008/layout/VerticalAccentList"/>
    <dgm:cxn modelId="{8C9E463B-9BAE-411D-84BE-9DD400EB8DFE}" type="presParOf" srcId="{1DA5AE73-9483-4CB7-996D-CFB697FB9543}" destId="{6FD708E2-BF68-401A-B5E2-C11391141636}" srcOrd="2" destOrd="0" presId="urn:microsoft.com/office/officeart/2008/layout/VerticalAccentList"/>
    <dgm:cxn modelId="{887D9B6F-ADAA-479D-AD01-3E205E204A82}" type="presParOf" srcId="{1DA5AE73-9483-4CB7-996D-CFB697FB9543}" destId="{FEF19452-0793-4431-A0A3-9C68C1069C20}" srcOrd="3" destOrd="0" presId="urn:microsoft.com/office/officeart/2008/layout/VerticalAccentList"/>
    <dgm:cxn modelId="{48125BAD-5621-4676-8245-DF68C216F335}" type="presParOf" srcId="{1DA5AE73-9483-4CB7-996D-CFB697FB9543}" destId="{D9FA32E4-B298-4AEA-A1CC-51F00B8C5AFB}" srcOrd="4" destOrd="0" presId="urn:microsoft.com/office/officeart/2008/layout/VerticalAccentList"/>
    <dgm:cxn modelId="{33AC93C1-786C-4B25-9593-77B77730F66A}" type="presParOf" srcId="{1DA5AE73-9483-4CB7-996D-CFB697FB9543}" destId="{F003F6A5-4BFB-41A2-B333-CFDE7D0EFED7}" srcOrd="5" destOrd="0" presId="urn:microsoft.com/office/officeart/2008/layout/VerticalAccentList"/>
    <dgm:cxn modelId="{742A313A-67F6-4A55-B9CB-5F37E85A714E}" type="presParOf" srcId="{1DA5AE73-9483-4CB7-996D-CFB697FB9543}" destId="{18326637-AB9F-40F8-B093-372E4FADC630}" srcOrd="6" destOrd="0" presId="urn:microsoft.com/office/officeart/2008/layout/VerticalAccentList"/>
    <dgm:cxn modelId="{CAABF695-90E1-4DB9-9864-CB342BEAC46A}" type="presParOf" srcId="{1DA5AE73-9483-4CB7-996D-CFB697FB9543}" destId="{2E0B5412-B599-44C5-AAB8-BC15A43C3E27}" srcOrd="7" destOrd="0" presId="urn:microsoft.com/office/officeart/2008/layout/VerticalAccent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F0DE8792-FB8B-4DC7-BD29-95AA1BC6405E}" type="doc">
      <dgm:prSet loTypeId="urn:microsoft.com/office/officeart/2008/layout/VerticalAccentList" loCatId="list" qsTypeId="urn:microsoft.com/office/officeart/2005/8/quickstyle/simple1" qsCatId="simple" csTypeId="urn:microsoft.com/office/officeart/2005/8/colors/accent1_2" csCatId="accent1" phldr="1"/>
      <dgm:spPr/>
      <dgm:t>
        <a:bodyPr/>
        <a:lstStyle/>
        <a:p>
          <a:endParaRPr lang="cs-CZ"/>
        </a:p>
      </dgm:t>
    </dgm:pt>
    <dgm:pt modelId="{03D94759-606B-4D04-AF03-ED2435DE8FBC}">
      <dgm:prSet phldrT="[Text]" phldr="1"/>
      <dgm:spPr/>
      <dgm:t>
        <a:bodyPr/>
        <a:lstStyle/>
        <a:p>
          <a:endParaRPr lang="cs-CZ" b="1"/>
        </a:p>
      </dgm:t>
    </dgm:pt>
    <dgm:pt modelId="{13CBB98F-F9F8-4944-A525-F00EC235B10A}" type="parTrans" cxnId="{9ECF00C5-09E5-4624-939A-B052CFE8073F}">
      <dgm:prSet/>
      <dgm:spPr/>
      <dgm:t>
        <a:bodyPr/>
        <a:lstStyle/>
        <a:p>
          <a:endParaRPr lang="cs-CZ" b="1"/>
        </a:p>
      </dgm:t>
    </dgm:pt>
    <dgm:pt modelId="{0050EF18-16D8-43DC-9CA4-607CA8832401}" type="sibTrans" cxnId="{9ECF00C5-09E5-4624-939A-B052CFE8073F}">
      <dgm:prSet/>
      <dgm:spPr/>
      <dgm:t>
        <a:bodyPr/>
        <a:lstStyle/>
        <a:p>
          <a:endParaRPr lang="cs-CZ" b="1"/>
        </a:p>
      </dgm:t>
    </dgm:pt>
    <dgm:pt modelId="{A3396702-1F45-497A-B66B-DD47C193AC07}">
      <dgm:prSet phldrT="[Text]"/>
      <dgm:spPr/>
      <dgm:t>
        <a:bodyPr/>
        <a:lstStyle/>
        <a:p>
          <a:r>
            <a:rPr lang="cs-CZ" b="1" dirty="0" err="1" smtClean="0"/>
            <a:t>Christmas</a:t>
          </a:r>
          <a:r>
            <a:rPr lang="cs-CZ" b="1" dirty="0" smtClean="0"/>
            <a:t> </a:t>
          </a:r>
          <a:r>
            <a:rPr lang="cs-CZ" b="1" dirty="0" err="1" smtClean="0"/>
            <a:t>Day</a:t>
          </a:r>
          <a:endParaRPr lang="cs-CZ" b="1" dirty="0"/>
        </a:p>
      </dgm:t>
    </dgm:pt>
    <dgm:pt modelId="{D32FC9DA-13BC-45D0-8969-DE585E9AB0EB}" type="parTrans" cxnId="{C1095CC2-B708-49AB-8E53-4531EAC71575}">
      <dgm:prSet/>
      <dgm:spPr/>
      <dgm:t>
        <a:bodyPr/>
        <a:lstStyle/>
        <a:p>
          <a:endParaRPr lang="cs-CZ" b="1"/>
        </a:p>
      </dgm:t>
    </dgm:pt>
    <dgm:pt modelId="{F45558B1-6ACE-4B2F-97FF-D0E595124F41}" type="sibTrans" cxnId="{C1095CC2-B708-49AB-8E53-4531EAC71575}">
      <dgm:prSet/>
      <dgm:spPr/>
      <dgm:t>
        <a:bodyPr/>
        <a:lstStyle/>
        <a:p>
          <a:endParaRPr lang="cs-CZ" b="1"/>
        </a:p>
      </dgm:t>
    </dgm:pt>
    <dgm:pt modelId="{9D279A65-7979-4BED-A43B-1657DB857DD6}">
      <dgm:prSet phldrT="[Text]" phldr="1"/>
      <dgm:spPr/>
      <dgm:t>
        <a:bodyPr/>
        <a:lstStyle/>
        <a:p>
          <a:endParaRPr lang="cs-CZ" b="1"/>
        </a:p>
      </dgm:t>
    </dgm:pt>
    <dgm:pt modelId="{249D80CD-124C-4F66-8C98-23631E5FDBC0}" type="parTrans" cxnId="{A31CDD97-73EB-4202-950E-7E0055DE2433}">
      <dgm:prSet/>
      <dgm:spPr/>
      <dgm:t>
        <a:bodyPr/>
        <a:lstStyle/>
        <a:p>
          <a:endParaRPr lang="cs-CZ" b="1"/>
        </a:p>
      </dgm:t>
    </dgm:pt>
    <dgm:pt modelId="{D32FAA20-CD1B-407F-A330-4375A990FDBA}" type="sibTrans" cxnId="{A31CDD97-73EB-4202-950E-7E0055DE2433}">
      <dgm:prSet/>
      <dgm:spPr/>
      <dgm:t>
        <a:bodyPr/>
        <a:lstStyle/>
        <a:p>
          <a:endParaRPr lang="cs-CZ" b="1"/>
        </a:p>
      </dgm:t>
    </dgm:pt>
    <dgm:pt modelId="{C689E44A-F99E-40F6-B414-7BD60B44DD6A}">
      <dgm:prSet phldrT="[Text]"/>
      <dgm:spPr/>
      <dgm:t>
        <a:bodyPr/>
        <a:lstStyle/>
        <a:p>
          <a:r>
            <a:rPr lang="cs-CZ" b="1" dirty="0" err="1" smtClean="0"/>
            <a:t>Easter</a:t>
          </a:r>
          <a:endParaRPr lang="cs-CZ" b="1" dirty="0"/>
        </a:p>
      </dgm:t>
    </dgm:pt>
    <dgm:pt modelId="{093E2C06-49C7-480A-81BD-97D2D3233F20}" type="parTrans" cxnId="{6475EEF1-A434-447A-AB31-3B35520AB259}">
      <dgm:prSet/>
      <dgm:spPr/>
      <dgm:t>
        <a:bodyPr/>
        <a:lstStyle/>
        <a:p>
          <a:endParaRPr lang="cs-CZ" b="1"/>
        </a:p>
      </dgm:t>
    </dgm:pt>
    <dgm:pt modelId="{DA2597A2-FDAD-4992-A518-523AE8401AD7}" type="sibTrans" cxnId="{6475EEF1-A434-447A-AB31-3B35520AB259}">
      <dgm:prSet/>
      <dgm:spPr/>
      <dgm:t>
        <a:bodyPr/>
        <a:lstStyle/>
        <a:p>
          <a:endParaRPr lang="cs-CZ" b="1"/>
        </a:p>
      </dgm:t>
    </dgm:pt>
    <dgm:pt modelId="{7D51C4B4-7E55-4B4E-A03A-60F0D1B2B7FD}">
      <dgm:prSet phldrT="[Text]" phldr="1"/>
      <dgm:spPr/>
      <dgm:t>
        <a:bodyPr/>
        <a:lstStyle/>
        <a:p>
          <a:endParaRPr lang="cs-CZ" b="1"/>
        </a:p>
      </dgm:t>
    </dgm:pt>
    <dgm:pt modelId="{3025BFF2-6193-45A2-8F10-0A4E99E37003}" type="parTrans" cxnId="{1F8563BC-DA48-47DB-BE95-D394918C4656}">
      <dgm:prSet/>
      <dgm:spPr/>
      <dgm:t>
        <a:bodyPr/>
        <a:lstStyle/>
        <a:p>
          <a:endParaRPr lang="cs-CZ" b="1"/>
        </a:p>
      </dgm:t>
    </dgm:pt>
    <dgm:pt modelId="{26D2627B-7016-40BA-8787-73B9E36BAADA}" type="sibTrans" cxnId="{1F8563BC-DA48-47DB-BE95-D394918C4656}">
      <dgm:prSet/>
      <dgm:spPr/>
      <dgm:t>
        <a:bodyPr/>
        <a:lstStyle/>
        <a:p>
          <a:endParaRPr lang="cs-CZ" b="1"/>
        </a:p>
      </dgm:t>
    </dgm:pt>
    <dgm:pt modelId="{862E105B-E0DF-4374-B41E-BAC4F1885336}">
      <dgm:prSet phldrT="[Text]"/>
      <dgm:spPr/>
      <dgm:t>
        <a:bodyPr/>
        <a:lstStyle/>
        <a:p>
          <a:r>
            <a:rPr lang="cs-CZ" b="1" dirty="0" err="1" smtClean="0"/>
            <a:t>Thanksgiving</a:t>
          </a:r>
          <a:endParaRPr lang="cs-CZ" b="1" dirty="0"/>
        </a:p>
      </dgm:t>
    </dgm:pt>
    <dgm:pt modelId="{D2064909-E57F-45EA-9D09-1A60223D6831}" type="parTrans" cxnId="{C4FB4008-22A9-4CD5-AE2E-475B74C0931B}">
      <dgm:prSet/>
      <dgm:spPr/>
      <dgm:t>
        <a:bodyPr/>
        <a:lstStyle/>
        <a:p>
          <a:endParaRPr lang="cs-CZ" b="1"/>
        </a:p>
      </dgm:t>
    </dgm:pt>
    <dgm:pt modelId="{B25BDDC3-CCD9-4B45-9350-B76E154B470C}" type="sibTrans" cxnId="{C4FB4008-22A9-4CD5-AE2E-475B74C0931B}">
      <dgm:prSet/>
      <dgm:spPr/>
      <dgm:t>
        <a:bodyPr/>
        <a:lstStyle/>
        <a:p>
          <a:endParaRPr lang="cs-CZ" b="1"/>
        </a:p>
      </dgm:t>
    </dgm:pt>
    <dgm:pt modelId="{915EF061-0EC1-4F8E-93E7-D52742BC6D21}" type="pres">
      <dgm:prSet presAssocID="{F0DE8792-FB8B-4DC7-BD29-95AA1BC6405E}" presName="Name0" presStyleCnt="0">
        <dgm:presLayoutVars>
          <dgm:chMax/>
          <dgm:chPref/>
          <dgm:dir/>
        </dgm:presLayoutVars>
      </dgm:prSet>
      <dgm:spPr/>
      <dgm:t>
        <a:bodyPr/>
        <a:lstStyle/>
        <a:p>
          <a:endParaRPr lang="cs-CZ"/>
        </a:p>
      </dgm:t>
    </dgm:pt>
    <dgm:pt modelId="{95B3A338-6969-4889-ACB8-1918CC51E487}" type="pres">
      <dgm:prSet presAssocID="{03D94759-606B-4D04-AF03-ED2435DE8FBC}" presName="parenttextcomposite" presStyleCnt="0"/>
      <dgm:spPr/>
    </dgm:pt>
    <dgm:pt modelId="{2011E510-FB9C-4EED-AAC3-DB2A024B5B1E}" type="pres">
      <dgm:prSet presAssocID="{03D94759-606B-4D04-AF03-ED2435DE8FBC}" presName="parenttext" presStyleLbl="revTx" presStyleIdx="0" presStyleCnt="3">
        <dgm:presLayoutVars>
          <dgm:chMax/>
          <dgm:chPref val="2"/>
          <dgm:bulletEnabled val="1"/>
        </dgm:presLayoutVars>
      </dgm:prSet>
      <dgm:spPr/>
      <dgm:t>
        <a:bodyPr/>
        <a:lstStyle/>
        <a:p>
          <a:endParaRPr lang="cs-CZ"/>
        </a:p>
      </dgm:t>
    </dgm:pt>
    <dgm:pt modelId="{2583AB7F-BF63-41BF-B074-75030AB34FFE}" type="pres">
      <dgm:prSet presAssocID="{03D94759-606B-4D04-AF03-ED2435DE8FBC}" presName="composite" presStyleCnt="0"/>
      <dgm:spPr/>
    </dgm:pt>
    <dgm:pt modelId="{4F0171ED-F9E6-4284-9353-5F1426F53B57}" type="pres">
      <dgm:prSet presAssocID="{03D94759-606B-4D04-AF03-ED2435DE8FBC}" presName="chevron1" presStyleLbl="alignNode1" presStyleIdx="0" presStyleCnt="21"/>
      <dgm:spPr/>
    </dgm:pt>
    <dgm:pt modelId="{416AB5B7-0322-4ED9-A4F0-EB3CB951CD5D}" type="pres">
      <dgm:prSet presAssocID="{03D94759-606B-4D04-AF03-ED2435DE8FBC}" presName="chevron2" presStyleLbl="alignNode1" presStyleIdx="1" presStyleCnt="21"/>
      <dgm:spPr/>
    </dgm:pt>
    <dgm:pt modelId="{ACE2DCC5-89A3-45F0-BBC7-60B058BA3A5A}" type="pres">
      <dgm:prSet presAssocID="{03D94759-606B-4D04-AF03-ED2435DE8FBC}" presName="chevron3" presStyleLbl="alignNode1" presStyleIdx="2" presStyleCnt="21"/>
      <dgm:spPr/>
    </dgm:pt>
    <dgm:pt modelId="{EB73524C-71DA-47A0-8256-541740F8B034}" type="pres">
      <dgm:prSet presAssocID="{03D94759-606B-4D04-AF03-ED2435DE8FBC}" presName="chevron4" presStyleLbl="alignNode1" presStyleIdx="3" presStyleCnt="21"/>
      <dgm:spPr/>
    </dgm:pt>
    <dgm:pt modelId="{0A96290C-4F47-42C0-8B1E-41BF67E9139C}" type="pres">
      <dgm:prSet presAssocID="{03D94759-606B-4D04-AF03-ED2435DE8FBC}" presName="chevron5" presStyleLbl="alignNode1" presStyleIdx="4" presStyleCnt="21"/>
      <dgm:spPr/>
    </dgm:pt>
    <dgm:pt modelId="{756A752C-6736-48A4-92BF-B85AC905CF22}" type="pres">
      <dgm:prSet presAssocID="{03D94759-606B-4D04-AF03-ED2435DE8FBC}" presName="chevron6" presStyleLbl="alignNode1" presStyleIdx="5" presStyleCnt="21"/>
      <dgm:spPr/>
    </dgm:pt>
    <dgm:pt modelId="{A9B5B2D1-D023-408E-820C-F24D6C679E63}" type="pres">
      <dgm:prSet presAssocID="{03D94759-606B-4D04-AF03-ED2435DE8FBC}" presName="chevron7" presStyleLbl="alignNode1" presStyleIdx="6" presStyleCnt="21"/>
      <dgm:spPr/>
    </dgm:pt>
    <dgm:pt modelId="{E1FFEB9E-3F5D-441D-B199-8575A76B90DF}" type="pres">
      <dgm:prSet presAssocID="{03D94759-606B-4D04-AF03-ED2435DE8FBC}" presName="childtext" presStyleLbl="solidFgAcc1" presStyleIdx="0" presStyleCnt="3">
        <dgm:presLayoutVars>
          <dgm:chMax/>
          <dgm:chPref val="0"/>
          <dgm:bulletEnabled val="1"/>
        </dgm:presLayoutVars>
      </dgm:prSet>
      <dgm:spPr/>
      <dgm:t>
        <a:bodyPr/>
        <a:lstStyle/>
        <a:p>
          <a:endParaRPr lang="cs-CZ"/>
        </a:p>
      </dgm:t>
    </dgm:pt>
    <dgm:pt modelId="{F8BF933A-6847-4788-8847-A2FFE4CC411A}" type="pres">
      <dgm:prSet presAssocID="{0050EF18-16D8-43DC-9CA4-607CA8832401}" presName="sibTrans" presStyleCnt="0"/>
      <dgm:spPr/>
    </dgm:pt>
    <dgm:pt modelId="{0B6491D5-B739-4B6C-9A23-1B28BA261F22}" type="pres">
      <dgm:prSet presAssocID="{9D279A65-7979-4BED-A43B-1657DB857DD6}" presName="parenttextcomposite" presStyleCnt="0"/>
      <dgm:spPr/>
    </dgm:pt>
    <dgm:pt modelId="{A480A471-CC75-424B-8811-8A12FDE01544}" type="pres">
      <dgm:prSet presAssocID="{9D279A65-7979-4BED-A43B-1657DB857DD6}" presName="parenttext" presStyleLbl="revTx" presStyleIdx="1" presStyleCnt="3">
        <dgm:presLayoutVars>
          <dgm:chMax/>
          <dgm:chPref val="2"/>
          <dgm:bulletEnabled val="1"/>
        </dgm:presLayoutVars>
      </dgm:prSet>
      <dgm:spPr/>
      <dgm:t>
        <a:bodyPr/>
        <a:lstStyle/>
        <a:p>
          <a:endParaRPr lang="cs-CZ"/>
        </a:p>
      </dgm:t>
    </dgm:pt>
    <dgm:pt modelId="{C5C9617C-AACF-46A2-840C-2A1DA192D99C}" type="pres">
      <dgm:prSet presAssocID="{9D279A65-7979-4BED-A43B-1657DB857DD6}" presName="composite" presStyleCnt="0"/>
      <dgm:spPr/>
    </dgm:pt>
    <dgm:pt modelId="{7268EC0C-2E00-4A9B-A594-184A76C3CEA8}" type="pres">
      <dgm:prSet presAssocID="{9D279A65-7979-4BED-A43B-1657DB857DD6}" presName="chevron1" presStyleLbl="alignNode1" presStyleIdx="7" presStyleCnt="21"/>
      <dgm:spPr/>
    </dgm:pt>
    <dgm:pt modelId="{04248491-85AC-4676-BA5D-217E2BE3EC84}" type="pres">
      <dgm:prSet presAssocID="{9D279A65-7979-4BED-A43B-1657DB857DD6}" presName="chevron2" presStyleLbl="alignNode1" presStyleIdx="8" presStyleCnt="21"/>
      <dgm:spPr/>
    </dgm:pt>
    <dgm:pt modelId="{8C3C6072-EB12-4003-9D4C-519D4CA821CA}" type="pres">
      <dgm:prSet presAssocID="{9D279A65-7979-4BED-A43B-1657DB857DD6}" presName="chevron3" presStyleLbl="alignNode1" presStyleIdx="9" presStyleCnt="21"/>
      <dgm:spPr/>
    </dgm:pt>
    <dgm:pt modelId="{0CF1A675-E9B6-4E0F-9C40-152FFF4DCBE9}" type="pres">
      <dgm:prSet presAssocID="{9D279A65-7979-4BED-A43B-1657DB857DD6}" presName="chevron4" presStyleLbl="alignNode1" presStyleIdx="10" presStyleCnt="21"/>
      <dgm:spPr/>
    </dgm:pt>
    <dgm:pt modelId="{7A5874B9-24DC-4E33-9D1C-CD13B90111D6}" type="pres">
      <dgm:prSet presAssocID="{9D279A65-7979-4BED-A43B-1657DB857DD6}" presName="chevron5" presStyleLbl="alignNode1" presStyleIdx="11" presStyleCnt="21"/>
      <dgm:spPr/>
    </dgm:pt>
    <dgm:pt modelId="{34F1D18E-8E2A-4034-A6AE-9F83D405072D}" type="pres">
      <dgm:prSet presAssocID="{9D279A65-7979-4BED-A43B-1657DB857DD6}" presName="chevron6" presStyleLbl="alignNode1" presStyleIdx="12" presStyleCnt="21"/>
      <dgm:spPr/>
    </dgm:pt>
    <dgm:pt modelId="{943FC59B-17CE-48C8-8B87-597EFD3ED9D6}" type="pres">
      <dgm:prSet presAssocID="{9D279A65-7979-4BED-A43B-1657DB857DD6}" presName="chevron7" presStyleLbl="alignNode1" presStyleIdx="13" presStyleCnt="21"/>
      <dgm:spPr/>
    </dgm:pt>
    <dgm:pt modelId="{49DCC82A-A92F-4471-A002-DC5E944F4379}" type="pres">
      <dgm:prSet presAssocID="{9D279A65-7979-4BED-A43B-1657DB857DD6}" presName="childtext" presStyleLbl="solidFgAcc1" presStyleIdx="1" presStyleCnt="3">
        <dgm:presLayoutVars>
          <dgm:chMax/>
          <dgm:chPref val="0"/>
          <dgm:bulletEnabled val="1"/>
        </dgm:presLayoutVars>
      </dgm:prSet>
      <dgm:spPr/>
      <dgm:t>
        <a:bodyPr/>
        <a:lstStyle/>
        <a:p>
          <a:endParaRPr lang="cs-CZ"/>
        </a:p>
      </dgm:t>
    </dgm:pt>
    <dgm:pt modelId="{9221944F-CD3C-4256-84D4-AC8748E975A6}" type="pres">
      <dgm:prSet presAssocID="{D32FAA20-CD1B-407F-A330-4375A990FDBA}" presName="sibTrans" presStyleCnt="0"/>
      <dgm:spPr/>
    </dgm:pt>
    <dgm:pt modelId="{8B552CAC-2028-4935-B1A9-EC82ED544922}" type="pres">
      <dgm:prSet presAssocID="{7D51C4B4-7E55-4B4E-A03A-60F0D1B2B7FD}" presName="parenttextcomposite" presStyleCnt="0"/>
      <dgm:spPr/>
    </dgm:pt>
    <dgm:pt modelId="{FE9948D2-A854-4391-8BAB-44F49054D022}" type="pres">
      <dgm:prSet presAssocID="{7D51C4B4-7E55-4B4E-A03A-60F0D1B2B7FD}" presName="parenttext" presStyleLbl="revTx" presStyleIdx="2" presStyleCnt="3">
        <dgm:presLayoutVars>
          <dgm:chMax/>
          <dgm:chPref val="2"/>
          <dgm:bulletEnabled val="1"/>
        </dgm:presLayoutVars>
      </dgm:prSet>
      <dgm:spPr/>
      <dgm:t>
        <a:bodyPr/>
        <a:lstStyle/>
        <a:p>
          <a:endParaRPr lang="cs-CZ"/>
        </a:p>
      </dgm:t>
    </dgm:pt>
    <dgm:pt modelId="{555BC229-8F53-45E2-9C6D-3C63E11A4A72}" type="pres">
      <dgm:prSet presAssocID="{7D51C4B4-7E55-4B4E-A03A-60F0D1B2B7FD}" presName="composite" presStyleCnt="0"/>
      <dgm:spPr/>
    </dgm:pt>
    <dgm:pt modelId="{66272941-32B4-4ECD-8F18-36BB188A7859}" type="pres">
      <dgm:prSet presAssocID="{7D51C4B4-7E55-4B4E-A03A-60F0D1B2B7FD}" presName="chevron1" presStyleLbl="alignNode1" presStyleIdx="14" presStyleCnt="21"/>
      <dgm:spPr/>
    </dgm:pt>
    <dgm:pt modelId="{A4DB1781-7F5C-4040-90F3-879F49680572}" type="pres">
      <dgm:prSet presAssocID="{7D51C4B4-7E55-4B4E-A03A-60F0D1B2B7FD}" presName="chevron2" presStyleLbl="alignNode1" presStyleIdx="15" presStyleCnt="21"/>
      <dgm:spPr/>
    </dgm:pt>
    <dgm:pt modelId="{64325C9E-3185-44B6-955B-BD58F8602E84}" type="pres">
      <dgm:prSet presAssocID="{7D51C4B4-7E55-4B4E-A03A-60F0D1B2B7FD}" presName="chevron3" presStyleLbl="alignNode1" presStyleIdx="16" presStyleCnt="21"/>
      <dgm:spPr/>
    </dgm:pt>
    <dgm:pt modelId="{A7B26422-5158-41CD-976B-D1FFE2CB1487}" type="pres">
      <dgm:prSet presAssocID="{7D51C4B4-7E55-4B4E-A03A-60F0D1B2B7FD}" presName="chevron4" presStyleLbl="alignNode1" presStyleIdx="17" presStyleCnt="21"/>
      <dgm:spPr/>
    </dgm:pt>
    <dgm:pt modelId="{4A5ACC2E-DBDE-460C-8390-C8A23FDC401C}" type="pres">
      <dgm:prSet presAssocID="{7D51C4B4-7E55-4B4E-A03A-60F0D1B2B7FD}" presName="chevron5" presStyleLbl="alignNode1" presStyleIdx="18" presStyleCnt="21"/>
      <dgm:spPr/>
    </dgm:pt>
    <dgm:pt modelId="{BBB6419C-BBE4-44AB-B9DC-211A1F55BC71}" type="pres">
      <dgm:prSet presAssocID="{7D51C4B4-7E55-4B4E-A03A-60F0D1B2B7FD}" presName="chevron6" presStyleLbl="alignNode1" presStyleIdx="19" presStyleCnt="21"/>
      <dgm:spPr/>
    </dgm:pt>
    <dgm:pt modelId="{60439DE1-5FE0-415B-9066-87191AEFFC84}" type="pres">
      <dgm:prSet presAssocID="{7D51C4B4-7E55-4B4E-A03A-60F0D1B2B7FD}" presName="chevron7" presStyleLbl="alignNode1" presStyleIdx="20" presStyleCnt="21"/>
      <dgm:spPr/>
    </dgm:pt>
    <dgm:pt modelId="{D0AF6310-CF70-4C92-97EA-7418B985D235}" type="pres">
      <dgm:prSet presAssocID="{7D51C4B4-7E55-4B4E-A03A-60F0D1B2B7FD}" presName="childtext" presStyleLbl="solidFgAcc1" presStyleIdx="2" presStyleCnt="3">
        <dgm:presLayoutVars>
          <dgm:chMax/>
          <dgm:chPref val="0"/>
          <dgm:bulletEnabled val="1"/>
        </dgm:presLayoutVars>
      </dgm:prSet>
      <dgm:spPr/>
      <dgm:t>
        <a:bodyPr/>
        <a:lstStyle/>
        <a:p>
          <a:endParaRPr lang="cs-CZ"/>
        </a:p>
      </dgm:t>
    </dgm:pt>
  </dgm:ptLst>
  <dgm:cxnLst>
    <dgm:cxn modelId="{76C27D3E-C6E5-4B48-82FA-51B2E12EA76B}" type="presOf" srcId="{F0DE8792-FB8B-4DC7-BD29-95AA1BC6405E}" destId="{915EF061-0EC1-4F8E-93E7-D52742BC6D21}" srcOrd="0" destOrd="0" presId="urn:microsoft.com/office/officeart/2008/layout/VerticalAccentList"/>
    <dgm:cxn modelId="{6475EEF1-A434-447A-AB31-3B35520AB259}" srcId="{9D279A65-7979-4BED-A43B-1657DB857DD6}" destId="{C689E44A-F99E-40F6-B414-7BD60B44DD6A}" srcOrd="0" destOrd="0" parTransId="{093E2C06-49C7-480A-81BD-97D2D3233F20}" sibTransId="{DA2597A2-FDAD-4992-A518-523AE8401AD7}"/>
    <dgm:cxn modelId="{A31CDD97-73EB-4202-950E-7E0055DE2433}" srcId="{F0DE8792-FB8B-4DC7-BD29-95AA1BC6405E}" destId="{9D279A65-7979-4BED-A43B-1657DB857DD6}" srcOrd="1" destOrd="0" parTransId="{249D80CD-124C-4F66-8C98-23631E5FDBC0}" sibTransId="{D32FAA20-CD1B-407F-A330-4375A990FDBA}"/>
    <dgm:cxn modelId="{C86BEE16-3813-4FBD-BF74-A2CBE810822B}" type="presOf" srcId="{A3396702-1F45-497A-B66B-DD47C193AC07}" destId="{E1FFEB9E-3F5D-441D-B199-8575A76B90DF}" srcOrd="0" destOrd="0" presId="urn:microsoft.com/office/officeart/2008/layout/VerticalAccentList"/>
    <dgm:cxn modelId="{B650DECA-A2E4-4E28-ABD1-16C10AF29A41}" type="presOf" srcId="{862E105B-E0DF-4374-B41E-BAC4F1885336}" destId="{D0AF6310-CF70-4C92-97EA-7418B985D235}" srcOrd="0" destOrd="0" presId="urn:microsoft.com/office/officeart/2008/layout/VerticalAccentList"/>
    <dgm:cxn modelId="{C1095CC2-B708-49AB-8E53-4531EAC71575}" srcId="{03D94759-606B-4D04-AF03-ED2435DE8FBC}" destId="{A3396702-1F45-497A-B66B-DD47C193AC07}" srcOrd="0" destOrd="0" parTransId="{D32FC9DA-13BC-45D0-8969-DE585E9AB0EB}" sibTransId="{F45558B1-6ACE-4B2F-97FF-D0E595124F41}"/>
    <dgm:cxn modelId="{D0D59DF8-9924-4D6E-93B3-CFC48610073B}" type="presOf" srcId="{9D279A65-7979-4BED-A43B-1657DB857DD6}" destId="{A480A471-CC75-424B-8811-8A12FDE01544}" srcOrd="0" destOrd="0" presId="urn:microsoft.com/office/officeart/2008/layout/VerticalAccentList"/>
    <dgm:cxn modelId="{1F8563BC-DA48-47DB-BE95-D394918C4656}" srcId="{F0DE8792-FB8B-4DC7-BD29-95AA1BC6405E}" destId="{7D51C4B4-7E55-4B4E-A03A-60F0D1B2B7FD}" srcOrd="2" destOrd="0" parTransId="{3025BFF2-6193-45A2-8F10-0A4E99E37003}" sibTransId="{26D2627B-7016-40BA-8787-73B9E36BAADA}"/>
    <dgm:cxn modelId="{C4FB4008-22A9-4CD5-AE2E-475B74C0931B}" srcId="{7D51C4B4-7E55-4B4E-A03A-60F0D1B2B7FD}" destId="{862E105B-E0DF-4374-B41E-BAC4F1885336}" srcOrd="0" destOrd="0" parTransId="{D2064909-E57F-45EA-9D09-1A60223D6831}" sibTransId="{B25BDDC3-CCD9-4B45-9350-B76E154B470C}"/>
    <dgm:cxn modelId="{9ECF00C5-09E5-4624-939A-B052CFE8073F}" srcId="{F0DE8792-FB8B-4DC7-BD29-95AA1BC6405E}" destId="{03D94759-606B-4D04-AF03-ED2435DE8FBC}" srcOrd="0" destOrd="0" parTransId="{13CBB98F-F9F8-4944-A525-F00EC235B10A}" sibTransId="{0050EF18-16D8-43DC-9CA4-607CA8832401}"/>
    <dgm:cxn modelId="{3CE32962-BA94-4617-AB67-C9E2E76F03D3}" type="presOf" srcId="{03D94759-606B-4D04-AF03-ED2435DE8FBC}" destId="{2011E510-FB9C-4EED-AAC3-DB2A024B5B1E}" srcOrd="0" destOrd="0" presId="urn:microsoft.com/office/officeart/2008/layout/VerticalAccentList"/>
    <dgm:cxn modelId="{326EC357-90E9-4810-8D20-D00D8CAF3BAB}" type="presOf" srcId="{C689E44A-F99E-40F6-B414-7BD60B44DD6A}" destId="{49DCC82A-A92F-4471-A002-DC5E944F4379}" srcOrd="0" destOrd="0" presId="urn:microsoft.com/office/officeart/2008/layout/VerticalAccentList"/>
    <dgm:cxn modelId="{1D7890D6-E935-48D3-A064-C9421878E25B}" type="presOf" srcId="{7D51C4B4-7E55-4B4E-A03A-60F0D1B2B7FD}" destId="{FE9948D2-A854-4391-8BAB-44F49054D022}" srcOrd="0" destOrd="0" presId="urn:microsoft.com/office/officeart/2008/layout/VerticalAccentList"/>
    <dgm:cxn modelId="{2EC3ED32-11A9-4A57-9AC7-D8FD997067DC}" type="presParOf" srcId="{915EF061-0EC1-4F8E-93E7-D52742BC6D21}" destId="{95B3A338-6969-4889-ACB8-1918CC51E487}" srcOrd="0" destOrd="0" presId="urn:microsoft.com/office/officeart/2008/layout/VerticalAccentList"/>
    <dgm:cxn modelId="{474B25E4-B78B-4964-BDDB-D962BFFD43FB}" type="presParOf" srcId="{95B3A338-6969-4889-ACB8-1918CC51E487}" destId="{2011E510-FB9C-4EED-AAC3-DB2A024B5B1E}" srcOrd="0" destOrd="0" presId="urn:microsoft.com/office/officeart/2008/layout/VerticalAccentList"/>
    <dgm:cxn modelId="{BDB76687-E40F-4A85-8363-059F9C1C5809}" type="presParOf" srcId="{915EF061-0EC1-4F8E-93E7-D52742BC6D21}" destId="{2583AB7F-BF63-41BF-B074-75030AB34FFE}" srcOrd="1" destOrd="0" presId="urn:microsoft.com/office/officeart/2008/layout/VerticalAccentList"/>
    <dgm:cxn modelId="{536E0B9E-7469-4E12-9ED4-A7106D118452}" type="presParOf" srcId="{2583AB7F-BF63-41BF-B074-75030AB34FFE}" destId="{4F0171ED-F9E6-4284-9353-5F1426F53B57}" srcOrd="0" destOrd="0" presId="urn:microsoft.com/office/officeart/2008/layout/VerticalAccentList"/>
    <dgm:cxn modelId="{4255496A-7FE6-455B-BAB9-A75805E72CEB}" type="presParOf" srcId="{2583AB7F-BF63-41BF-B074-75030AB34FFE}" destId="{416AB5B7-0322-4ED9-A4F0-EB3CB951CD5D}" srcOrd="1" destOrd="0" presId="urn:microsoft.com/office/officeart/2008/layout/VerticalAccentList"/>
    <dgm:cxn modelId="{E8EAD9E2-0B52-4E67-9E07-216917DB6014}" type="presParOf" srcId="{2583AB7F-BF63-41BF-B074-75030AB34FFE}" destId="{ACE2DCC5-89A3-45F0-BBC7-60B058BA3A5A}" srcOrd="2" destOrd="0" presId="urn:microsoft.com/office/officeart/2008/layout/VerticalAccentList"/>
    <dgm:cxn modelId="{B31AC6E1-D470-4A35-A580-4D22A32B6EDC}" type="presParOf" srcId="{2583AB7F-BF63-41BF-B074-75030AB34FFE}" destId="{EB73524C-71DA-47A0-8256-541740F8B034}" srcOrd="3" destOrd="0" presId="urn:microsoft.com/office/officeart/2008/layout/VerticalAccentList"/>
    <dgm:cxn modelId="{8C7DFE68-1D64-4F49-99F5-2958D374CE1A}" type="presParOf" srcId="{2583AB7F-BF63-41BF-B074-75030AB34FFE}" destId="{0A96290C-4F47-42C0-8B1E-41BF67E9139C}" srcOrd="4" destOrd="0" presId="urn:microsoft.com/office/officeart/2008/layout/VerticalAccentList"/>
    <dgm:cxn modelId="{2505C4DF-3099-4A06-8DB1-070A7BADB542}" type="presParOf" srcId="{2583AB7F-BF63-41BF-B074-75030AB34FFE}" destId="{756A752C-6736-48A4-92BF-B85AC905CF22}" srcOrd="5" destOrd="0" presId="urn:microsoft.com/office/officeart/2008/layout/VerticalAccentList"/>
    <dgm:cxn modelId="{9D74E909-E977-4179-8C4F-28F2201E8793}" type="presParOf" srcId="{2583AB7F-BF63-41BF-B074-75030AB34FFE}" destId="{A9B5B2D1-D023-408E-820C-F24D6C679E63}" srcOrd="6" destOrd="0" presId="urn:microsoft.com/office/officeart/2008/layout/VerticalAccentList"/>
    <dgm:cxn modelId="{83B40416-0F01-4FD5-9544-7B18A165C88C}" type="presParOf" srcId="{2583AB7F-BF63-41BF-B074-75030AB34FFE}" destId="{E1FFEB9E-3F5D-441D-B199-8575A76B90DF}" srcOrd="7" destOrd="0" presId="urn:microsoft.com/office/officeart/2008/layout/VerticalAccentList"/>
    <dgm:cxn modelId="{DE562E23-E5B4-4D80-9F1D-145985E5645D}" type="presParOf" srcId="{915EF061-0EC1-4F8E-93E7-D52742BC6D21}" destId="{F8BF933A-6847-4788-8847-A2FFE4CC411A}" srcOrd="2" destOrd="0" presId="urn:microsoft.com/office/officeart/2008/layout/VerticalAccentList"/>
    <dgm:cxn modelId="{86DAA6AC-CE76-428E-93FA-2A524859773F}" type="presParOf" srcId="{915EF061-0EC1-4F8E-93E7-D52742BC6D21}" destId="{0B6491D5-B739-4B6C-9A23-1B28BA261F22}" srcOrd="3" destOrd="0" presId="urn:microsoft.com/office/officeart/2008/layout/VerticalAccentList"/>
    <dgm:cxn modelId="{1408B6EC-8FF2-4A9A-8727-1DE2178D0693}" type="presParOf" srcId="{0B6491D5-B739-4B6C-9A23-1B28BA261F22}" destId="{A480A471-CC75-424B-8811-8A12FDE01544}" srcOrd="0" destOrd="0" presId="urn:microsoft.com/office/officeart/2008/layout/VerticalAccentList"/>
    <dgm:cxn modelId="{E5A0AB77-6670-4E45-9A5D-3D5580C05978}" type="presParOf" srcId="{915EF061-0EC1-4F8E-93E7-D52742BC6D21}" destId="{C5C9617C-AACF-46A2-840C-2A1DA192D99C}" srcOrd="4" destOrd="0" presId="urn:microsoft.com/office/officeart/2008/layout/VerticalAccentList"/>
    <dgm:cxn modelId="{4DC4C7DC-8DC5-4BEE-B1F3-2D1B1BE54067}" type="presParOf" srcId="{C5C9617C-AACF-46A2-840C-2A1DA192D99C}" destId="{7268EC0C-2E00-4A9B-A594-184A76C3CEA8}" srcOrd="0" destOrd="0" presId="urn:microsoft.com/office/officeart/2008/layout/VerticalAccentList"/>
    <dgm:cxn modelId="{D390FA94-D757-4143-B406-C66B27449C04}" type="presParOf" srcId="{C5C9617C-AACF-46A2-840C-2A1DA192D99C}" destId="{04248491-85AC-4676-BA5D-217E2BE3EC84}" srcOrd="1" destOrd="0" presId="urn:microsoft.com/office/officeart/2008/layout/VerticalAccentList"/>
    <dgm:cxn modelId="{3620F2F1-5B2D-4728-ACB5-FF097B71A111}" type="presParOf" srcId="{C5C9617C-AACF-46A2-840C-2A1DA192D99C}" destId="{8C3C6072-EB12-4003-9D4C-519D4CA821CA}" srcOrd="2" destOrd="0" presId="urn:microsoft.com/office/officeart/2008/layout/VerticalAccentList"/>
    <dgm:cxn modelId="{2C089375-ACD1-4464-84FB-4897495D5EE8}" type="presParOf" srcId="{C5C9617C-AACF-46A2-840C-2A1DA192D99C}" destId="{0CF1A675-E9B6-4E0F-9C40-152FFF4DCBE9}" srcOrd="3" destOrd="0" presId="urn:microsoft.com/office/officeart/2008/layout/VerticalAccentList"/>
    <dgm:cxn modelId="{82A3C961-43EB-4074-8A57-165110DCC0D3}" type="presParOf" srcId="{C5C9617C-AACF-46A2-840C-2A1DA192D99C}" destId="{7A5874B9-24DC-4E33-9D1C-CD13B90111D6}" srcOrd="4" destOrd="0" presId="urn:microsoft.com/office/officeart/2008/layout/VerticalAccentList"/>
    <dgm:cxn modelId="{75295AF3-F2FF-4A33-B90E-9FA63C874F90}" type="presParOf" srcId="{C5C9617C-AACF-46A2-840C-2A1DA192D99C}" destId="{34F1D18E-8E2A-4034-A6AE-9F83D405072D}" srcOrd="5" destOrd="0" presId="urn:microsoft.com/office/officeart/2008/layout/VerticalAccentList"/>
    <dgm:cxn modelId="{57D32FF7-251C-4E15-86BF-345DBB59E100}" type="presParOf" srcId="{C5C9617C-AACF-46A2-840C-2A1DA192D99C}" destId="{943FC59B-17CE-48C8-8B87-597EFD3ED9D6}" srcOrd="6" destOrd="0" presId="urn:microsoft.com/office/officeart/2008/layout/VerticalAccentList"/>
    <dgm:cxn modelId="{C47938CB-FCA9-4A0A-9B77-3350842C3A47}" type="presParOf" srcId="{C5C9617C-AACF-46A2-840C-2A1DA192D99C}" destId="{49DCC82A-A92F-4471-A002-DC5E944F4379}" srcOrd="7" destOrd="0" presId="urn:microsoft.com/office/officeart/2008/layout/VerticalAccentList"/>
    <dgm:cxn modelId="{00FFB6A4-E9DE-4A93-9DC3-A43DD4F091B2}" type="presParOf" srcId="{915EF061-0EC1-4F8E-93E7-D52742BC6D21}" destId="{9221944F-CD3C-4256-84D4-AC8748E975A6}" srcOrd="5" destOrd="0" presId="urn:microsoft.com/office/officeart/2008/layout/VerticalAccentList"/>
    <dgm:cxn modelId="{445ABE88-0B31-4CEA-9676-FEB74D920BEF}" type="presParOf" srcId="{915EF061-0EC1-4F8E-93E7-D52742BC6D21}" destId="{8B552CAC-2028-4935-B1A9-EC82ED544922}" srcOrd="6" destOrd="0" presId="urn:microsoft.com/office/officeart/2008/layout/VerticalAccentList"/>
    <dgm:cxn modelId="{6F4A9AE9-73F3-4BD8-8579-645F9FBD1D76}" type="presParOf" srcId="{8B552CAC-2028-4935-B1A9-EC82ED544922}" destId="{FE9948D2-A854-4391-8BAB-44F49054D022}" srcOrd="0" destOrd="0" presId="urn:microsoft.com/office/officeart/2008/layout/VerticalAccentList"/>
    <dgm:cxn modelId="{4BF7D92E-4F0E-49F8-BFB7-1BD490102590}" type="presParOf" srcId="{915EF061-0EC1-4F8E-93E7-D52742BC6D21}" destId="{555BC229-8F53-45E2-9C6D-3C63E11A4A72}" srcOrd="7" destOrd="0" presId="urn:microsoft.com/office/officeart/2008/layout/VerticalAccentList"/>
    <dgm:cxn modelId="{AA4000E0-4E5F-40B6-91C0-59C292AC0B82}" type="presParOf" srcId="{555BC229-8F53-45E2-9C6D-3C63E11A4A72}" destId="{66272941-32B4-4ECD-8F18-36BB188A7859}" srcOrd="0" destOrd="0" presId="urn:microsoft.com/office/officeart/2008/layout/VerticalAccentList"/>
    <dgm:cxn modelId="{59C6958A-AD34-440E-B42A-A460D443AE8D}" type="presParOf" srcId="{555BC229-8F53-45E2-9C6D-3C63E11A4A72}" destId="{A4DB1781-7F5C-4040-90F3-879F49680572}" srcOrd="1" destOrd="0" presId="urn:microsoft.com/office/officeart/2008/layout/VerticalAccentList"/>
    <dgm:cxn modelId="{753046C4-04BF-4AA3-BDA3-86D5F4401ABF}" type="presParOf" srcId="{555BC229-8F53-45E2-9C6D-3C63E11A4A72}" destId="{64325C9E-3185-44B6-955B-BD58F8602E84}" srcOrd="2" destOrd="0" presId="urn:microsoft.com/office/officeart/2008/layout/VerticalAccentList"/>
    <dgm:cxn modelId="{2733F070-6BF1-4D0C-A221-7B7B16A978DF}" type="presParOf" srcId="{555BC229-8F53-45E2-9C6D-3C63E11A4A72}" destId="{A7B26422-5158-41CD-976B-D1FFE2CB1487}" srcOrd="3" destOrd="0" presId="urn:microsoft.com/office/officeart/2008/layout/VerticalAccentList"/>
    <dgm:cxn modelId="{0625852A-037D-4CCA-9107-656FBF404117}" type="presParOf" srcId="{555BC229-8F53-45E2-9C6D-3C63E11A4A72}" destId="{4A5ACC2E-DBDE-460C-8390-C8A23FDC401C}" srcOrd="4" destOrd="0" presId="urn:microsoft.com/office/officeart/2008/layout/VerticalAccentList"/>
    <dgm:cxn modelId="{084A7079-32A7-487C-8EA9-25361D64132B}" type="presParOf" srcId="{555BC229-8F53-45E2-9C6D-3C63E11A4A72}" destId="{BBB6419C-BBE4-44AB-B9DC-211A1F55BC71}" srcOrd="5" destOrd="0" presId="urn:microsoft.com/office/officeart/2008/layout/VerticalAccentList"/>
    <dgm:cxn modelId="{53773B95-07F8-4797-9425-7FD457502A0C}" type="presParOf" srcId="{555BC229-8F53-45E2-9C6D-3C63E11A4A72}" destId="{60439DE1-5FE0-415B-9066-87191AEFFC84}" srcOrd="6" destOrd="0" presId="urn:microsoft.com/office/officeart/2008/layout/VerticalAccentList"/>
    <dgm:cxn modelId="{99F09EC0-8098-449B-A6DE-27F568C1C325}" type="presParOf" srcId="{555BC229-8F53-45E2-9C6D-3C63E11A4A72}" destId="{D0AF6310-CF70-4C92-97EA-7418B985D235}" srcOrd="7" destOrd="0" presId="urn:microsoft.com/office/officeart/2008/layout/VerticalAccent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3709A6E2-B805-4ED1-8889-89D760200EDA}" type="doc">
      <dgm:prSet loTypeId="urn:microsoft.com/office/officeart/2008/layout/VerticalAccentList" loCatId="list" qsTypeId="urn:microsoft.com/office/officeart/2005/8/quickstyle/simple1" qsCatId="simple" csTypeId="urn:microsoft.com/office/officeart/2005/8/colors/accent1_2" csCatId="accent1" phldr="1"/>
      <dgm:spPr/>
      <dgm:t>
        <a:bodyPr/>
        <a:lstStyle/>
        <a:p>
          <a:endParaRPr lang="cs-CZ"/>
        </a:p>
      </dgm:t>
    </dgm:pt>
    <dgm:pt modelId="{B99A1529-08D2-46DE-ACAA-D4DC161FB560}">
      <dgm:prSet phldrT="[Text]" phldr="1"/>
      <dgm:spPr/>
      <dgm:t>
        <a:bodyPr/>
        <a:lstStyle/>
        <a:p>
          <a:endParaRPr lang="cs-CZ" b="1"/>
        </a:p>
      </dgm:t>
    </dgm:pt>
    <dgm:pt modelId="{46B23C6C-82D4-4060-9C1B-9AED966033B2}" type="parTrans" cxnId="{8A700609-1D0F-4E8E-93A0-F78C1BEA9271}">
      <dgm:prSet/>
      <dgm:spPr/>
      <dgm:t>
        <a:bodyPr/>
        <a:lstStyle/>
        <a:p>
          <a:endParaRPr lang="cs-CZ" b="1"/>
        </a:p>
      </dgm:t>
    </dgm:pt>
    <dgm:pt modelId="{BF5C4DEF-BC90-45D3-AB29-CC11E085D826}" type="sibTrans" cxnId="{8A700609-1D0F-4E8E-93A0-F78C1BEA9271}">
      <dgm:prSet/>
      <dgm:spPr/>
      <dgm:t>
        <a:bodyPr/>
        <a:lstStyle/>
        <a:p>
          <a:endParaRPr lang="cs-CZ" b="1"/>
        </a:p>
      </dgm:t>
    </dgm:pt>
    <dgm:pt modelId="{4103F7D9-F991-4996-89C2-62ABA8DF7E42}">
      <dgm:prSet phldrT="[Text]"/>
      <dgm:spPr/>
      <dgm:t>
        <a:bodyPr/>
        <a:lstStyle/>
        <a:p>
          <a:r>
            <a:rPr lang="cs-CZ" b="1" dirty="0" err="1" smtClean="0"/>
            <a:t>Guy</a:t>
          </a:r>
          <a:r>
            <a:rPr lang="cs-CZ" b="1" dirty="0" smtClean="0"/>
            <a:t> </a:t>
          </a:r>
          <a:r>
            <a:rPr lang="cs-CZ" b="1" dirty="0" err="1" smtClean="0"/>
            <a:t>Fawkes´Night</a:t>
          </a:r>
          <a:endParaRPr lang="cs-CZ" b="1" dirty="0"/>
        </a:p>
      </dgm:t>
    </dgm:pt>
    <dgm:pt modelId="{E30F2BB9-A80E-4BF7-BF80-0C1724B529DC}" type="parTrans" cxnId="{4A6A0F69-ECFE-46AA-88B4-58FF99B2F5B0}">
      <dgm:prSet/>
      <dgm:spPr/>
      <dgm:t>
        <a:bodyPr/>
        <a:lstStyle/>
        <a:p>
          <a:endParaRPr lang="cs-CZ" b="1"/>
        </a:p>
      </dgm:t>
    </dgm:pt>
    <dgm:pt modelId="{1FCA66DF-CE99-4C16-AE4D-8D664825610E}" type="sibTrans" cxnId="{4A6A0F69-ECFE-46AA-88B4-58FF99B2F5B0}">
      <dgm:prSet/>
      <dgm:spPr/>
      <dgm:t>
        <a:bodyPr/>
        <a:lstStyle/>
        <a:p>
          <a:endParaRPr lang="cs-CZ" b="1"/>
        </a:p>
      </dgm:t>
    </dgm:pt>
    <dgm:pt modelId="{DE1D1F37-A5CE-4BC2-8BF4-7EF6FF486F5A}">
      <dgm:prSet phldrT="[Text]" phldr="1"/>
      <dgm:spPr/>
      <dgm:t>
        <a:bodyPr/>
        <a:lstStyle/>
        <a:p>
          <a:endParaRPr lang="cs-CZ" b="1"/>
        </a:p>
      </dgm:t>
    </dgm:pt>
    <dgm:pt modelId="{42700706-8DEF-4C6A-A537-5D862A26800A}" type="parTrans" cxnId="{581CA986-0F3A-493D-B428-803E2EF2681B}">
      <dgm:prSet/>
      <dgm:spPr/>
      <dgm:t>
        <a:bodyPr/>
        <a:lstStyle/>
        <a:p>
          <a:endParaRPr lang="cs-CZ" b="1"/>
        </a:p>
      </dgm:t>
    </dgm:pt>
    <dgm:pt modelId="{03B62942-FD8B-4815-B79D-57F517B0BAB7}" type="sibTrans" cxnId="{581CA986-0F3A-493D-B428-803E2EF2681B}">
      <dgm:prSet/>
      <dgm:spPr/>
      <dgm:t>
        <a:bodyPr/>
        <a:lstStyle/>
        <a:p>
          <a:endParaRPr lang="cs-CZ" b="1"/>
        </a:p>
      </dgm:t>
    </dgm:pt>
    <dgm:pt modelId="{5B51F635-ACBD-4905-804F-6CE77634B230}">
      <dgm:prSet phldrT="[Text]"/>
      <dgm:spPr/>
      <dgm:t>
        <a:bodyPr/>
        <a:lstStyle/>
        <a:p>
          <a:r>
            <a:rPr lang="cs-CZ" b="1" dirty="0" err="1" smtClean="0"/>
            <a:t>Indenpendence</a:t>
          </a:r>
          <a:r>
            <a:rPr lang="cs-CZ" b="1" dirty="0" smtClean="0"/>
            <a:t> </a:t>
          </a:r>
          <a:r>
            <a:rPr lang="cs-CZ" b="1" dirty="0" err="1" smtClean="0"/>
            <a:t>Day</a:t>
          </a:r>
          <a:endParaRPr lang="cs-CZ" b="1" dirty="0"/>
        </a:p>
      </dgm:t>
    </dgm:pt>
    <dgm:pt modelId="{7FE9DB8E-0412-41ED-ADEB-F172E50CF7FC}" type="parTrans" cxnId="{6884DD15-255B-40D6-8373-63A3DA51F9E9}">
      <dgm:prSet/>
      <dgm:spPr/>
      <dgm:t>
        <a:bodyPr/>
        <a:lstStyle/>
        <a:p>
          <a:endParaRPr lang="cs-CZ" b="1"/>
        </a:p>
      </dgm:t>
    </dgm:pt>
    <dgm:pt modelId="{62CDC980-4774-4FE4-8462-7962B5694E58}" type="sibTrans" cxnId="{6884DD15-255B-40D6-8373-63A3DA51F9E9}">
      <dgm:prSet/>
      <dgm:spPr/>
      <dgm:t>
        <a:bodyPr/>
        <a:lstStyle/>
        <a:p>
          <a:endParaRPr lang="cs-CZ" b="1"/>
        </a:p>
      </dgm:t>
    </dgm:pt>
    <dgm:pt modelId="{DFB0AEAB-B562-4453-BA7C-FD7171D60141}">
      <dgm:prSet phldrT="[Text]" phldr="1"/>
      <dgm:spPr/>
      <dgm:t>
        <a:bodyPr/>
        <a:lstStyle/>
        <a:p>
          <a:endParaRPr lang="cs-CZ" b="1"/>
        </a:p>
      </dgm:t>
    </dgm:pt>
    <dgm:pt modelId="{5C2A085E-6796-485A-8A36-45DBC90B5CAF}" type="parTrans" cxnId="{28BEDE25-342B-4CFD-A02C-F16CA8571A95}">
      <dgm:prSet/>
      <dgm:spPr/>
      <dgm:t>
        <a:bodyPr/>
        <a:lstStyle/>
        <a:p>
          <a:endParaRPr lang="cs-CZ" b="1"/>
        </a:p>
      </dgm:t>
    </dgm:pt>
    <dgm:pt modelId="{427532E5-4C15-4433-9979-EF6F189991DD}" type="sibTrans" cxnId="{28BEDE25-342B-4CFD-A02C-F16CA8571A95}">
      <dgm:prSet/>
      <dgm:spPr/>
      <dgm:t>
        <a:bodyPr/>
        <a:lstStyle/>
        <a:p>
          <a:endParaRPr lang="cs-CZ" b="1"/>
        </a:p>
      </dgm:t>
    </dgm:pt>
    <dgm:pt modelId="{15F90B88-9274-4B29-8B20-6EF562459F8E}">
      <dgm:prSet phldrT="[Text]"/>
      <dgm:spPr/>
      <dgm:t>
        <a:bodyPr/>
        <a:lstStyle/>
        <a:p>
          <a:r>
            <a:rPr lang="cs-CZ" b="1" dirty="0" smtClean="0"/>
            <a:t>New </a:t>
          </a:r>
          <a:r>
            <a:rPr lang="cs-CZ" b="1" dirty="0" err="1" smtClean="0"/>
            <a:t>Year´s</a:t>
          </a:r>
          <a:r>
            <a:rPr lang="cs-CZ" b="1" dirty="0" smtClean="0"/>
            <a:t> </a:t>
          </a:r>
          <a:r>
            <a:rPr lang="cs-CZ" b="1" dirty="0" err="1" smtClean="0"/>
            <a:t>Eve</a:t>
          </a:r>
          <a:endParaRPr lang="cs-CZ" b="1" dirty="0"/>
        </a:p>
      </dgm:t>
    </dgm:pt>
    <dgm:pt modelId="{903A8A91-C501-4379-B345-10AE4713550F}" type="parTrans" cxnId="{DE34DA54-85EE-4C4C-AB4D-5893EF09E3F4}">
      <dgm:prSet/>
      <dgm:spPr/>
      <dgm:t>
        <a:bodyPr/>
        <a:lstStyle/>
        <a:p>
          <a:endParaRPr lang="cs-CZ" b="1"/>
        </a:p>
      </dgm:t>
    </dgm:pt>
    <dgm:pt modelId="{835FD6D8-3460-41EB-81E8-A47FEEC1DD70}" type="sibTrans" cxnId="{DE34DA54-85EE-4C4C-AB4D-5893EF09E3F4}">
      <dgm:prSet/>
      <dgm:spPr/>
      <dgm:t>
        <a:bodyPr/>
        <a:lstStyle/>
        <a:p>
          <a:endParaRPr lang="cs-CZ" b="1"/>
        </a:p>
      </dgm:t>
    </dgm:pt>
    <dgm:pt modelId="{0B1DDD79-BF0D-46AD-8D2C-A3F78F935E1B}" type="pres">
      <dgm:prSet presAssocID="{3709A6E2-B805-4ED1-8889-89D760200EDA}" presName="Name0" presStyleCnt="0">
        <dgm:presLayoutVars>
          <dgm:chMax/>
          <dgm:chPref/>
          <dgm:dir/>
        </dgm:presLayoutVars>
      </dgm:prSet>
      <dgm:spPr/>
      <dgm:t>
        <a:bodyPr/>
        <a:lstStyle/>
        <a:p>
          <a:endParaRPr lang="cs-CZ"/>
        </a:p>
      </dgm:t>
    </dgm:pt>
    <dgm:pt modelId="{EF7FA6FD-E261-4C3E-875F-B1E32E9E53B0}" type="pres">
      <dgm:prSet presAssocID="{B99A1529-08D2-46DE-ACAA-D4DC161FB560}" presName="parenttextcomposite" presStyleCnt="0"/>
      <dgm:spPr/>
    </dgm:pt>
    <dgm:pt modelId="{1D1E87B4-0E3B-4946-BE1E-9E45A33182D1}" type="pres">
      <dgm:prSet presAssocID="{B99A1529-08D2-46DE-ACAA-D4DC161FB560}" presName="parenttext" presStyleLbl="revTx" presStyleIdx="0" presStyleCnt="3">
        <dgm:presLayoutVars>
          <dgm:chMax/>
          <dgm:chPref val="2"/>
          <dgm:bulletEnabled val="1"/>
        </dgm:presLayoutVars>
      </dgm:prSet>
      <dgm:spPr/>
      <dgm:t>
        <a:bodyPr/>
        <a:lstStyle/>
        <a:p>
          <a:endParaRPr lang="cs-CZ"/>
        </a:p>
      </dgm:t>
    </dgm:pt>
    <dgm:pt modelId="{9DD758F8-1FE0-4F5E-A276-46448B1E5214}" type="pres">
      <dgm:prSet presAssocID="{B99A1529-08D2-46DE-ACAA-D4DC161FB560}" presName="composite" presStyleCnt="0"/>
      <dgm:spPr/>
    </dgm:pt>
    <dgm:pt modelId="{94A1EEC2-9CE9-46D8-854C-D6381875F675}" type="pres">
      <dgm:prSet presAssocID="{B99A1529-08D2-46DE-ACAA-D4DC161FB560}" presName="chevron1" presStyleLbl="alignNode1" presStyleIdx="0" presStyleCnt="21"/>
      <dgm:spPr/>
    </dgm:pt>
    <dgm:pt modelId="{9C88FB31-29D3-4803-BD52-11D0277D6D9C}" type="pres">
      <dgm:prSet presAssocID="{B99A1529-08D2-46DE-ACAA-D4DC161FB560}" presName="chevron2" presStyleLbl="alignNode1" presStyleIdx="1" presStyleCnt="21"/>
      <dgm:spPr/>
    </dgm:pt>
    <dgm:pt modelId="{494DF468-8818-40BE-9ECE-2120DECE8C5E}" type="pres">
      <dgm:prSet presAssocID="{B99A1529-08D2-46DE-ACAA-D4DC161FB560}" presName="chevron3" presStyleLbl="alignNode1" presStyleIdx="2" presStyleCnt="21"/>
      <dgm:spPr/>
    </dgm:pt>
    <dgm:pt modelId="{281FD06C-FE7A-4214-BCFD-5E9311215175}" type="pres">
      <dgm:prSet presAssocID="{B99A1529-08D2-46DE-ACAA-D4DC161FB560}" presName="chevron4" presStyleLbl="alignNode1" presStyleIdx="3" presStyleCnt="21"/>
      <dgm:spPr/>
    </dgm:pt>
    <dgm:pt modelId="{20B0EE86-0DC8-4FBF-862A-27D74113378E}" type="pres">
      <dgm:prSet presAssocID="{B99A1529-08D2-46DE-ACAA-D4DC161FB560}" presName="chevron5" presStyleLbl="alignNode1" presStyleIdx="4" presStyleCnt="21"/>
      <dgm:spPr/>
    </dgm:pt>
    <dgm:pt modelId="{E637CBB6-DBC2-4592-8596-6B957A6167DD}" type="pres">
      <dgm:prSet presAssocID="{B99A1529-08D2-46DE-ACAA-D4DC161FB560}" presName="chevron6" presStyleLbl="alignNode1" presStyleIdx="5" presStyleCnt="21"/>
      <dgm:spPr/>
    </dgm:pt>
    <dgm:pt modelId="{47AB0ED3-5ABE-4FE6-AAF9-957D8D938823}" type="pres">
      <dgm:prSet presAssocID="{B99A1529-08D2-46DE-ACAA-D4DC161FB560}" presName="chevron7" presStyleLbl="alignNode1" presStyleIdx="6" presStyleCnt="21"/>
      <dgm:spPr/>
    </dgm:pt>
    <dgm:pt modelId="{72528893-6883-4187-B698-8892B0207E12}" type="pres">
      <dgm:prSet presAssocID="{B99A1529-08D2-46DE-ACAA-D4DC161FB560}" presName="childtext" presStyleLbl="solidFgAcc1" presStyleIdx="0" presStyleCnt="3">
        <dgm:presLayoutVars>
          <dgm:chMax/>
          <dgm:chPref val="0"/>
          <dgm:bulletEnabled val="1"/>
        </dgm:presLayoutVars>
      </dgm:prSet>
      <dgm:spPr/>
      <dgm:t>
        <a:bodyPr/>
        <a:lstStyle/>
        <a:p>
          <a:endParaRPr lang="cs-CZ"/>
        </a:p>
      </dgm:t>
    </dgm:pt>
    <dgm:pt modelId="{09DEBF59-D234-440C-9B61-91B7A8FFC8F8}" type="pres">
      <dgm:prSet presAssocID="{BF5C4DEF-BC90-45D3-AB29-CC11E085D826}" presName="sibTrans" presStyleCnt="0"/>
      <dgm:spPr/>
    </dgm:pt>
    <dgm:pt modelId="{808972B1-1F56-420C-B404-095837402189}" type="pres">
      <dgm:prSet presAssocID="{DE1D1F37-A5CE-4BC2-8BF4-7EF6FF486F5A}" presName="parenttextcomposite" presStyleCnt="0"/>
      <dgm:spPr/>
    </dgm:pt>
    <dgm:pt modelId="{4D9682F1-DBAC-4A76-828E-D804257BD057}" type="pres">
      <dgm:prSet presAssocID="{DE1D1F37-A5CE-4BC2-8BF4-7EF6FF486F5A}" presName="parenttext" presStyleLbl="revTx" presStyleIdx="1" presStyleCnt="3">
        <dgm:presLayoutVars>
          <dgm:chMax/>
          <dgm:chPref val="2"/>
          <dgm:bulletEnabled val="1"/>
        </dgm:presLayoutVars>
      </dgm:prSet>
      <dgm:spPr/>
      <dgm:t>
        <a:bodyPr/>
        <a:lstStyle/>
        <a:p>
          <a:endParaRPr lang="cs-CZ"/>
        </a:p>
      </dgm:t>
    </dgm:pt>
    <dgm:pt modelId="{1ABBBDE6-AA35-4588-86E6-6EBF08617A20}" type="pres">
      <dgm:prSet presAssocID="{DE1D1F37-A5CE-4BC2-8BF4-7EF6FF486F5A}" presName="composite" presStyleCnt="0"/>
      <dgm:spPr/>
    </dgm:pt>
    <dgm:pt modelId="{5608C9AC-5DD6-461A-B1FC-E26E45211A48}" type="pres">
      <dgm:prSet presAssocID="{DE1D1F37-A5CE-4BC2-8BF4-7EF6FF486F5A}" presName="chevron1" presStyleLbl="alignNode1" presStyleIdx="7" presStyleCnt="21"/>
      <dgm:spPr/>
    </dgm:pt>
    <dgm:pt modelId="{B7237786-125A-4414-9BEE-E156062DBF84}" type="pres">
      <dgm:prSet presAssocID="{DE1D1F37-A5CE-4BC2-8BF4-7EF6FF486F5A}" presName="chevron2" presStyleLbl="alignNode1" presStyleIdx="8" presStyleCnt="21"/>
      <dgm:spPr/>
    </dgm:pt>
    <dgm:pt modelId="{925BCF3C-3FCF-4002-A6BF-8DDD844F33C8}" type="pres">
      <dgm:prSet presAssocID="{DE1D1F37-A5CE-4BC2-8BF4-7EF6FF486F5A}" presName="chevron3" presStyleLbl="alignNode1" presStyleIdx="9" presStyleCnt="21"/>
      <dgm:spPr/>
    </dgm:pt>
    <dgm:pt modelId="{37DDAA93-EFD8-4949-9FEB-688F78292A04}" type="pres">
      <dgm:prSet presAssocID="{DE1D1F37-A5CE-4BC2-8BF4-7EF6FF486F5A}" presName="chevron4" presStyleLbl="alignNode1" presStyleIdx="10" presStyleCnt="21"/>
      <dgm:spPr/>
    </dgm:pt>
    <dgm:pt modelId="{64E37078-023D-484C-AD3C-517EE564D5AE}" type="pres">
      <dgm:prSet presAssocID="{DE1D1F37-A5CE-4BC2-8BF4-7EF6FF486F5A}" presName="chevron5" presStyleLbl="alignNode1" presStyleIdx="11" presStyleCnt="21"/>
      <dgm:spPr/>
    </dgm:pt>
    <dgm:pt modelId="{83B0CD06-B293-4197-90E0-765DC1B93E66}" type="pres">
      <dgm:prSet presAssocID="{DE1D1F37-A5CE-4BC2-8BF4-7EF6FF486F5A}" presName="chevron6" presStyleLbl="alignNode1" presStyleIdx="12" presStyleCnt="21"/>
      <dgm:spPr/>
    </dgm:pt>
    <dgm:pt modelId="{DC60D946-2016-4AAA-B555-8F620919A92F}" type="pres">
      <dgm:prSet presAssocID="{DE1D1F37-A5CE-4BC2-8BF4-7EF6FF486F5A}" presName="chevron7" presStyleLbl="alignNode1" presStyleIdx="13" presStyleCnt="21"/>
      <dgm:spPr/>
    </dgm:pt>
    <dgm:pt modelId="{0E87394C-61F9-4A07-924D-1B6B729A37BC}" type="pres">
      <dgm:prSet presAssocID="{DE1D1F37-A5CE-4BC2-8BF4-7EF6FF486F5A}" presName="childtext" presStyleLbl="solidFgAcc1" presStyleIdx="1" presStyleCnt="3">
        <dgm:presLayoutVars>
          <dgm:chMax/>
          <dgm:chPref val="0"/>
          <dgm:bulletEnabled val="1"/>
        </dgm:presLayoutVars>
      </dgm:prSet>
      <dgm:spPr/>
      <dgm:t>
        <a:bodyPr/>
        <a:lstStyle/>
        <a:p>
          <a:endParaRPr lang="cs-CZ"/>
        </a:p>
      </dgm:t>
    </dgm:pt>
    <dgm:pt modelId="{258200CB-29E5-43BB-9B81-7D1C2473BFE7}" type="pres">
      <dgm:prSet presAssocID="{03B62942-FD8B-4815-B79D-57F517B0BAB7}" presName="sibTrans" presStyleCnt="0"/>
      <dgm:spPr/>
    </dgm:pt>
    <dgm:pt modelId="{4DD88C38-EBCF-45B3-85CC-5BF3530F69B9}" type="pres">
      <dgm:prSet presAssocID="{DFB0AEAB-B562-4453-BA7C-FD7171D60141}" presName="parenttextcomposite" presStyleCnt="0"/>
      <dgm:spPr/>
    </dgm:pt>
    <dgm:pt modelId="{ACFC9BCE-0D35-40B6-9EF3-0F055C105E7E}" type="pres">
      <dgm:prSet presAssocID="{DFB0AEAB-B562-4453-BA7C-FD7171D60141}" presName="parenttext" presStyleLbl="revTx" presStyleIdx="2" presStyleCnt="3">
        <dgm:presLayoutVars>
          <dgm:chMax/>
          <dgm:chPref val="2"/>
          <dgm:bulletEnabled val="1"/>
        </dgm:presLayoutVars>
      </dgm:prSet>
      <dgm:spPr/>
      <dgm:t>
        <a:bodyPr/>
        <a:lstStyle/>
        <a:p>
          <a:endParaRPr lang="cs-CZ"/>
        </a:p>
      </dgm:t>
    </dgm:pt>
    <dgm:pt modelId="{DE9E6CD6-45AB-4ED1-9A83-79E269575EF6}" type="pres">
      <dgm:prSet presAssocID="{DFB0AEAB-B562-4453-BA7C-FD7171D60141}" presName="composite" presStyleCnt="0"/>
      <dgm:spPr/>
    </dgm:pt>
    <dgm:pt modelId="{B239EAE1-C273-47B2-B97D-0E972DFBA28A}" type="pres">
      <dgm:prSet presAssocID="{DFB0AEAB-B562-4453-BA7C-FD7171D60141}" presName="chevron1" presStyleLbl="alignNode1" presStyleIdx="14" presStyleCnt="21"/>
      <dgm:spPr/>
    </dgm:pt>
    <dgm:pt modelId="{3BF6F673-28AA-45B2-BDC2-7478E2146C79}" type="pres">
      <dgm:prSet presAssocID="{DFB0AEAB-B562-4453-BA7C-FD7171D60141}" presName="chevron2" presStyleLbl="alignNode1" presStyleIdx="15" presStyleCnt="21"/>
      <dgm:spPr/>
    </dgm:pt>
    <dgm:pt modelId="{A276501B-6351-45AE-A6DD-55723C871912}" type="pres">
      <dgm:prSet presAssocID="{DFB0AEAB-B562-4453-BA7C-FD7171D60141}" presName="chevron3" presStyleLbl="alignNode1" presStyleIdx="16" presStyleCnt="21"/>
      <dgm:spPr/>
    </dgm:pt>
    <dgm:pt modelId="{54293B6E-06CD-4681-8EE9-9E200212F975}" type="pres">
      <dgm:prSet presAssocID="{DFB0AEAB-B562-4453-BA7C-FD7171D60141}" presName="chevron4" presStyleLbl="alignNode1" presStyleIdx="17" presStyleCnt="21"/>
      <dgm:spPr/>
    </dgm:pt>
    <dgm:pt modelId="{D33C8D96-D36F-4F0C-AD4C-D7A6F9092BBD}" type="pres">
      <dgm:prSet presAssocID="{DFB0AEAB-B562-4453-BA7C-FD7171D60141}" presName="chevron5" presStyleLbl="alignNode1" presStyleIdx="18" presStyleCnt="21"/>
      <dgm:spPr/>
    </dgm:pt>
    <dgm:pt modelId="{2D6DE23B-8976-40C1-8E85-FE21ED934795}" type="pres">
      <dgm:prSet presAssocID="{DFB0AEAB-B562-4453-BA7C-FD7171D60141}" presName="chevron6" presStyleLbl="alignNode1" presStyleIdx="19" presStyleCnt="21"/>
      <dgm:spPr/>
    </dgm:pt>
    <dgm:pt modelId="{36C3FBF5-68EC-4539-812E-CE4BB55D7233}" type="pres">
      <dgm:prSet presAssocID="{DFB0AEAB-B562-4453-BA7C-FD7171D60141}" presName="chevron7" presStyleLbl="alignNode1" presStyleIdx="20" presStyleCnt="21"/>
      <dgm:spPr/>
    </dgm:pt>
    <dgm:pt modelId="{E7CF95AE-7919-4ED4-9E06-FAE49C2E3385}" type="pres">
      <dgm:prSet presAssocID="{DFB0AEAB-B562-4453-BA7C-FD7171D60141}" presName="childtext" presStyleLbl="solidFgAcc1" presStyleIdx="2" presStyleCnt="3">
        <dgm:presLayoutVars>
          <dgm:chMax/>
          <dgm:chPref val="0"/>
          <dgm:bulletEnabled val="1"/>
        </dgm:presLayoutVars>
      </dgm:prSet>
      <dgm:spPr/>
      <dgm:t>
        <a:bodyPr/>
        <a:lstStyle/>
        <a:p>
          <a:endParaRPr lang="cs-CZ"/>
        </a:p>
      </dgm:t>
    </dgm:pt>
  </dgm:ptLst>
  <dgm:cxnLst>
    <dgm:cxn modelId="{8A700609-1D0F-4E8E-93A0-F78C1BEA9271}" srcId="{3709A6E2-B805-4ED1-8889-89D760200EDA}" destId="{B99A1529-08D2-46DE-ACAA-D4DC161FB560}" srcOrd="0" destOrd="0" parTransId="{46B23C6C-82D4-4060-9C1B-9AED966033B2}" sibTransId="{BF5C4DEF-BC90-45D3-AB29-CC11E085D826}"/>
    <dgm:cxn modelId="{581CA986-0F3A-493D-B428-803E2EF2681B}" srcId="{3709A6E2-B805-4ED1-8889-89D760200EDA}" destId="{DE1D1F37-A5CE-4BC2-8BF4-7EF6FF486F5A}" srcOrd="1" destOrd="0" parTransId="{42700706-8DEF-4C6A-A537-5D862A26800A}" sibTransId="{03B62942-FD8B-4815-B79D-57F517B0BAB7}"/>
    <dgm:cxn modelId="{4A6A0F69-ECFE-46AA-88B4-58FF99B2F5B0}" srcId="{B99A1529-08D2-46DE-ACAA-D4DC161FB560}" destId="{4103F7D9-F991-4996-89C2-62ABA8DF7E42}" srcOrd="0" destOrd="0" parTransId="{E30F2BB9-A80E-4BF7-BF80-0C1724B529DC}" sibTransId="{1FCA66DF-CE99-4C16-AE4D-8D664825610E}"/>
    <dgm:cxn modelId="{4C8EAD30-27A6-4E34-A80C-068744CE4840}" type="presOf" srcId="{B99A1529-08D2-46DE-ACAA-D4DC161FB560}" destId="{1D1E87B4-0E3B-4946-BE1E-9E45A33182D1}" srcOrd="0" destOrd="0" presId="urn:microsoft.com/office/officeart/2008/layout/VerticalAccentList"/>
    <dgm:cxn modelId="{17ACF6B2-F508-4F36-A451-D26167144898}" type="presOf" srcId="{3709A6E2-B805-4ED1-8889-89D760200EDA}" destId="{0B1DDD79-BF0D-46AD-8D2C-A3F78F935E1B}" srcOrd="0" destOrd="0" presId="urn:microsoft.com/office/officeart/2008/layout/VerticalAccentList"/>
    <dgm:cxn modelId="{A45F36D1-4C32-4E0C-B83F-22F9AC2F014C}" type="presOf" srcId="{DFB0AEAB-B562-4453-BA7C-FD7171D60141}" destId="{ACFC9BCE-0D35-40B6-9EF3-0F055C105E7E}" srcOrd="0" destOrd="0" presId="urn:microsoft.com/office/officeart/2008/layout/VerticalAccentList"/>
    <dgm:cxn modelId="{6884DD15-255B-40D6-8373-63A3DA51F9E9}" srcId="{DE1D1F37-A5CE-4BC2-8BF4-7EF6FF486F5A}" destId="{5B51F635-ACBD-4905-804F-6CE77634B230}" srcOrd="0" destOrd="0" parTransId="{7FE9DB8E-0412-41ED-ADEB-F172E50CF7FC}" sibTransId="{62CDC980-4774-4FE4-8462-7962B5694E58}"/>
    <dgm:cxn modelId="{28BEDE25-342B-4CFD-A02C-F16CA8571A95}" srcId="{3709A6E2-B805-4ED1-8889-89D760200EDA}" destId="{DFB0AEAB-B562-4453-BA7C-FD7171D60141}" srcOrd="2" destOrd="0" parTransId="{5C2A085E-6796-485A-8A36-45DBC90B5CAF}" sibTransId="{427532E5-4C15-4433-9979-EF6F189991DD}"/>
    <dgm:cxn modelId="{4E438410-20BF-4F08-AD27-91E32E41ADCF}" type="presOf" srcId="{15F90B88-9274-4B29-8B20-6EF562459F8E}" destId="{E7CF95AE-7919-4ED4-9E06-FAE49C2E3385}" srcOrd="0" destOrd="0" presId="urn:microsoft.com/office/officeart/2008/layout/VerticalAccentList"/>
    <dgm:cxn modelId="{1D0FE6DD-15FF-4E70-91E0-125760EBB63C}" type="presOf" srcId="{4103F7D9-F991-4996-89C2-62ABA8DF7E42}" destId="{72528893-6883-4187-B698-8892B0207E12}" srcOrd="0" destOrd="0" presId="urn:microsoft.com/office/officeart/2008/layout/VerticalAccentList"/>
    <dgm:cxn modelId="{DE34DA54-85EE-4C4C-AB4D-5893EF09E3F4}" srcId="{DFB0AEAB-B562-4453-BA7C-FD7171D60141}" destId="{15F90B88-9274-4B29-8B20-6EF562459F8E}" srcOrd="0" destOrd="0" parTransId="{903A8A91-C501-4379-B345-10AE4713550F}" sibTransId="{835FD6D8-3460-41EB-81E8-A47FEEC1DD70}"/>
    <dgm:cxn modelId="{77CE3C6B-8277-474A-AFBD-7355BBEEB58E}" type="presOf" srcId="{5B51F635-ACBD-4905-804F-6CE77634B230}" destId="{0E87394C-61F9-4A07-924D-1B6B729A37BC}" srcOrd="0" destOrd="0" presId="urn:microsoft.com/office/officeart/2008/layout/VerticalAccentList"/>
    <dgm:cxn modelId="{6542D87B-34FE-4013-8873-59531021CB86}" type="presOf" srcId="{DE1D1F37-A5CE-4BC2-8BF4-7EF6FF486F5A}" destId="{4D9682F1-DBAC-4A76-828E-D804257BD057}" srcOrd="0" destOrd="0" presId="urn:microsoft.com/office/officeart/2008/layout/VerticalAccentList"/>
    <dgm:cxn modelId="{9A41DEB3-4973-4322-9272-33A693D1AD3D}" type="presParOf" srcId="{0B1DDD79-BF0D-46AD-8D2C-A3F78F935E1B}" destId="{EF7FA6FD-E261-4C3E-875F-B1E32E9E53B0}" srcOrd="0" destOrd="0" presId="urn:microsoft.com/office/officeart/2008/layout/VerticalAccentList"/>
    <dgm:cxn modelId="{EBF4B9A5-F543-484C-B07D-4A34F719F88C}" type="presParOf" srcId="{EF7FA6FD-E261-4C3E-875F-B1E32E9E53B0}" destId="{1D1E87B4-0E3B-4946-BE1E-9E45A33182D1}" srcOrd="0" destOrd="0" presId="urn:microsoft.com/office/officeart/2008/layout/VerticalAccentList"/>
    <dgm:cxn modelId="{9BA165E7-B5F8-45AD-95E4-4DD06F696DA4}" type="presParOf" srcId="{0B1DDD79-BF0D-46AD-8D2C-A3F78F935E1B}" destId="{9DD758F8-1FE0-4F5E-A276-46448B1E5214}" srcOrd="1" destOrd="0" presId="urn:microsoft.com/office/officeart/2008/layout/VerticalAccentList"/>
    <dgm:cxn modelId="{0CB338F3-4603-4F31-860E-C2BBFF4262D9}" type="presParOf" srcId="{9DD758F8-1FE0-4F5E-A276-46448B1E5214}" destId="{94A1EEC2-9CE9-46D8-854C-D6381875F675}" srcOrd="0" destOrd="0" presId="urn:microsoft.com/office/officeart/2008/layout/VerticalAccentList"/>
    <dgm:cxn modelId="{8427DABC-D5BF-4776-A14A-F1569B9AC3E7}" type="presParOf" srcId="{9DD758F8-1FE0-4F5E-A276-46448B1E5214}" destId="{9C88FB31-29D3-4803-BD52-11D0277D6D9C}" srcOrd="1" destOrd="0" presId="urn:microsoft.com/office/officeart/2008/layout/VerticalAccentList"/>
    <dgm:cxn modelId="{4C9C023E-F888-4BB1-96F9-16CA5547E8DB}" type="presParOf" srcId="{9DD758F8-1FE0-4F5E-A276-46448B1E5214}" destId="{494DF468-8818-40BE-9ECE-2120DECE8C5E}" srcOrd="2" destOrd="0" presId="urn:microsoft.com/office/officeart/2008/layout/VerticalAccentList"/>
    <dgm:cxn modelId="{12C8ABE3-939D-4C8D-8C0A-07A928D9E9CF}" type="presParOf" srcId="{9DD758F8-1FE0-4F5E-A276-46448B1E5214}" destId="{281FD06C-FE7A-4214-BCFD-5E9311215175}" srcOrd="3" destOrd="0" presId="urn:microsoft.com/office/officeart/2008/layout/VerticalAccentList"/>
    <dgm:cxn modelId="{D499C5D4-3985-4B0E-B70A-699469F49ED0}" type="presParOf" srcId="{9DD758F8-1FE0-4F5E-A276-46448B1E5214}" destId="{20B0EE86-0DC8-4FBF-862A-27D74113378E}" srcOrd="4" destOrd="0" presId="urn:microsoft.com/office/officeart/2008/layout/VerticalAccentList"/>
    <dgm:cxn modelId="{B5DFEFCD-33CF-4779-9B1D-AB51B6592CFC}" type="presParOf" srcId="{9DD758F8-1FE0-4F5E-A276-46448B1E5214}" destId="{E637CBB6-DBC2-4592-8596-6B957A6167DD}" srcOrd="5" destOrd="0" presId="urn:microsoft.com/office/officeart/2008/layout/VerticalAccentList"/>
    <dgm:cxn modelId="{1F0FC2B6-4A73-40F5-A7A9-99281EB138BA}" type="presParOf" srcId="{9DD758F8-1FE0-4F5E-A276-46448B1E5214}" destId="{47AB0ED3-5ABE-4FE6-AAF9-957D8D938823}" srcOrd="6" destOrd="0" presId="urn:microsoft.com/office/officeart/2008/layout/VerticalAccentList"/>
    <dgm:cxn modelId="{2D0A6AF6-FE6B-4000-ADCA-2739A4ED83DC}" type="presParOf" srcId="{9DD758F8-1FE0-4F5E-A276-46448B1E5214}" destId="{72528893-6883-4187-B698-8892B0207E12}" srcOrd="7" destOrd="0" presId="urn:microsoft.com/office/officeart/2008/layout/VerticalAccentList"/>
    <dgm:cxn modelId="{E10A214F-523D-40D7-9F0B-09C03EB0591B}" type="presParOf" srcId="{0B1DDD79-BF0D-46AD-8D2C-A3F78F935E1B}" destId="{09DEBF59-D234-440C-9B61-91B7A8FFC8F8}" srcOrd="2" destOrd="0" presId="urn:microsoft.com/office/officeart/2008/layout/VerticalAccentList"/>
    <dgm:cxn modelId="{ABA54AA4-A7E8-4F00-B718-9AE10DDDA2CF}" type="presParOf" srcId="{0B1DDD79-BF0D-46AD-8D2C-A3F78F935E1B}" destId="{808972B1-1F56-420C-B404-095837402189}" srcOrd="3" destOrd="0" presId="urn:microsoft.com/office/officeart/2008/layout/VerticalAccentList"/>
    <dgm:cxn modelId="{CEA955FF-13FF-44FD-80F5-D05EE8B900BF}" type="presParOf" srcId="{808972B1-1F56-420C-B404-095837402189}" destId="{4D9682F1-DBAC-4A76-828E-D804257BD057}" srcOrd="0" destOrd="0" presId="urn:microsoft.com/office/officeart/2008/layout/VerticalAccentList"/>
    <dgm:cxn modelId="{9EB31C2F-DEEF-4DA9-ACBE-6A791897D4F8}" type="presParOf" srcId="{0B1DDD79-BF0D-46AD-8D2C-A3F78F935E1B}" destId="{1ABBBDE6-AA35-4588-86E6-6EBF08617A20}" srcOrd="4" destOrd="0" presId="urn:microsoft.com/office/officeart/2008/layout/VerticalAccentList"/>
    <dgm:cxn modelId="{93573C22-51E2-4075-8F90-63D7AE5AD3AE}" type="presParOf" srcId="{1ABBBDE6-AA35-4588-86E6-6EBF08617A20}" destId="{5608C9AC-5DD6-461A-B1FC-E26E45211A48}" srcOrd="0" destOrd="0" presId="urn:microsoft.com/office/officeart/2008/layout/VerticalAccentList"/>
    <dgm:cxn modelId="{360AD1B1-D78A-4938-A4BD-76AC7AC6602E}" type="presParOf" srcId="{1ABBBDE6-AA35-4588-86E6-6EBF08617A20}" destId="{B7237786-125A-4414-9BEE-E156062DBF84}" srcOrd="1" destOrd="0" presId="urn:microsoft.com/office/officeart/2008/layout/VerticalAccentList"/>
    <dgm:cxn modelId="{F51ACB4B-8C87-462C-867B-0D6DBAA5E0DC}" type="presParOf" srcId="{1ABBBDE6-AA35-4588-86E6-6EBF08617A20}" destId="{925BCF3C-3FCF-4002-A6BF-8DDD844F33C8}" srcOrd="2" destOrd="0" presId="urn:microsoft.com/office/officeart/2008/layout/VerticalAccentList"/>
    <dgm:cxn modelId="{06624F17-B070-4357-AAF9-D95D99EE2E0F}" type="presParOf" srcId="{1ABBBDE6-AA35-4588-86E6-6EBF08617A20}" destId="{37DDAA93-EFD8-4949-9FEB-688F78292A04}" srcOrd="3" destOrd="0" presId="urn:microsoft.com/office/officeart/2008/layout/VerticalAccentList"/>
    <dgm:cxn modelId="{13566144-0D69-4C9E-BBE9-D983BADC6481}" type="presParOf" srcId="{1ABBBDE6-AA35-4588-86E6-6EBF08617A20}" destId="{64E37078-023D-484C-AD3C-517EE564D5AE}" srcOrd="4" destOrd="0" presId="urn:microsoft.com/office/officeart/2008/layout/VerticalAccentList"/>
    <dgm:cxn modelId="{5F2A5CB1-9D26-4B89-9D3F-EF1C141A1ECB}" type="presParOf" srcId="{1ABBBDE6-AA35-4588-86E6-6EBF08617A20}" destId="{83B0CD06-B293-4197-90E0-765DC1B93E66}" srcOrd="5" destOrd="0" presId="urn:microsoft.com/office/officeart/2008/layout/VerticalAccentList"/>
    <dgm:cxn modelId="{F4EC0652-BFF2-4FD4-B77F-ACAACE1EE1E6}" type="presParOf" srcId="{1ABBBDE6-AA35-4588-86E6-6EBF08617A20}" destId="{DC60D946-2016-4AAA-B555-8F620919A92F}" srcOrd="6" destOrd="0" presId="urn:microsoft.com/office/officeart/2008/layout/VerticalAccentList"/>
    <dgm:cxn modelId="{ED9672C8-B410-4C26-8B7D-39F262CB1FFA}" type="presParOf" srcId="{1ABBBDE6-AA35-4588-86E6-6EBF08617A20}" destId="{0E87394C-61F9-4A07-924D-1B6B729A37BC}" srcOrd="7" destOrd="0" presId="urn:microsoft.com/office/officeart/2008/layout/VerticalAccentList"/>
    <dgm:cxn modelId="{91290D42-6E02-495B-9E40-4B717E01C04C}" type="presParOf" srcId="{0B1DDD79-BF0D-46AD-8D2C-A3F78F935E1B}" destId="{258200CB-29E5-43BB-9B81-7D1C2473BFE7}" srcOrd="5" destOrd="0" presId="urn:microsoft.com/office/officeart/2008/layout/VerticalAccentList"/>
    <dgm:cxn modelId="{49B2856B-EDC7-4CBD-85E7-6EABBA0242EE}" type="presParOf" srcId="{0B1DDD79-BF0D-46AD-8D2C-A3F78F935E1B}" destId="{4DD88C38-EBCF-45B3-85CC-5BF3530F69B9}" srcOrd="6" destOrd="0" presId="urn:microsoft.com/office/officeart/2008/layout/VerticalAccentList"/>
    <dgm:cxn modelId="{6DAAEE84-892D-4C2F-B3AB-0A515B7DB6C4}" type="presParOf" srcId="{4DD88C38-EBCF-45B3-85CC-5BF3530F69B9}" destId="{ACFC9BCE-0D35-40B6-9EF3-0F055C105E7E}" srcOrd="0" destOrd="0" presId="urn:microsoft.com/office/officeart/2008/layout/VerticalAccentList"/>
    <dgm:cxn modelId="{AD9DACDB-AB5E-462A-80DF-64FC4F7C4C4E}" type="presParOf" srcId="{0B1DDD79-BF0D-46AD-8D2C-A3F78F935E1B}" destId="{DE9E6CD6-45AB-4ED1-9A83-79E269575EF6}" srcOrd="7" destOrd="0" presId="urn:microsoft.com/office/officeart/2008/layout/VerticalAccentList"/>
    <dgm:cxn modelId="{FCBF93DD-CBF5-48ED-BEB7-C99FFCCF5C20}" type="presParOf" srcId="{DE9E6CD6-45AB-4ED1-9A83-79E269575EF6}" destId="{B239EAE1-C273-47B2-B97D-0E972DFBA28A}" srcOrd="0" destOrd="0" presId="urn:microsoft.com/office/officeart/2008/layout/VerticalAccentList"/>
    <dgm:cxn modelId="{F80BFD3A-67A1-4EFD-9256-587AB5B08E6C}" type="presParOf" srcId="{DE9E6CD6-45AB-4ED1-9A83-79E269575EF6}" destId="{3BF6F673-28AA-45B2-BDC2-7478E2146C79}" srcOrd="1" destOrd="0" presId="urn:microsoft.com/office/officeart/2008/layout/VerticalAccentList"/>
    <dgm:cxn modelId="{C49803BB-9DDB-4344-9DFF-089353B18847}" type="presParOf" srcId="{DE9E6CD6-45AB-4ED1-9A83-79E269575EF6}" destId="{A276501B-6351-45AE-A6DD-55723C871912}" srcOrd="2" destOrd="0" presId="urn:microsoft.com/office/officeart/2008/layout/VerticalAccentList"/>
    <dgm:cxn modelId="{8A1D5475-4BD3-489D-B853-64DB18CCFF64}" type="presParOf" srcId="{DE9E6CD6-45AB-4ED1-9A83-79E269575EF6}" destId="{54293B6E-06CD-4681-8EE9-9E200212F975}" srcOrd="3" destOrd="0" presId="urn:microsoft.com/office/officeart/2008/layout/VerticalAccentList"/>
    <dgm:cxn modelId="{A997014C-1A63-4512-A3D7-E27A37A5F9E6}" type="presParOf" srcId="{DE9E6CD6-45AB-4ED1-9A83-79E269575EF6}" destId="{D33C8D96-D36F-4F0C-AD4C-D7A6F9092BBD}" srcOrd="4" destOrd="0" presId="urn:microsoft.com/office/officeart/2008/layout/VerticalAccentList"/>
    <dgm:cxn modelId="{5A3CC45A-CB6B-4CCF-B6A8-4C3E221FD672}" type="presParOf" srcId="{DE9E6CD6-45AB-4ED1-9A83-79E269575EF6}" destId="{2D6DE23B-8976-40C1-8E85-FE21ED934795}" srcOrd="5" destOrd="0" presId="urn:microsoft.com/office/officeart/2008/layout/VerticalAccentList"/>
    <dgm:cxn modelId="{523EC2ED-5302-44AC-91FC-08746071D820}" type="presParOf" srcId="{DE9E6CD6-45AB-4ED1-9A83-79E269575EF6}" destId="{36C3FBF5-68EC-4539-812E-CE4BB55D7233}" srcOrd="6" destOrd="0" presId="urn:microsoft.com/office/officeart/2008/layout/VerticalAccentList"/>
    <dgm:cxn modelId="{3E812A52-D044-4AB1-8D83-2B7410F62563}" type="presParOf" srcId="{DE9E6CD6-45AB-4ED1-9A83-79E269575EF6}" destId="{E7CF95AE-7919-4ED4-9E06-FAE49C2E3385}" srcOrd="7" destOrd="0" presId="urn:microsoft.com/office/officeart/2008/layout/VerticalAccent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7A9F73-318C-40EA-B14A-175D63953DC5}">
      <dsp:nvSpPr>
        <dsp:cNvPr id="0" name=""/>
        <dsp:cNvSpPr/>
      </dsp:nvSpPr>
      <dsp:spPr>
        <a:xfrm>
          <a:off x="618240" y="1692"/>
          <a:ext cx="3551880" cy="3228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b" anchorCtr="0">
          <a:noAutofit/>
        </a:bodyPr>
        <a:lstStyle/>
        <a:p>
          <a:pPr lvl="0" algn="l" defTabSz="622300">
            <a:lnSpc>
              <a:spcPct val="90000"/>
            </a:lnSpc>
            <a:spcBef>
              <a:spcPct val="0"/>
            </a:spcBef>
            <a:spcAft>
              <a:spcPct val="35000"/>
            </a:spcAft>
          </a:pPr>
          <a:endParaRPr lang="cs-CZ" sz="1400" kern="1200"/>
        </a:p>
      </dsp:txBody>
      <dsp:txXfrm>
        <a:off x="618240" y="1692"/>
        <a:ext cx="3551880" cy="322898"/>
      </dsp:txXfrm>
    </dsp:sp>
    <dsp:sp modelId="{6CC30303-549A-422A-9A4A-7F1AEB4D1CDB}">
      <dsp:nvSpPr>
        <dsp:cNvPr id="0" name=""/>
        <dsp:cNvSpPr/>
      </dsp:nvSpPr>
      <dsp:spPr>
        <a:xfrm>
          <a:off x="618240" y="324590"/>
          <a:ext cx="831140" cy="657755"/>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5727ED8-A17F-4CE2-A77A-0D7242C8BF7D}">
      <dsp:nvSpPr>
        <dsp:cNvPr id="0" name=""/>
        <dsp:cNvSpPr/>
      </dsp:nvSpPr>
      <dsp:spPr>
        <a:xfrm>
          <a:off x="1152127" y="288032"/>
          <a:ext cx="831140" cy="657755"/>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9403E67-737B-437A-8CF5-F98E2F560B2D}">
      <dsp:nvSpPr>
        <dsp:cNvPr id="0" name=""/>
        <dsp:cNvSpPr/>
      </dsp:nvSpPr>
      <dsp:spPr>
        <a:xfrm>
          <a:off x="1617108" y="324590"/>
          <a:ext cx="831140" cy="657755"/>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7E5A216-E849-4D4B-B591-6562E7CA3DE4}">
      <dsp:nvSpPr>
        <dsp:cNvPr id="0" name=""/>
        <dsp:cNvSpPr/>
      </dsp:nvSpPr>
      <dsp:spPr>
        <a:xfrm>
          <a:off x="2116344" y="324590"/>
          <a:ext cx="831140" cy="657755"/>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3D0B5B3-CB1C-4E51-9175-A746B4F87D24}">
      <dsp:nvSpPr>
        <dsp:cNvPr id="0" name=""/>
        <dsp:cNvSpPr/>
      </dsp:nvSpPr>
      <dsp:spPr>
        <a:xfrm>
          <a:off x="2615975" y="324590"/>
          <a:ext cx="831140" cy="657755"/>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B8EEFD7-750F-432F-A7FD-C3D49C61E532}">
      <dsp:nvSpPr>
        <dsp:cNvPr id="0" name=""/>
        <dsp:cNvSpPr/>
      </dsp:nvSpPr>
      <dsp:spPr>
        <a:xfrm>
          <a:off x="3115212" y="324590"/>
          <a:ext cx="831140" cy="657755"/>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90D0422-5140-4583-ACC8-1AF8D2C97D58}">
      <dsp:nvSpPr>
        <dsp:cNvPr id="0" name=""/>
        <dsp:cNvSpPr/>
      </dsp:nvSpPr>
      <dsp:spPr>
        <a:xfrm>
          <a:off x="3614843" y="324590"/>
          <a:ext cx="831140" cy="657755"/>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E252148-0B1E-4537-9D6D-99C714249602}">
      <dsp:nvSpPr>
        <dsp:cNvPr id="0" name=""/>
        <dsp:cNvSpPr/>
      </dsp:nvSpPr>
      <dsp:spPr>
        <a:xfrm>
          <a:off x="618240" y="390365"/>
          <a:ext cx="3598054" cy="526204"/>
        </a:xfrm>
        <a:prstGeom prst="rect">
          <a:avLst/>
        </a:prstGeom>
        <a:solidFill>
          <a:schemeClr val="l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lvl="0" algn="l" defTabSz="1200150">
            <a:lnSpc>
              <a:spcPct val="90000"/>
            </a:lnSpc>
            <a:spcBef>
              <a:spcPct val="0"/>
            </a:spcBef>
            <a:spcAft>
              <a:spcPct val="35000"/>
            </a:spcAft>
          </a:pPr>
          <a:r>
            <a:rPr lang="cs-CZ" sz="2700" b="1" kern="1200" dirty="0" err="1" smtClean="0"/>
            <a:t>Columbus</a:t>
          </a:r>
          <a:r>
            <a:rPr lang="cs-CZ" sz="2700" b="1" kern="1200" dirty="0" smtClean="0"/>
            <a:t> </a:t>
          </a:r>
          <a:r>
            <a:rPr lang="cs-CZ" sz="2700" b="1" kern="1200" dirty="0" err="1" smtClean="0"/>
            <a:t>Day</a:t>
          </a:r>
          <a:endParaRPr lang="cs-CZ" sz="2700" b="1" kern="1200" dirty="0"/>
        </a:p>
      </dsp:txBody>
      <dsp:txXfrm>
        <a:off x="618240" y="390365"/>
        <a:ext cx="3598054" cy="526204"/>
      </dsp:txXfrm>
    </dsp:sp>
    <dsp:sp modelId="{F88AEA51-4092-4DF3-95EA-530DC86677AF}">
      <dsp:nvSpPr>
        <dsp:cNvPr id="0" name=""/>
        <dsp:cNvSpPr/>
      </dsp:nvSpPr>
      <dsp:spPr>
        <a:xfrm>
          <a:off x="618240" y="1029729"/>
          <a:ext cx="3551880" cy="3228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b" anchorCtr="0">
          <a:noAutofit/>
        </a:bodyPr>
        <a:lstStyle/>
        <a:p>
          <a:pPr lvl="0" algn="l" defTabSz="622300">
            <a:lnSpc>
              <a:spcPct val="90000"/>
            </a:lnSpc>
            <a:spcBef>
              <a:spcPct val="0"/>
            </a:spcBef>
            <a:spcAft>
              <a:spcPct val="35000"/>
            </a:spcAft>
          </a:pPr>
          <a:endParaRPr lang="cs-CZ" sz="1400" kern="1200"/>
        </a:p>
      </dsp:txBody>
      <dsp:txXfrm>
        <a:off x="618240" y="1029729"/>
        <a:ext cx="3551880" cy="322898"/>
      </dsp:txXfrm>
    </dsp:sp>
    <dsp:sp modelId="{7BBB728A-B4A9-497C-B9A6-047C7008E5B1}">
      <dsp:nvSpPr>
        <dsp:cNvPr id="0" name=""/>
        <dsp:cNvSpPr/>
      </dsp:nvSpPr>
      <dsp:spPr>
        <a:xfrm>
          <a:off x="618240" y="1352627"/>
          <a:ext cx="831140" cy="657755"/>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7DAFD79-399F-4E09-AFD3-442D24E02E0B}">
      <dsp:nvSpPr>
        <dsp:cNvPr id="0" name=""/>
        <dsp:cNvSpPr/>
      </dsp:nvSpPr>
      <dsp:spPr>
        <a:xfrm>
          <a:off x="1117476" y="1352627"/>
          <a:ext cx="831140" cy="657755"/>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7D00537-F288-4E4B-B8A6-743771040C3D}">
      <dsp:nvSpPr>
        <dsp:cNvPr id="0" name=""/>
        <dsp:cNvSpPr/>
      </dsp:nvSpPr>
      <dsp:spPr>
        <a:xfrm>
          <a:off x="1617108" y="1352627"/>
          <a:ext cx="831140" cy="657755"/>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14BDE37-97C3-4CCE-86BE-7161F394C184}">
      <dsp:nvSpPr>
        <dsp:cNvPr id="0" name=""/>
        <dsp:cNvSpPr/>
      </dsp:nvSpPr>
      <dsp:spPr>
        <a:xfrm>
          <a:off x="2116344" y="1352627"/>
          <a:ext cx="831140" cy="657755"/>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85F1CCE-56D2-4867-89D7-1311F1977C8B}">
      <dsp:nvSpPr>
        <dsp:cNvPr id="0" name=""/>
        <dsp:cNvSpPr/>
      </dsp:nvSpPr>
      <dsp:spPr>
        <a:xfrm>
          <a:off x="2615975" y="1352627"/>
          <a:ext cx="831140" cy="657755"/>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43B8A8F-18AC-41E0-9452-17D00B7EE90A}">
      <dsp:nvSpPr>
        <dsp:cNvPr id="0" name=""/>
        <dsp:cNvSpPr/>
      </dsp:nvSpPr>
      <dsp:spPr>
        <a:xfrm>
          <a:off x="3115212" y="1352627"/>
          <a:ext cx="831140" cy="657755"/>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CFEFDDE-0EC7-43F0-8FCE-3E99351253F1}">
      <dsp:nvSpPr>
        <dsp:cNvPr id="0" name=""/>
        <dsp:cNvSpPr/>
      </dsp:nvSpPr>
      <dsp:spPr>
        <a:xfrm>
          <a:off x="3614843" y="1352627"/>
          <a:ext cx="831140" cy="657755"/>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C66126D-80EF-486E-A498-182AEFD2CCA2}">
      <dsp:nvSpPr>
        <dsp:cNvPr id="0" name=""/>
        <dsp:cNvSpPr/>
      </dsp:nvSpPr>
      <dsp:spPr>
        <a:xfrm>
          <a:off x="618240" y="1418402"/>
          <a:ext cx="3598054" cy="526204"/>
        </a:xfrm>
        <a:prstGeom prst="rect">
          <a:avLst/>
        </a:prstGeom>
        <a:solidFill>
          <a:schemeClr val="l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lvl="0" algn="l" defTabSz="1200150">
            <a:lnSpc>
              <a:spcPct val="90000"/>
            </a:lnSpc>
            <a:spcBef>
              <a:spcPct val="0"/>
            </a:spcBef>
            <a:spcAft>
              <a:spcPct val="35000"/>
            </a:spcAft>
          </a:pPr>
          <a:r>
            <a:rPr lang="cs-CZ" sz="2700" b="1" kern="1200" dirty="0" smtClean="0"/>
            <a:t>St. </a:t>
          </a:r>
          <a:r>
            <a:rPr lang="cs-CZ" sz="2700" b="1" kern="1200" dirty="0" err="1" smtClean="0"/>
            <a:t>Patrick´s</a:t>
          </a:r>
          <a:r>
            <a:rPr lang="cs-CZ" sz="2700" b="1" kern="1200" dirty="0" smtClean="0"/>
            <a:t> </a:t>
          </a:r>
          <a:r>
            <a:rPr lang="cs-CZ" sz="2700" b="1" kern="1200" dirty="0" err="1" smtClean="0"/>
            <a:t>Day</a:t>
          </a:r>
          <a:endParaRPr lang="cs-CZ" sz="2700" b="1" kern="1200" dirty="0"/>
        </a:p>
      </dsp:txBody>
      <dsp:txXfrm>
        <a:off x="618240" y="1418402"/>
        <a:ext cx="3598054" cy="526204"/>
      </dsp:txXfrm>
    </dsp:sp>
    <dsp:sp modelId="{D6D27B25-6A53-4CC6-832F-88EA95D2CD0C}">
      <dsp:nvSpPr>
        <dsp:cNvPr id="0" name=""/>
        <dsp:cNvSpPr/>
      </dsp:nvSpPr>
      <dsp:spPr>
        <a:xfrm>
          <a:off x="618240" y="2057765"/>
          <a:ext cx="3551880" cy="3228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b" anchorCtr="0">
          <a:noAutofit/>
        </a:bodyPr>
        <a:lstStyle/>
        <a:p>
          <a:pPr lvl="0" algn="l" defTabSz="622300">
            <a:lnSpc>
              <a:spcPct val="90000"/>
            </a:lnSpc>
            <a:spcBef>
              <a:spcPct val="0"/>
            </a:spcBef>
            <a:spcAft>
              <a:spcPct val="35000"/>
            </a:spcAft>
          </a:pPr>
          <a:endParaRPr lang="cs-CZ" sz="1400" kern="1200"/>
        </a:p>
      </dsp:txBody>
      <dsp:txXfrm>
        <a:off x="618240" y="2057765"/>
        <a:ext cx="3551880" cy="322898"/>
      </dsp:txXfrm>
    </dsp:sp>
    <dsp:sp modelId="{5CD18A6A-1A38-4BE3-AD45-97A699FF76C4}">
      <dsp:nvSpPr>
        <dsp:cNvPr id="0" name=""/>
        <dsp:cNvSpPr/>
      </dsp:nvSpPr>
      <dsp:spPr>
        <a:xfrm>
          <a:off x="618240" y="2380664"/>
          <a:ext cx="831140" cy="657755"/>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9B506A3-1FFC-4F22-B1FA-ECB8C2F0517A}">
      <dsp:nvSpPr>
        <dsp:cNvPr id="0" name=""/>
        <dsp:cNvSpPr/>
      </dsp:nvSpPr>
      <dsp:spPr>
        <a:xfrm>
          <a:off x="1117476" y="2380664"/>
          <a:ext cx="831140" cy="657755"/>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B7D55F1-8ED3-4C70-A011-6A178BE36F7A}">
      <dsp:nvSpPr>
        <dsp:cNvPr id="0" name=""/>
        <dsp:cNvSpPr/>
      </dsp:nvSpPr>
      <dsp:spPr>
        <a:xfrm>
          <a:off x="1617108" y="2380664"/>
          <a:ext cx="831140" cy="657755"/>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D9B1BBA-A374-4B4A-AB78-FA2338E3BF73}">
      <dsp:nvSpPr>
        <dsp:cNvPr id="0" name=""/>
        <dsp:cNvSpPr/>
      </dsp:nvSpPr>
      <dsp:spPr>
        <a:xfrm>
          <a:off x="2116344" y="2380664"/>
          <a:ext cx="831140" cy="657755"/>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73BD534-255D-4868-A75A-749AABF0F492}">
      <dsp:nvSpPr>
        <dsp:cNvPr id="0" name=""/>
        <dsp:cNvSpPr/>
      </dsp:nvSpPr>
      <dsp:spPr>
        <a:xfrm>
          <a:off x="2615975" y="2380664"/>
          <a:ext cx="831140" cy="657755"/>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23AE1F9-E624-4FAB-B2B7-54ACC0CA85B8}">
      <dsp:nvSpPr>
        <dsp:cNvPr id="0" name=""/>
        <dsp:cNvSpPr/>
      </dsp:nvSpPr>
      <dsp:spPr>
        <a:xfrm>
          <a:off x="3115212" y="2380664"/>
          <a:ext cx="831140" cy="657755"/>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D6B2BD4-7223-4F61-B475-FE1977379658}">
      <dsp:nvSpPr>
        <dsp:cNvPr id="0" name=""/>
        <dsp:cNvSpPr/>
      </dsp:nvSpPr>
      <dsp:spPr>
        <a:xfrm>
          <a:off x="3614843" y="2380664"/>
          <a:ext cx="831140" cy="657755"/>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E22906C-FD7A-4865-A625-B5D1D10055BA}">
      <dsp:nvSpPr>
        <dsp:cNvPr id="0" name=""/>
        <dsp:cNvSpPr/>
      </dsp:nvSpPr>
      <dsp:spPr>
        <a:xfrm>
          <a:off x="618240" y="2446439"/>
          <a:ext cx="3598054" cy="526204"/>
        </a:xfrm>
        <a:prstGeom prst="rect">
          <a:avLst/>
        </a:prstGeom>
        <a:solidFill>
          <a:schemeClr val="l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lvl="0" algn="l" defTabSz="1200150">
            <a:lnSpc>
              <a:spcPct val="90000"/>
            </a:lnSpc>
            <a:spcBef>
              <a:spcPct val="0"/>
            </a:spcBef>
            <a:spcAft>
              <a:spcPct val="35000"/>
            </a:spcAft>
          </a:pPr>
          <a:r>
            <a:rPr lang="cs-CZ" sz="2700" b="1" kern="1200" dirty="0" err="1" smtClean="0"/>
            <a:t>Easter</a:t>
          </a:r>
          <a:endParaRPr lang="cs-CZ" sz="2700" b="1" kern="1200" dirty="0"/>
        </a:p>
      </dsp:txBody>
      <dsp:txXfrm>
        <a:off x="618240" y="2446439"/>
        <a:ext cx="3598054" cy="52620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1C2EEB-9742-4FE7-AE83-A489354A0672}">
      <dsp:nvSpPr>
        <dsp:cNvPr id="0" name=""/>
        <dsp:cNvSpPr/>
      </dsp:nvSpPr>
      <dsp:spPr>
        <a:xfrm>
          <a:off x="589317" y="1331"/>
          <a:ext cx="3004190" cy="2731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b" anchorCtr="0">
          <a:noAutofit/>
        </a:bodyPr>
        <a:lstStyle/>
        <a:p>
          <a:pPr lvl="0" algn="l" defTabSz="533400">
            <a:lnSpc>
              <a:spcPct val="90000"/>
            </a:lnSpc>
            <a:spcBef>
              <a:spcPct val="0"/>
            </a:spcBef>
            <a:spcAft>
              <a:spcPct val="35000"/>
            </a:spcAft>
          </a:pPr>
          <a:endParaRPr lang="cs-CZ" sz="1200" kern="1200"/>
        </a:p>
      </dsp:txBody>
      <dsp:txXfrm>
        <a:off x="589317" y="1331"/>
        <a:ext cx="3004190" cy="273108"/>
      </dsp:txXfrm>
    </dsp:sp>
    <dsp:sp modelId="{66915193-9679-4C1F-A348-FE273B0E20F8}">
      <dsp:nvSpPr>
        <dsp:cNvPr id="0" name=""/>
        <dsp:cNvSpPr/>
      </dsp:nvSpPr>
      <dsp:spPr>
        <a:xfrm>
          <a:off x="589317" y="274439"/>
          <a:ext cx="702980" cy="556331"/>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B0BE600-58C0-4AD6-A759-076FC2A6E0AC}">
      <dsp:nvSpPr>
        <dsp:cNvPr id="0" name=""/>
        <dsp:cNvSpPr/>
      </dsp:nvSpPr>
      <dsp:spPr>
        <a:xfrm>
          <a:off x="1011573" y="274439"/>
          <a:ext cx="702980" cy="556331"/>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1A7D992-4C7B-44FA-85F5-221028EF875D}">
      <dsp:nvSpPr>
        <dsp:cNvPr id="0" name=""/>
        <dsp:cNvSpPr/>
      </dsp:nvSpPr>
      <dsp:spPr>
        <a:xfrm>
          <a:off x="1434163" y="274439"/>
          <a:ext cx="702980" cy="556331"/>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020A28B-D4D1-46EE-89EC-6E043D73AB80}">
      <dsp:nvSpPr>
        <dsp:cNvPr id="0" name=""/>
        <dsp:cNvSpPr/>
      </dsp:nvSpPr>
      <dsp:spPr>
        <a:xfrm>
          <a:off x="1856418" y="274439"/>
          <a:ext cx="702980" cy="556331"/>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96E24CF-917F-4D4A-A219-B8E5BADDDC37}">
      <dsp:nvSpPr>
        <dsp:cNvPr id="0" name=""/>
        <dsp:cNvSpPr/>
      </dsp:nvSpPr>
      <dsp:spPr>
        <a:xfrm>
          <a:off x="2279008" y="274439"/>
          <a:ext cx="702980" cy="556331"/>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A1DD748-DF01-497D-A6B8-791A5A455B14}">
      <dsp:nvSpPr>
        <dsp:cNvPr id="0" name=""/>
        <dsp:cNvSpPr/>
      </dsp:nvSpPr>
      <dsp:spPr>
        <a:xfrm>
          <a:off x="2701264" y="274439"/>
          <a:ext cx="702980" cy="556331"/>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DD5E065-7451-4E28-83B0-EBEC5784971D}">
      <dsp:nvSpPr>
        <dsp:cNvPr id="0" name=""/>
        <dsp:cNvSpPr/>
      </dsp:nvSpPr>
      <dsp:spPr>
        <a:xfrm>
          <a:off x="3123853" y="274439"/>
          <a:ext cx="702980" cy="556331"/>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8A5DF55-3270-4DF3-98DE-B7822938D93C}">
      <dsp:nvSpPr>
        <dsp:cNvPr id="0" name=""/>
        <dsp:cNvSpPr/>
      </dsp:nvSpPr>
      <dsp:spPr>
        <a:xfrm>
          <a:off x="589317" y="330072"/>
          <a:ext cx="3043245" cy="445065"/>
        </a:xfrm>
        <a:prstGeom prst="rect">
          <a:avLst/>
        </a:prstGeom>
        <a:solidFill>
          <a:schemeClr val="l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8420" tIns="58420" rIns="58420" bIns="58420" numCol="1" spcCol="1270" anchor="ctr" anchorCtr="0">
          <a:noAutofit/>
        </a:bodyPr>
        <a:lstStyle/>
        <a:p>
          <a:pPr lvl="0" algn="l" defTabSz="1022350">
            <a:lnSpc>
              <a:spcPct val="90000"/>
            </a:lnSpc>
            <a:spcBef>
              <a:spcPct val="0"/>
            </a:spcBef>
            <a:spcAft>
              <a:spcPct val="35000"/>
            </a:spcAft>
          </a:pPr>
          <a:r>
            <a:rPr lang="cs-CZ" sz="2300" b="1" kern="1200" dirty="0" err="1" smtClean="0"/>
            <a:t>April</a:t>
          </a:r>
          <a:r>
            <a:rPr lang="cs-CZ" sz="2300" b="1" kern="1200" dirty="0" smtClean="0"/>
            <a:t> </a:t>
          </a:r>
          <a:r>
            <a:rPr lang="cs-CZ" sz="2300" b="1" kern="1200" dirty="0" err="1" smtClean="0"/>
            <a:t>Fool´s</a:t>
          </a:r>
          <a:r>
            <a:rPr lang="cs-CZ" sz="2300" b="1" kern="1200" dirty="0" smtClean="0"/>
            <a:t> </a:t>
          </a:r>
          <a:r>
            <a:rPr lang="cs-CZ" sz="2300" b="1" kern="1200" dirty="0" err="1" smtClean="0"/>
            <a:t>Day</a:t>
          </a:r>
          <a:endParaRPr lang="cs-CZ" sz="2300" b="1" kern="1200" dirty="0"/>
        </a:p>
      </dsp:txBody>
      <dsp:txXfrm>
        <a:off x="589317" y="330072"/>
        <a:ext cx="3043245" cy="445065"/>
      </dsp:txXfrm>
    </dsp:sp>
    <dsp:sp modelId="{3F690988-01DE-46F1-9315-A97189F1D3B8}">
      <dsp:nvSpPr>
        <dsp:cNvPr id="0" name=""/>
        <dsp:cNvSpPr/>
      </dsp:nvSpPr>
      <dsp:spPr>
        <a:xfrm>
          <a:off x="589317" y="869602"/>
          <a:ext cx="3004190" cy="2731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b" anchorCtr="0">
          <a:noAutofit/>
        </a:bodyPr>
        <a:lstStyle/>
        <a:p>
          <a:pPr lvl="0" algn="l" defTabSz="533400">
            <a:lnSpc>
              <a:spcPct val="90000"/>
            </a:lnSpc>
            <a:spcBef>
              <a:spcPct val="0"/>
            </a:spcBef>
            <a:spcAft>
              <a:spcPct val="35000"/>
            </a:spcAft>
          </a:pPr>
          <a:endParaRPr lang="cs-CZ" sz="1200" kern="1200"/>
        </a:p>
      </dsp:txBody>
      <dsp:txXfrm>
        <a:off x="589317" y="869602"/>
        <a:ext cx="3004190" cy="273108"/>
      </dsp:txXfrm>
    </dsp:sp>
    <dsp:sp modelId="{17F08FC4-EE67-4E40-9457-9DE85EC5CA06}">
      <dsp:nvSpPr>
        <dsp:cNvPr id="0" name=""/>
        <dsp:cNvSpPr/>
      </dsp:nvSpPr>
      <dsp:spPr>
        <a:xfrm>
          <a:off x="589317" y="1142710"/>
          <a:ext cx="702980" cy="556331"/>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435841E-DF54-4EDA-904C-8B530A472E16}">
      <dsp:nvSpPr>
        <dsp:cNvPr id="0" name=""/>
        <dsp:cNvSpPr/>
      </dsp:nvSpPr>
      <dsp:spPr>
        <a:xfrm>
          <a:off x="1011573" y="1142710"/>
          <a:ext cx="702980" cy="556331"/>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6104124-E2C4-4710-8C17-CC3F6908988F}">
      <dsp:nvSpPr>
        <dsp:cNvPr id="0" name=""/>
        <dsp:cNvSpPr/>
      </dsp:nvSpPr>
      <dsp:spPr>
        <a:xfrm>
          <a:off x="1434163" y="1142710"/>
          <a:ext cx="702980" cy="556331"/>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661F48D-D24F-4CC5-940C-A3D7F3E29295}">
      <dsp:nvSpPr>
        <dsp:cNvPr id="0" name=""/>
        <dsp:cNvSpPr/>
      </dsp:nvSpPr>
      <dsp:spPr>
        <a:xfrm>
          <a:off x="1856418" y="1142710"/>
          <a:ext cx="702980" cy="556331"/>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450C121-F932-4C84-8CC6-ACFDDE61DAA0}">
      <dsp:nvSpPr>
        <dsp:cNvPr id="0" name=""/>
        <dsp:cNvSpPr/>
      </dsp:nvSpPr>
      <dsp:spPr>
        <a:xfrm>
          <a:off x="2279008" y="1142710"/>
          <a:ext cx="702980" cy="556331"/>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78F2A00-08FE-4203-8FBC-FEA03A54E951}">
      <dsp:nvSpPr>
        <dsp:cNvPr id="0" name=""/>
        <dsp:cNvSpPr/>
      </dsp:nvSpPr>
      <dsp:spPr>
        <a:xfrm>
          <a:off x="2701264" y="1142710"/>
          <a:ext cx="702980" cy="556331"/>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CCA9E39-C07E-45D6-8DD4-3917947F2351}">
      <dsp:nvSpPr>
        <dsp:cNvPr id="0" name=""/>
        <dsp:cNvSpPr/>
      </dsp:nvSpPr>
      <dsp:spPr>
        <a:xfrm>
          <a:off x="3123853" y="1142710"/>
          <a:ext cx="702980" cy="556331"/>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84A65E9-ED28-4B85-A2CF-22452A3E35EE}">
      <dsp:nvSpPr>
        <dsp:cNvPr id="0" name=""/>
        <dsp:cNvSpPr/>
      </dsp:nvSpPr>
      <dsp:spPr>
        <a:xfrm>
          <a:off x="589317" y="1198343"/>
          <a:ext cx="3043245" cy="445065"/>
        </a:xfrm>
        <a:prstGeom prst="rect">
          <a:avLst/>
        </a:prstGeom>
        <a:solidFill>
          <a:schemeClr val="l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8420" tIns="58420" rIns="58420" bIns="58420" numCol="1" spcCol="1270" anchor="ctr" anchorCtr="0">
          <a:noAutofit/>
        </a:bodyPr>
        <a:lstStyle/>
        <a:p>
          <a:pPr lvl="0" algn="l" defTabSz="1022350">
            <a:lnSpc>
              <a:spcPct val="90000"/>
            </a:lnSpc>
            <a:spcBef>
              <a:spcPct val="0"/>
            </a:spcBef>
            <a:spcAft>
              <a:spcPct val="35000"/>
            </a:spcAft>
          </a:pPr>
          <a:r>
            <a:rPr lang="cs-CZ" sz="2300" b="1" kern="1200" dirty="0" err="1" smtClean="0"/>
            <a:t>Mother´s</a:t>
          </a:r>
          <a:r>
            <a:rPr lang="cs-CZ" sz="2300" b="1" kern="1200" dirty="0" smtClean="0"/>
            <a:t> </a:t>
          </a:r>
          <a:r>
            <a:rPr lang="cs-CZ" sz="2300" b="1" kern="1200" dirty="0" err="1" smtClean="0"/>
            <a:t>Day</a:t>
          </a:r>
          <a:endParaRPr lang="cs-CZ" sz="2300" b="1" kern="1200" dirty="0"/>
        </a:p>
      </dsp:txBody>
      <dsp:txXfrm>
        <a:off x="589317" y="1198343"/>
        <a:ext cx="3043245" cy="445065"/>
      </dsp:txXfrm>
    </dsp:sp>
    <dsp:sp modelId="{15D0809A-5BCC-4CD8-88DD-71EFBE8CE536}">
      <dsp:nvSpPr>
        <dsp:cNvPr id="0" name=""/>
        <dsp:cNvSpPr/>
      </dsp:nvSpPr>
      <dsp:spPr>
        <a:xfrm>
          <a:off x="589317" y="1737872"/>
          <a:ext cx="3004190" cy="2731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b" anchorCtr="0">
          <a:noAutofit/>
        </a:bodyPr>
        <a:lstStyle/>
        <a:p>
          <a:pPr lvl="0" algn="l" defTabSz="533400">
            <a:lnSpc>
              <a:spcPct val="90000"/>
            </a:lnSpc>
            <a:spcBef>
              <a:spcPct val="0"/>
            </a:spcBef>
            <a:spcAft>
              <a:spcPct val="35000"/>
            </a:spcAft>
          </a:pPr>
          <a:endParaRPr lang="cs-CZ" sz="1200" kern="1200"/>
        </a:p>
      </dsp:txBody>
      <dsp:txXfrm>
        <a:off x="589317" y="1737872"/>
        <a:ext cx="3004190" cy="273108"/>
      </dsp:txXfrm>
    </dsp:sp>
    <dsp:sp modelId="{825734F3-C015-4AD9-89A5-E0162272EC8E}">
      <dsp:nvSpPr>
        <dsp:cNvPr id="0" name=""/>
        <dsp:cNvSpPr/>
      </dsp:nvSpPr>
      <dsp:spPr>
        <a:xfrm>
          <a:off x="589317" y="2010980"/>
          <a:ext cx="702980" cy="556331"/>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B935E96-3B35-42AB-A454-7D9D84A56628}">
      <dsp:nvSpPr>
        <dsp:cNvPr id="0" name=""/>
        <dsp:cNvSpPr/>
      </dsp:nvSpPr>
      <dsp:spPr>
        <a:xfrm>
          <a:off x="1011573" y="2010980"/>
          <a:ext cx="702980" cy="556331"/>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CC22371-F8AC-4670-BDB1-6520C748B303}">
      <dsp:nvSpPr>
        <dsp:cNvPr id="0" name=""/>
        <dsp:cNvSpPr/>
      </dsp:nvSpPr>
      <dsp:spPr>
        <a:xfrm>
          <a:off x="1434163" y="2010980"/>
          <a:ext cx="702980" cy="556331"/>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A5595F9-C9AE-432B-84E7-96959B6975A4}">
      <dsp:nvSpPr>
        <dsp:cNvPr id="0" name=""/>
        <dsp:cNvSpPr/>
      </dsp:nvSpPr>
      <dsp:spPr>
        <a:xfrm>
          <a:off x="1856418" y="2010980"/>
          <a:ext cx="702980" cy="556331"/>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66BBD4D-D4C1-41FB-A19C-D85C268B134F}">
      <dsp:nvSpPr>
        <dsp:cNvPr id="0" name=""/>
        <dsp:cNvSpPr/>
      </dsp:nvSpPr>
      <dsp:spPr>
        <a:xfrm>
          <a:off x="2279008" y="2010980"/>
          <a:ext cx="702980" cy="556331"/>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E5F225C-F997-4929-923B-4FD99593930C}">
      <dsp:nvSpPr>
        <dsp:cNvPr id="0" name=""/>
        <dsp:cNvSpPr/>
      </dsp:nvSpPr>
      <dsp:spPr>
        <a:xfrm>
          <a:off x="2701264" y="2010980"/>
          <a:ext cx="702980" cy="556331"/>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3FA1797-E7A4-47BD-A88A-A167B701D403}">
      <dsp:nvSpPr>
        <dsp:cNvPr id="0" name=""/>
        <dsp:cNvSpPr/>
      </dsp:nvSpPr>
      <dsp:spPr>
        <a:xfrm>
          <a:off x="3123853" y="2010980"/>
          <a:ext cx="702980" cy="556331"/>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0F933A8-9344-44EC-B483-0B309D409ED2}">
      <dsp:nvSpPr>
        <dsp:cNvPr id="0" name=""/>
        <dsp:cNvSpPr/>
      </dsp:nvSpPr>
      <dsp:spPr>
        <a:xfrm>
          <a:off x="589317" y="2066614"/>
          <a:ext cx="3043245" cy="445065"/>
        </a:xfrm>
        <a:prstGeom prst="rect">
          <a:avLst/>
        </a:prstGeom>
        <a:solidFill>
          <a:schemeClr val="l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8420" tIns="58420" rIns="58420" bIns="58420" numCol="1" spcCol="1270" anchor="ctr" anchorCtr="0">
          <a:noAutofit/>
        </a:bodyPr>
        <a:lstStyle/>
        <a:p>
          <a:pPr lvl="0" algn="l" defTabSz="1022350">
            <a:lnSpc>
              <a:spcPct val="90000"/>
            </a:lnSpc>
            <a:spcBef>
              <a:spcPct val="0"/>
            </a:spcBef>
            <a:spcAft>
              <a:spcPct val="35000"/>
            </a:spcAft>
          </a:pPr>
          <a:r>
            <a:rPr lang="cs-CZ" sz="2300" b="1" kern="1200" dirty="0" smtClean="0"/>
            <a:t>St. </a:t>
          </a:r>
          <a:r>
            <a:rPr lang="cs-CZ" sz="2300" b="1" kern="1200" dirty="0" err="1" smtClean="0"/>
            <a:t>Valentine´s</a:t>
          </a:r>
          <a:r>
            <a:rPr lang="cs-CZ" sz="2300" b="1" kern="1200" dirty="0" smtClean="0"/>
            <a:t> </a:t>
          </a:r>
          <a:r>
            <a:rPr lang="cs-CZ" sz="2300" b="1" kern="1200" dirty="0" err="1" smtClean="0"/>
            <a:t>Day</a:t>
          </a:r>
          <a:endParaRPr lang="cs-CZ" sz="2300" b="1" kern="1200" dirty="0"/>
        </a:p>
      </dsp:txBody>
      <dsp:txXfrm>
        <a:off x="589317" y="2066614"/>
        <a:ext cx="3043245" cy="44506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7A9F73-318C-40EA-B14A-175D63953DC5}">
      <dsp:nvSpPr>
        <dsp:cNvPr id="0" name=""/>
        <dsp:cNvSpPr/>
      </dsp:nvSpPr>
      <dsp:spPr>
        <a:xfrm>
          <a:off x="599897" y="290"/>
          <a:ext cx="3118193" cy="2834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b" anchorCtr="0">
          <a:noAutofit/>
        </a:bodyPr>
        <a:lstStyle/>
        <a:p>
          <a:pPr lvl="0" algn="l" defTabSz="577850">
            <a:lnSpc>
              <a:spcPct val="90000"/>
            </a:lnSpc>
            <a:spcBef>
              <a:spcPct val="0"/>
            </a:spcBef>
            <a:spcAft>
              <a:spcPct val="35000"/>
            </a:spcAft>
          </a:pPr>
          <a:endParaRPr lang="cs-CZ" sz="1300" b="1" kern="1200"/>
        </a:p>
      </dsp:txBody>
      <dsp:txXfrm>
        <a:off x="599897" y="290"/>
        <a:ext cx="3118193" cy="283472"/>
      </dsp:txXfrm>
    </dsp:sp>
    <dsp:sp modelId="{6CC30303-549A-422A-9A4A-7F1AEB4D1CDB}">
      <dsp:nvSpPr>
        <dsp:cNvPr id="0" name=""/>
        <dsp:cNvSpPr/>
      </dsp:nvSpPr>
      <dsp:spPr>
        <a:xfrm>
          <a:off x="599897" y="283762"/>
          <a:ext cx="729657" cy="577443"/>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5727ED8-A17F-4CE2-A77A-0D7242C8BF7D}">
      <dsp:nvSpPr>
        <dsp:cNvPr id="0" name=""/>
        <dsp:cNvSpPr/>
      </dsp:nvSpPr>
      <dsp:spPr>
        <a:xfrm>
          <a:off x="1068596" y="251668"/>
          <a:ext cx="729657" cy="577443"/>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9403E67-737B-437A-8CF5-F98E2F560B2D}">
      <dsp:nvSpPr>
        <dsp:cNvPr id="0" name=""/>
        <dsp:cNvSpPr/>
      </dsp:nvSpPr>
      <dsp:spPr>
        <a:xfrm>
          <a:off x="1476802" y="283762"/>
          <a:ext cx="729657" cy="577443"/>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7E5A216-E849-4D4B-B591-6562E7CA3DE4}">
      <dsp:nvSpPr>
        <dsp:cNvPr id="0" name=""/>
        <dsp:cNvSpPr/>
      </dsp:nvSpPr>
      <dsp:spPr>
        <a:xfrm>
          <a:off x="1915082" y="283762"/>
          <a:ext cx="729657" cy="577443"/>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3D0B5B3-CB1C-4E51-9175-A746B4F87D24}">
      <dsp:nvSpPr>
        <dsp:cNvPr id="0" name=""/>
        <dsp:cNvSpPr/>
      </dsp:nvSpPr>
      <dsp:spPr>
        <a:xfrm>
          <a:off x="2353708" y="283762"/>
          <a:ext cx="729657" cy="577443"/>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B8EEFD7-750F-432F-A7FD-C3D49C61E532}">
      <dsp:nvSpPr>
        <dsp:cNvPr id="0" name=""/>
        <dsp:cNvSpPr/>
      </dsp:nvSpPr>
      <dsp:spPr>
        <a:xfrm>
          <a:off x="2791987" y="283762"/>
          <a:ext cx="729657" cy="577443"/>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90D0422-5140-4583-ACC8-1AF8D2C97D58}">
      <dsp:nvSpPr>
        <dsp:cNvPr id="0" name=""/>
        <dsp:cNvSpPr/>
      </dsp:nvSpPr>
      <dsp:spPr>
        <a:xfrm>
          <a:off x="3230613" y="283762"/>
          <a:ext cx="729657" cy="577443"/>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E252148-0B1E-4537-9D6D-99C714249602}">
      <dsp:nvSpPr>
        <dsp:cNvPr id="0" name=""/>
        <dsp:cNvSpPr/>
      </dsp:nvSpPr>
      <dsp:spPr>
        <a:xfrm>
          <a:off x="599897" y="341506"/>
          <a:ext cx="3158729" cy="461954"/>
        </a:xfrm>
        <a:prstGeom prst="rect">
          <a:avLst/>
        </a:prstGeom>
        <a:solidFill>
          <a:schemeClr val="l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lvl="0" algn="l" defTabSz="1066800">
            <a:lnSpc>
              <a:spcPct val="90000"/>
            </a:lnSpc>
            <a:spcBef>
              <a:spcPct val="0"/>
            </a:spcBef>
            <a:spcAft>
              <a:spcPct val="35000"/>
            </a:spcAft>
          </a:pPr>
          <a:r>
            <a:rPr lang="cs-CZ" sz="2400" b="1" kern="1200" dirty="0" smtClean="0"/>
            <a:t>Halloween</a:t>
          </a:r>
          <a:endParaRPr lang="cs-CZ" sz="2400" b="1" kern="1200" dirty="0"/>
        </a:p>
      </dsp:txBody>
      <dsp:txXfrm>
        <a:off x="599897" y="341506"/>
        <a:ext cx="3158729" cy="461954"/>
      </dsp:txXfrm>
    </dsp:sp>
    <dsp:sp modelId="{F88AEA51-4092-4DF3-95EA-530DC86677AF}">
      <dsp:nvSpPr>
        <dsp:cNvPr id="0" name=""/>
        <dsp:cNvSpPr/>
      </dsp:nvSpPr>
      <dsp:spPr>
        <a:xfrm>
          <a:off x="599897" y="901690"/>
          <a:ext cx="3118193" cy="2834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b" anchorCtr="0">
          <a:noAutofit/>
        </a:bodyPr>
        <a:lstStyle/>
        <a:p>
          <a:pPr lvl="0" algn="l" defTabSz="577850">
            <a:lnSpc>
              <a:spcPct val="90000"/>
            </a:lnSpc>
            <a:spcBef>
              <a:spcPct val="0"/>
            </a:spcBef>
            <a:spcAft>
              <a:spcPct val="35000"/>
            </a:spcAft>
          </a:pPr>
          <a:endParaRPr lang="cs-CZ" sz="1300" b="1" kern="1200"/>
        </a:p>
      </dsp:txBody>
      <dsp:txXfrm>
        <a:off x="599897" y="901690"/>
        <a:ext cx="3118193" cy="283472"/>
      </dsp:txXfrm>
    </dsp:sp>
    <dsp:sp modelId="{7BBB728A-B4A9-497C-B9A6-047C7008E5B1}">
      <dsp:nvSpPr>
        <dsp:cNvPr id="0" name=""/>
        <dsp:cNvSpPr/>
      </dsp:nvSpPr>
      <dsp:spPr>
        <a:xfrm>
          <a:off x="599897" y="1185162"/>
          <a:ext cx="729657" cy="577443"/>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7DAFD79-399F-4E09-AFD3-442D24E02E0B}">
      <dsp:nvSpPr>
        <dsp:cNvPr id="0" name=""/>
        <dsp:cNvSpPr/>
      </dsp:nvSpPr>
      <dsp:spPr>
        <a:xfrm>
          <a:off x="1038177" y="1185162"/>
          <a:ext cx="729657" cy="577443"/>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7D00537-F288-4E4B-B8A6-743771040C3D}">
      <dsp:nvSpPr>
        <dsp:cNvPr id="0" name=""/>
        <dsp:cNvSpPr/>
      </dsp:nvSpPr>
      <dsp:spPr>
        <a:xfrm>
          <a:off x="1476802" y="1185162"/>
          <a:ext cx="729657" cy="577443"/>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14BDE37-97C3-4CCE-86BE-7161F394C184}">
      <dsp:nvSpPr>
        <dsp:cNvPr id="0" name=""/>
        <dsp:cNvSpPr/>
      </dsp:nvSpPr>
      <dsp:spPr>
        <a:xfrm>
          <a:off x="1915082" y="1185162"/>
          <a:ext cx="729657" cy="577443"/>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85F1CCE-56D2-4867-89D7-1311F1977C8B}">
      <dsp:nvSpPr>
        <dsp:cNvPr id="0" name=""/>
        <dsp:cNvSpPr/>
      </dsp:nvSpPr>
      <dsp:spPr>
        <a:xfrm>
          <a:off x="2353708" y="1185162"/>
          <a:ext cx="729657" cy="577443"/>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43B8A8F-18AC-41E0-9452-17D00B7EE90A}">
      <dsp:nvSpPr>
        <dsp:cNvPr id="0" name=""/>
        <dsp:cNvSpPr/>
      </dsp:nvSpPr>
      <dsp:spPr>
        <a:xfrm>
          <a:off x="2791987" y="1185162"/>
          <a:ext cx="729657" cy="577443"/>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CFEFDDE-0EC7-43F0-8FCE-3E99351253F1}">
      <dsp:nvSpPr>
        <dsp:cNvPr id="0" name=""/>
        <dsp:cNvSpPr/>
      </dsp:nvSpPr>
      <dsp:spPr>
        <a:xfrm>
          <a:off x="3230613" y="1185162"/>
          <a:ext cx="729657" cy="577443"/>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C66126D-80EF-486E-A498-182AEFD2CCA2}">
      <dsp:nvSpPr>
        <dsp:cNvPr id="0" name=""/>
        <dsp:cNvSpPr/>
      </dsp:nvSpPr>
      <dsp:spPr>
        <a:xfrm>
          <a:off x="599897" y="1242906"/>
          <a:ext cx="3158729" cy="461954"/>
        </a:xfrm>
        <a:prstGeom prst="rect">
          <a:avLst/>
        </a:prstGeom>
        <a:solidFill>
          <a:schemeClr val="l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lvl="0" algn="l" defTabSz="1066800">
            <a:lnSpc>
              <a:spcPct val="90000"/>
            </a:lnSpc>
            <a:spcBef>
              <a:spcPct val="0"/>
            </a:spcBef>
            <a:spcAft>
              <a:spcPct val="35000"/>
            </a:spcAft>
          </a:pPr>
          <a:r>
            <a:rPr lang="cs-CZ" sz="2400" b="1" kern="1200" dirty="0" err="1" smtClean="0"/>
            <a:t>Thanksgiving</a:t>
          </a:r>
          <a:endParaRPr lang="cs-CZ" sz="2400" b="1" kern="1200" dirty="0"/>
        </a:p>
      </dsp:txBody>
      <dsp:txXfrm>
        <a:off x="599897" y="1242906"/>
        <a:ext cx="3158729" cy="461954"/>
      </dsp:txXfrm>
    </dsp:sp>
    <dsp:sp modelId="{D6D27B25-6A53-4CC6-832F-88EA95D2CD0C}">
      <dsp:nvSpPr>
        <dsp:cNvPr id="0" name=""/>
        <dsp:cNvSpPr/>
      </dsp:nvSpPr>
      <dsp:spPr>
        <a:xfrm>
          <a:off x="599897" y="1803090"/>
          <a:ext cx="3118193" cy="2834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b" anchorCtr="0">
          <a:noAutofit/>
        </a:bodyPr>
        <a:lstStyle/>
        <a:p>
          <a:pPr lvl="0" algn="l" defTabSz="577850">
            <a:lnSpc>
              <a:spcPct val="90000"/>
            </a:lnSpc>
            <a:spcBef>
              <a:spcPct val="0"/>
            </a:spcBef>
            <a:spcAft>
              <a:spcPct val="35000"/>
            </a:spcAft>
          </a:pPr>
          <a:endParaRPr lang="cs-CZ" sz="1300" b="1" kern="1200"/>
        </a:p>
      </dsp:txBody>
      <dsp:txXfrm>
        <a:off x="599897" y="1803090"/>
        <a:ext cx="3118193" cy="283472"/>
      </dsp:txXfrm>
    </dsp:sp>
    <dsp:sp modelId="{5CD18A6A-1A38-4BE3-AD45-97A699FF76C4}">
      <dsp:nvSpPr>
        <dsp:cNvPr id="0" name=""/>
        <dsp:cNvSpPr/>
      </dsp:nvSpPr>
      <dsp:spPr>
        <a:xfrm>
          <a:off x="599897" y="2086562"/>
          <a:ext cx="729657" cy="577443"/>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9B506A3-1FFC-4F22-B1FA-ECB8C2F0517A}">
      <dsp:nvSpPr>
        <dsp:cNvPr id="0" name=""/>
        <dsp:cNvSpPr/>
      </dsp:nvSpPr>
      <dsp:spPr>
        <a:xfrm>
          <a:off x="1038177" y="2086562"/>
          <a:ext cx="729657" cy="577443"/>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B7D55F1-8ED3-4C70-A011-6A178BE36F7A}">
      <dsp:nvSpPr>
        <dsp:cNvPr id="0" name=""/>
        <dsp:cNvSpPr/>
      </dsp:nvSpPr>
      <dsp:spPr>
        <a:xfrm>
          <a:off x="1476802" y="2086562"/>
          <a:ext cx="729657" cy="577443"/>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D9B1BBA-A374-4B4A-AB78-FA2338E3BF73}">
      <dsp:nvSpPr>
        <dsp:cNvPr id="0" name=""/>
        <dsp:cNvSpPr/>
      </dsp:nvSpPr>
      <dsp:spPr>
        <a:xfrm>
          <a:off x="1915082" y="2086562"/>
          <a:ext cx="729657" cy="577443"/>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73BD534-255D-4868-A75A-749AABF0F492}">
      <dsp:nvSpPr>
        <dsp:cNvPr id="0" name=""/>
        <dsp:cNvSpPr/>
      </dsp:nvSpPr>
      <dsp:spPr>
        <a:xfrm>
          <a:off x="2353708" y="2086562"/>
          <a:ext cx="729657" cy="577443"/>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23AE1F9-E624-4FAB-B2B7-54ACC0CA85B8}">
      <dsp:nvSpPr>
        <dsp:cNvPr id="0" name=""/>
        <dsp:cNvSpPr/>
      </dsp:nvSpPr>
      <dsp:spPr>
        <a:xfrm>
          <a:off x="2791987" y="2086562"/>
          <a:ext cx="729657" cy="577443"/>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D6B2BD4-7223-4F61-B475-FE1977379658}">
      <dsp:nvSpPr>
        <dsp:cNvPr id="0" name=""/>
        <dsp:cNvSpPr/>
      </dsp:nvSpPr>
      <dsp:spPr>
        <a:xfrm>
          <a:off x="3230613" y="2086562"/>
          <a:ext cx="729657" cy="577443"/>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E22906C-FD7A-4865-A625-B5D1D10055BA}">
      <dsp:nvSpPr>
        <dsp:cNvPr id="0" name=""/>
        <dsp:cNvSpPr/>
      </dsp:nvSpPr>
      <dsp:spPr>
        <a:xfrm>
          <a:off x="599897" y="2144306"/>
          <a:ext cx="3158729" cy="461954"/>
        </a:xfrm>
        <a:prstGeom prst="rect">
          <a:avLst/>
        </a:prstGeom>
        <a:solidFill>
          <a:schemeClr val="l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lvl="0" algn="l" defTabSz="1066800">
            <a:lnSpc>
              <a:spcPct val="90000"/>
            </a:lnSpc>
            <a:spcBef>
              <a:spcPct val="0"/>
            </a:spcBef>
            <a:spcAft>
              <a:spcPct val="35000"/>
            </a:spcAft>
          </a:pPr>
          <a:r>
            <a:rPr lang="cs-CZ" sz="2400" b="1" kern="1200" dirty="0" err="1" smtClean="0"/>
            <a:t>Guy</a:t>
          </a:r>
          <a:r>
            <a:rPr lang="cs-CZ" sz="2400" b="1" kern="1200" dirty="0" smtClean="0"/>
            <a:t> </a:t>
          </a:r>
          <a:r>
            <a:rPr lang="cs-CZ" sz="2400" b="1" kern="1200" dirty="0" err="1" smtClean="0"/>
            <a:t>Fawkes´Night</a:t>
          </a:r>
          <a:endParaRPr lang="cs-CZ" sz="2400" b="1" kern="1200" dirty="0"/>
        </a:p>
      </dsp:txBody>
      <dsp:txXfrm>
        <a:off x="599897" y="2144306"/>
        <a:ext cx="3158729" cy="46195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B03E25-1098-476B-B7FB-3BEDCEF51888}">
      <dsp:nvSpPr>
        <dsp:cNvPr id="0" name=""/>
        <dsp:cNvSpPr/>
      </dsp:nvSpPr>
      <dsp:spPr>
        <a:xfrm>
          <a:off x="333775" y="808"/>
          <a:ext cx="3122390" cy="2838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b" anchorCtr="0">
          <a:noAutofit/>
        </a:bodyPr>
        <a:lstStyle/>
        <a:p>
          <a:pPr lvl="0" algn="l" defTabSz="577850">
            <a:lnSpc>
              <a:spcPct val="90000"/>
            </a:lnSpc>
            <a:spcBef>
              <a:spcPct val="0"/>
            </a:spcBef>
            <a:spcAft>
              <a:spcPct val="35000"/>
            </a:spcAft>
          </a:pPr>
          <a:endParaRPr lang="cs-CZ" sz="1300" b="1" kern="1200"/>
        </a:p>
      </dsp:txBody>
      <dsp:txXfrm>
        <a:off x="333775" y="808"/>
        <a:ext cx="3122390" cy="283853"/>
      </dsp:txXfrm>
    </dsp:sp>
    <dsp:sp modelId="{27380F0B-F7C2-420E-9C81-B0A354B6A330}">
      <dsp:nvSpPr>
        <dsp:cNvPr id="0" name=""/>
        <dsp:cNvSpPr/>
      </dsp:nvSpPr>
      <dsp:spPr>
        <a:xfrm>
          <a:off x="333775" y="284662"/>
          <a:ext cx="730639" cy="578220"/>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F288331-41B0-4E59-8961-41E0F231ECF1}">
      <dsp:nvSpPr>
        <dsp:cNvPr id="0" name=""/>
        <dsp:cNvSpPr/>
      </dsp:nvSpPr>
      <dsp:spPr>
        <a:xfrm>
          <a:off x="772645" y="284662"/>
          <a:ext cx="730639" cy="578220"/>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9105D97-FB91-4B6B-A106-AF6FF08AC4AF}">
      <dsp:nvSpPr>
        <dsp:cNvPr id="0" name=""/>
        <dsp:cNvSpPr/>
      </dsp:nvSpPr>
      <dsp:spPr>
        <a:xfrm>
          <a:off x="1211861" y="284662"/>
          <a:ext cx="730639" cy="578220"/>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516FB99-C7F6-45C8-AB6D-8171A317E7F2}">
      <dsp:nvSpPr>
        <dsp:cNvPr id="0" name=""/>
        <dsp:cNvSpPr/>
      </dsp:nvSpPr>
      <dsp:spPr>
        <a:xfrm>
          <a:off x="1650730" y="284662"/>
          <a:ext cx="730639" cy="578220"/>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0F38AC4-F1A9-4A77-BA2B-B42567FE57D2}">
      <dsp:nvSpPr>
        <dsp:cNvPr id="0" name=""/>
        <dsp:cNvSpPr/>
      </dsp:nvSpPr>
      <dsp:spPr>
        <a:xfrm>
          <a:off x="2089947" y="284662"/>
          <a:ext cx="730639" cy="578220"/>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4DA42C2-10A1-407E-B1C1-097230901EB0}">
      <dsp:nvSpPr>
        <dsp:cNvPr id="0" name=""/>
        <dsp:cNvSpPr/>
      </dsp:nvSpPr>
      <dsp:spPr>
        <a:xfrm>
          <a:off x="2528816" y="284662"/>
          <a:ext cx="730639" cy="578220"/>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F2815DF-38EC-45BF-9951-EC313326D03D}">
      <dsp:nvSpPr>
        <dsp:cNvPr id="0" name=""/>
        <dsp:cNvSpPr/>
      </dsp:nvSpPr>
      <dsp:spPr>
        <a:xfrm>
          <a:off x="2968032" y="284662"/>
          <a:ext cx="730639" cy="578220"/>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F603565-B846-49F2-8DFF-2CDB016076EF}">
      <dsp:nvSpPr>
        <dsp:cNvPr id="0" name=""/>
        <dsp:cNvSpPr/>
      </dsp:nvSpPr>
      <dsp:spPr>
        <a:xfrm>
          <a:off x="333775" y="342484"/>
          <a:ext cx="3162981" cy="462576"/>
        </a:xfrm>
        <a:prstGeom prst="rect">
          <a:avLst/>
        </a:prstGeom>
        <a:solidFill>
          <a:schemeClr val="l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lvl="0" algn="l" defTabSz="1066800">
            <a:lnSpc>
              <a:spcPct val="90000"/>
            </a:lnSpc>
            <a:spcBef>
              <a:spcPct val="0"/>
            </a:spcBef>
            <a:spcAft>
              <a:spcPct val="35000"/>
            </a:spcAft>
          </a:pPr>
          <a:r>
            <a:rPr lang="cs-CZ" sz="2400" b="1" kern="1200" dirty="0" smtClean="0"/>
            <a:t>Halloween</a:t>
          </a:r>
          <a:endParaRPr lang="cs-CZ" sz="2400" b="1" kern="1200" dirty="0"/>
        </a:p>
      </dsp:txBody>
      <dsp:txXfrm>
        <a:off x="333775" y="342484"/>
        <a:ext cx="3162981" cy="462576"/>
      </dsp:txXfrm>
    </dsp:sp>
    <dsp:sp modelId="{FBEAA3A1-B9EB-45C3-A7B4-05659E5B7EC2}">
      <dsp:nvSpPr>
        <dsp:cNvPr id="0" name=""/>
        <dsp:cNvSpPr/>
      </dsp:nvSpPr>
      <dsp:spPr>
        <a:xfrm>
          <a:off x="333775" y="908998"/>
          <a:ext cx="3122390" cy="2838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b" anchorCtr="0">
          <a:noAutofit/>
        </a:bodyPr>
        <a:lstStyle/>
        <a:p>
          <a:pPr lvl="0" algn="l" defTabSz="577850">
            <a:lnSpc>
              <a:spcPct val="90000"/>
            </a:lnSpc>
            <a:spcBef>
              <a:spcPct val="0"/>
            </a:spcBef>
            <a:spcAft>
              <a:spcPct val="35000"/>
            </a:spcAft>
          </a:pPr>
          <a:endParaRPr lang="cs-CZ" sz="1300" b="1" kern="1200"/>
        </a:p>
      </dsp:txBody>
      <dsp:txXfrm>
        <a:off x="333775" y="908998"/>
        <a:ext cx="3122390" cy="283853"/>
      </dsp:txXfrm>
    </dsp:sp>
    <dsp:sp modelId="{76F0424C-AFEE-4E4A-8E58-3262AC208DB6}">
      <dsp:nvSpPr>
        <dsp:cNvPr id="0" name=""/>
        <dsp:cNvSpPr/>
      </dsp:nvSpPr>
      <dsp:spPr>
        <a:xfrm>
          <a:off x="333775" y="1192852"/>
          <a:ext cx="730639" cy="578220"/>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0871013-366E-49BB-8ACA-F4BDAD16E82A}">
      <dsp:nvSpPr>
        <dsp:cNvPr id="0" name=""/>
        <dsp:cNvSpPr/>
      </dsp:nvSpPr>
      <dsp:spPr>
        <a:xfrm>
          <a:off x="772645" y="1192852"/>
          <a:ext cx="730639" cy="578220"/>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20CF193-ACEB-4705-85D7-855A5D73A93E}">
      <dsp:nvSpPr>
        <dsp:cNvPr id="0" name=""/>
        <dsp:cNvSpPr/>
      </dsp:nvSpPr>
      <dsp:spPr>
        <a:xfrm>
          <a:off x="1211861" y="1192852"/>
          <a:ext cx="730639" cy="578220"/>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FCDEF89-EA15-49F8-A9D2-CEB8C606F8DA}">
      <dsp:nvSpPr>
        <dsp:cNvPr id="0" name=""/>
        <dsp:cNvSpPr/>
      </dsp:nvSpPr>
      <dsp:spPr>
        <a:xfrm>
          <a:off x="1650730" y="1192852"/>
          <a:ext cx="730639" cy="578220"/>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3A4130C-5326-48B8-A78B-F084D9A6FCA9}">
      <dsp:nvSpPr>
        <dsp:cNvPr id="0" name=""/>
        <dsp:cNvSpPr/>
      </dsp:nvSpPr>
      <dsp:spPr>
        <a:xfrm>
          <a:off x="2089947" y="1192852"/>
          <a:ext cx="730639" cy="578220"/>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EBE2E59-4B20-473F-923D-6403F52FED19}">
      <dsp:nvSpPr>
        <dsp:cNvPr id="0" name=""/>
        <dsp:cNvSpPr/>
      </dsp:nvSpPr>
      <dsp:spPr>
        <a:xfrm>
          <a:off x="2528816" y="1192852"/>
          <a:ext cx="730639" cy="578220"/>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EF1F609-1D8C-4EC7-AC64-B8D6EC25D1C6}">
      <dsp:nvSpPr>
        <dsp:cNvPr id="0" name=""/>
        <dsp:cNvSpPr/>
      </dsp:nvSpPr>
      <dsp:spPr>
        <a:xfrm>
          <a:off x="2968032" y="1192852"/>
          <a:ext cx="730639" cy="578220"/>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A0EE0E8-AAEB-4AB6-B5A4-CB555473CDE8}">
      <dsp:nvSpPr>
        <dsp:cNvPr id="0" name=""/>
        <dsp:cNvSpPr/>
      </dsp:nvSpPr>
      <dsp:spPr>
        <a:xfrm>
          <a:off x="333775" y="1250674"/>
          <a:ext cx="3162981" cy="462576"/>
        </a:xfrm>
        <a:prstGeom prst="rect">
          <a:avLst/>
        </a:prstGeom>
        <a:solidFill>
          <a:schemeClr val="l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lvl="0" algn="l" defTabSz="1066800">
            <a:lnSpc>
              <a:spcPct val="90000"/>
            </a:lnSpc>
            <a:spcBef>
              <a:spcPct val="0"/>
            </a:spcBef>
            <a:spcAft>
              <a:spcPct val="35000"/>
            </a:spcAft>
          </a:pPr>
          <a:r>
            <a:rPr lang="cs-CZ" sz="2400" b="1" kern="1200" dirty="0" err="1" smtClean="0"/>
            <a:t>Guy</a:t>
          </a:r>
          <a:r>
            <a:rPr lang="cs-CZ" sz="2400" b="1" kern="1200" dirty="0" smtClean="0"/>
            <a:t> </a:t>
          </a:r>
          <a:r>
            <a:rPr lang="cs-CZ" sz="2400" b="1" kern="1200" dirty="0" err="1" smtClean="0"/>
            <a:t>Fawkes´Night</a:t>
          </a:r>
          <a:endParaRPr lang="cs-CZ" sz="2400" b="1" kern="1200" dirty="0"/>
        </a:p>
      </dsp:txBody>
      <dsp:txXfrm>
        <a:off x="333775" y="1250674"/>
        <a:ext cx="3162981" cy="462576"/>
      </dsp:txXfrm>
    </dsp:sp>
    <dsp:sp modelId="{8380EDA0-A9BE-459E-8BD5-23A139A71BDB}">
      <dsp:nvSpPr>
        <dsp:cNvPr id="0" name=""/>
        <dsp:cNvSpPr/>
      </dsp:nvSpPr>
      <dsp:spPr>
        <a:xfrm>
          <a:off x="333775" y="1817189"/>
          <a:ext cx="3122390" cy="2838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b" anchorCtr="0">
          <a:noAutofit/>
        </a:bodyPr>
        <a:lstStyle/>
        <a:p>
          <a:pPr lvl="0" algn="l" defTabSz="577850">
            <a:lnSpc>
              <a:spcPct val="90000"/>
            </a:lnSpc>
            <a:spcBef>
              <a:spcPct val="0"/>
            </a:spcBef>
            <a:spcAft>
              <a:spcPct val="35000"/>
            </a:spcAft>
          </a:pPr>
          <a:endParaRPr lang="cs-CZ" sz="1300" b="1" kern="1200"/>
        </a:p>
      </dsp:txBody>
      <dsp:txXfrm>
        <a:off x="333775" y="1817189"/>
        <a:ext cx="3122390" cy="283853"/>
      </dsp:txXfrm>
    </dsp:sp>
    <dsp:sp modelId="{66CFDB8D-FE65-422D-A3BA-AE21CA52A67E}">
      <dsp:nvSpPr>
        <dsp:cNvPr id="0" name=""/>
        <dsp:cNvSpPr/>
      </dsp:nvSpPr>
      <dsp:spPr>
        <a:xfrm>
          <a:off x="333775" y="2101042"/>
          <a:ext cx="730639" cy="578220"/>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9837F9A-1357-4921-B297-9780FE920211}">
      <dsp:nvSpPr>
        <dsp:cNvPr id="0" name=""/>
        <dsp:cNvSpPr/>
      </dsp:nvSpPr>
      <dsp:spPr>
        <a:xfrm>
          <a:off x="772645" y="2101042"/>
          <a:ext cx="730639" cy="578220"/>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BACA78F-F43A-4EFF-A8C6-4E84F5ABAD51}">
      <dsp:nvSpPr>
        <dsp:cNvPr id="0" name=""/>
        <dsp:cNvSpPr/>
      </dsp:nvSpPr>
      <dsp:spPr>
        <a:xfrm>
          <a:off x="1211861" y="2101042"/>
          <a:ext cx="730639" cy="578220"/>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5026D26-C8C6-4AB1-8917-776006993C1B}">
      <dsp:nvSpPr>
        <dsp:cNvPr id="0" name=""/>
        <dsp:cNvSpPr/>
      </dsp:nvSpPr>
      <dsp:spPr>
        <a:xfrm>
          <a:off x="1650730" y="2101042"/>
          <a:ext cx="730639" cy="578220"/>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5B59C45-ED27-402D-A1B7-1D0B812E2C26}">
      <dsp:nvSpPr>
        <dsp:cNvPr id="0" name=""/>
        <dsp:cNvSpPr/>
      </dsp:nvSpPr>
      <dsp:spPr>
        <a:xfrm>
          <a:off x="2089947" y="2101042"/>
          <a:ext cx="730639" cy="578220"/>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B784965-1BE9-4D8B-A546-94AE7AB3F2E2}">
      <dsp:nvSpPr>
        <dsp:cNvPr id="0" name=""/>
        <dsp:cNvSpPr/>
      </dsp:nvSpPr>
      <dsp:spPr>
        <a:xfrm>
          <a:off x="2528816" y="2101042"/>
          <a:ext cx="730639" cy="578220"/>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C0AE7E6-85E0-4D05-8988-46C7013F7DF5}">
      <dsp:nvSpPr>
        <dsp:cNvPr id="0" name=""/>
        <dsp:cNvSpPr/>
      </dsp:nvSpPr>
      <dsp:spPr>
        <a:xfrm>
          <a:off x="2968032" y="2101042"/>
          <a:ext cx="730639" cy="578220"/>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C897225-705F-406D-9753-5A2300298E80}">
      <dsp:nvSpPr>
        <dsp:cNvPr id="0" name=""/>
        <dsp:cNvSpPr/>
      </dsp:nvSpPr>
      <dsp:spPr>
        <a:xfrm>
          <a:off x="333775" y="2158864"/>
          <a:ext cx="3162981" cy="462576"/>
        </a:xfrm>
        <a:prstGeom prst="rect">
          <a:avLst/>
        </a:prstGeom>
        <a:solidFill>
          <a:schemeClr val="l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lvl="0" algn="l" defTabSz="1066800">
            <a:lnSpc>
              <a:spcPct val="90000"/>
            </a:lnSpc>
            <a:spcBef>
              <a:spcPct val="0"/>
            </a:spcBef>
            <a:spcAft>
              <a:spcPct val="35000"/>
            </a:spcAft>
          </a:pPr>
          <a:r>
            <a:rPr lang="cs-CZ" sz="2400" b="1" kern="1200" dirty="0" err="1" smtClean="0"/>
            <a:t>Thanksgiving</a:t>
          </a:r>
          <a:endParaRPr lang="cs-CZ" sz="2400" b="1" kern="1200" dirty="0"/>
        </a:p>
      </dsp:txBody>
      <dsp:txXfrm>
        <a:off x="333775" y="2158864"/>
        <a:ext cx="3162981" cy="46257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FE2268-98AA-454E-BC9B-68C8E47F9F36}">
      <dsp:nvSpPr>
        <dsp:cNvPr id="0" name=""/>
        <dsp:cNvSpPr/>
      </dsp:nvSpPr>
      <dsp:spPr>
        <a:xfrm>
          <a:off x="598823" y="254"/>
          <a:ext cx="3721551" cy="3383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b" anchorCtr="0">
          <a:noAutofit/>
        </a:bodyPr>
        <a:lstStyle/>
        <a:p>
          <a:pPr lvl="0" algn="l" defTabSz="666750">
            <a:lnSpc>
              <a:spcPct val="90000"/>
            </a:lnSpc>
            <a:spcBef>
              <a:spcPct val="0"/>
            </a:spcBef>
            <a:spcAft>
              <a:spcPct val="35000"/>
            </a:spcAft>
          </a:pPr>
          <a:endParaRPr lang="cs-CZ" sz="1500" b="1" kern="1200"/>
        </a:p>
      </dsp:txBody>
      <dsp:txXfrm>
        <a:off x="598823" y="254"/>
        <a:ext cx="3721551" cy="338322"/>
      </dsp:txXfrm>
    </dsp:sp>
    <dsp:sp modelId="{961BB108-17FA-47A6-9E8D-BF81E96C349E}">
      <dsp:nvSpPr>
        <dsp:cNvPr id="0" name=""/>
        <dsp:cNvSpPr/>
      </dsp:nvSpPr>
      <dsp:spPr>
        <a:xfrm>
          <a:off x="598823" y="338577"/>
          <a:ext cx="870843" cy="689176"/>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A4B9787-6C6F-4D32-9992-4C03E1CA8F9D}">
      <dsp:nvSpPr>
        <dsp:cNvPr id="0" name=""/>
        <dsp:cNvSpPr/>
      </dsp:nvSpPr>
      <dsp:spPr>
        <a:xfrm>
          <a:off x="1121908" y="338577"/>
          <a:ext cx="870843" cy="689176"/>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C72A164-712F-4499-8835-63C9DE41DAFF}">
      <dsp:nvSpPr>
        <dsp:cNvPr id="0" name=""/>
        <dsp:cNvSpPr/>
      </dsp:nvSpPr>
      <dsp:spPr>
        <a:xfrm>
          <a:off x="1645406" y="338577"/>
          <a:ext cx="870843" cy="689176"/>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879B423-094D-42F6-8065-F49835688F66}">
      <dsp:nvSpPr>
        <dsp:cNvPr id="0" name=""/>
        <dsp:cNvSpPr/>
      </dsp:nvSpPr>
      <dsp:spPr>
        <a:xfrm>
          <a:off x="2168491" y="338577"/>
          <a:ext cx="870843" cy="689176"/>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54BCC77-2FDA-4082-BC80-83F287204CEA}">
      <dsp:nvSpPr>
        <dsp:cNvPr id="0" name=""/>
        <dsp:cNvSpPr/>
      </dsp:nvSpPr>
      <dsp:spPr>
        <a:xfrm>
          <a:off x="2691989" y="338577"/>
          <a:ext cx="870843" cy="689176"/>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F7BCAA8-A949-4748-97EA-08CE45020FE0}">
      <dsp:nvSpPr>
        <dsp:cNvPr id="0" name=""/>
        <dsp:cNvSpPr/>
      </dsp:nvSpPr>
      <dsp:spPr>
        <a:xfrm>
          <a:off x="3215074" y="338577"/>
          <a:ext cx="870843" cy="689176"/>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2E4BAD9-3FA0-442F-9083-8F012505F1CB}">
      <dsp:nvSpPr>
        <dsp:cNvPr id="0" name=""/>
        <dsp:cNvSpPr/>
      </dsp:nvSpPr>
      <dsp:spPr>
        <a:xfrm>
          <a:off x="3738573" y="338577"/>
          <a:ext cx="870843" cy="689176"/>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AD26569-6416-407A-892C-485ADC9D53C3}">
      <dsp:nvSpPr>
        <dsp:cNvPr id="0" name=""/>
        <dsp:cNvSpPr/>
      </dsp:nvSpPr>
      <dsp:spPr>
        <a:xfrm>
          <a:off x="598823" y="407495"/>
          <a:ext cx="3769932" cy="551341"/>
        </a:xfrm>
        <a:prstGeom prst="rect">
          <a:avLst/>
        </a:prstGeom>
        <a:solidFill>
          <a:schemeClr val="l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1120" tIns="71120" rIns="71120" bIns="71120" numCol="1" spcCol="1270" anchor="ctr" anchorCtr="0">
          <a:noAutofit/>
        </a:bodyPr>
        <a:lstStyle/>
        <a:p>
          <a:pPr lvl="0" algn="l" defTabSz="1244600">
            <a:lnSpc>
              <a:spcPct val="90000"/>
            </a:lnSpc>
            <a:spcBef>
              <a:spcPct val="0"/>
            </a:spcBef>
            <a:spcAft>
              <a:spcPct val="35000"/>
            </a:spcAft>
          </a:pPr>
          <a:r>
            <a:rPr lang="cs-CZ" sz="2800" b="1" kern="1200" dirty="0" err="1" smtClean="0"/>
            <a:t>Easter</a:t>
          </a:r>
          <a:endParaRPr lang="cs-CZ" sz="2800" b="1" kern="1200" dirty="0"/>
        </a:p>
      </dsp:txBody>
      <dsp:txXfrm>
        <a:off x="598823" y="407495"/>
        <a:ext cx="3769932" cy="551341"/>
      </dsp:txXfrm>
    </dsp:sp>
    <dsp:sp modelId="{374E8233-A20B-43FC-8FED-D6F381B944F4}">
      <dsp:nvSpPr>
        <dsp:cNvPr id="0" name=""/>
        <dsp:cNvSpPr/>
      </dsp:nvSpPr>
      <dsp:spPr>
        <a:xfrm>
          <a:off x="598823" y="1078314"/>
          <a:ext cx="3721551" cy="3383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b" anchorCtr="0">
          <a:noAutofit/>
        </a:bodyPr>
        <a:lstStyle/>
        <a:p>
          <a:pPr lvl="0" algn="l" defTabSz="666750">
            <a:lnSpc>
              <a:spcPct val="90000"/>
            </a:lnSpc>
            <a:spcBef>
              <a:spcPct val="0"/>
            </a:spcBef>
            <a:spcAft>
              <a:spcPct val="35000"/>
            </a:spcAft>
          </a:pPr>
          <a:endParaRPr lang="cs-CZ" sz="1500" b="1" kern="1200"/>
        </a:p>
      </dsp:txBody>
      <dsp:txXfrm>
        <a:off x="598823" y="1078314"/>
        <a:ext cx="3721551" cy="338322"/>
      </dsp:txXfrm>
    </dsp:sp>
    <dsp:sp modelId="{AD941947-185C-4BB2-825B-0E6517F44113}">
      <dsp:nvSpPr>
        <dsp:cNvPr id="0" name=""/>
        <dsp:cNvSpPr/>
      </dsp:nvSpPr>
      <dsp:spPr>
        <a:xfrm>
          <a:off x="598823" y="1416637"/>
          <a:ext cx="870843" cy="689176"/>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1A7C460-0854-4DE9-925E-6EFF041757F0}">
      <dsp:nvSpPr>
        <dsp:cNvPr id="0" name=""/>
        <dsp:cNvSpPr/>
      </dsp:nvSpPr>
      <dsp:spPr>
        <a:xfrm>
          <a:off x="1121908" y="1416637"/>
          <a:ext cx="870843" cy="689176"/>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6AB41AC-6346-4826-9D0C-49FA09370ACC}">
      <dsp:nvSpPr>
        <dsp:cNvPr id="0" name=""/>
        <dsp:cNvSpPr/>
      </dsp:nvSpPr>
      <dsp:spPr>
        <a:xfrm>
          <a:off x="1645406" y="1416637"/>
          <a:ext cx="870843" cy="689176"/>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6172A57-4F73-4F60-873D-2CF9C7D65D45}">
      <dsp:nvSpPr>
        <dsp:cNvPr id="0" name=""/>
        <dsp:cNvSpPr/>
      </dsp:nvSpPr>
      <dsp:spPr>
        <a:xfrm>
          <a:off x="2168491" y="1416637"/>
          <a:ext cx="870843" cy="689176"/>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AE2267C-A5D4-4FC6-B3B3-D60630A52186}">
      <dsp:nvSpPr>
        <dsp:cNvPr id="0" name=""/>
        <dsp:cNvSpPr/>
      </dsp:nvSpPr>
      <dsp:spPr>
        <a:xfrm>
          <a:off x="2691989" y="1416637"/>
          <a:ext cx="870843" cy="689176"/>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8ED551C-D9F7-4393-8501-5FD178DC09BC}">
      <dsp:nvSpPr>
        <dsp:cNvPr id="0" name=""/>
        <dsp:cNvSpPr/>
      </dsp:nvSpPr>
      <dsp:spPr>
        <a:xfrm>
          <a:off x="3215074" y="1416637"/>
          <a:ext cx="870843" cy="689176"/>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322AB3E-534B-4E2A-A64B-DF8052A3F77F}">
      <dsp:nvSpPr>
        <dsp:cNvPr id="0" name=""/>
        <dsp:cNvSpPr/>
      </dsp:nvSpPr>
      <dsp:spPr>
        <a:xfrm>
          <a:off x="3738573" y="1416637"/>
          <a:ext cx="870843" cy="689176"/>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4901083-D3EE-4131-89DA-43DB4FC4D018}">
      <dsp:nvSpPr>
        <dsp:cNvPr id="0" name=""/>
        <dsp:cNvSpPr/>
      </dsp:nvSpPr>
      <dsp:spPr>
        <a:xfrm>
          <a:off x="598823" y="1485554"/>
          <a:ext cx="3769932" cy="551341"/>
        </a:xfrm>
        <a:prstGeom prst="rect">
          <a:avLst/>
        </a:prstGeom>
        <a:solidFill>
          <a:schemeClr val="l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1120" tIns="71120" rIns="71120" bIns="71120" numCol="1" spcCol="1270" anchor="ctr" anchorCtr="0">
          <a:noAutofit/>
        </a:bodyPr>
        <a:lstStyle/>
        <a:p>
          <a:pPr lvl="0" algn="l" defTabSz="1244600">
            <a:lnSpc>
              <a:spcPct val="90000"/>
            </a:lnSpc>
            <a:spcBef>
              <a:spcPct val="0"/>
            </a:spcBef>
            <a:spcAft>
              <a:spcPct val="35000"/>
            </a:spcAft>
          </a:pPr>
          <a:r>
            <a:rPr lang="cs-CZ" sz="2800" b="1" kern="1200" dirty="0" smtClean="0"/>
            <a:t>New </a:t>
          </a:r>
          <a:r>
            <a:rPr lang="cs-CZ" sz="2800" b="1" kern="1200" dirty="0" err="1" smtClean="0"/>
            <a:t>Year´s</a:t>
          </a:r>
          <a:r>
            <a:rPr lang="cs-CZ" sz="2800" b="1" kern="1200" dirty="0" smtClean="0"/>
            <a:t> </a:t>
          </a:r>
          <a:r>
            <a:rPr lang="cs-CZ" sz="2800" b="1" kern="1200" dirty="0" err="1" smtClean="0"/>
            <a:t>Eve</a:t>
          </a:r>
          <a:endParaRPr lang="cs-CZ" sz="2800" b="1" kern="1200" dirty="0"/>
        </a:p>
      </dsp:txBody>
      <dsp:txXfrm>
        <a:off x="598823" y="1485554"/>
        <a:ext cx="3769932" cy="551341"/>
      </dsp:txXfrm>
    </dsp:sp>
    <dsp:sp modelId="{F7EC23D8-D40C-4585-A776-58812B44BB0A}">
      <dsp:nvSpPr>
        <dsp:cNvPr id="0" name=""/>
        <dsp:cNvSpPr/>
      </dsp:nvSpPr>
      <dsp:spPr>
        <a:xfrm>
          <a:off x="598823" y="2156374"/>
          <a:ext cx="3721551" cy="3383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b" anchorCtr="0">
          <a:noAutofit/>
        </a:bodyPr>
        <a:lstStyle/>
        <a:p>
          <a:pPr lvl="0" algn="l" defTabSz="666750">
            <a:lnSpc>
              <a:spcPct val="90000"/>
            </a:lnSpc>
            <a:spcBef>
              <a:spcPct val="0"/>
            </a:spcBef>
            <a:spcAft>
              <a:spcPct val="35000"/>
            </a:spcAft>
          </a:pPr>
          <a:endParaRPr lang="cs-CZ" sz="1500" b="1" kern="1200"/>
        </a:p>
      </dsp:txBody>
      <dsp:txXfrm>
        <a:off x="598823" y="2156374"/>
        <a:ext cx="3721551" cy="338322"/>
      </dsp:txXfrm>
    </dsp:sp>
    <dsp:sp modelId="{77F016D9-2631-486A-A9FF-E2D787C82EC0}">
      <dsp:nvSpPr>
        <dsp:cNvPr id="0" name=""/>
        <dsp:cNvSpPr/>
      </dsp:nvSpPr>
      <dsp:spPr>
        <a:xfrm>
          <a:off x="598823" y="2494696"/>
          <a:ext cx="870843" cy="689176"/>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E90258F-77E1-4BA0-97E3-68F621702EF5}">
      <dsp:nvSpPr>
        <dsp:cNvPr id="0" name=""/>
        <dsp:cNvSpPr/>
      </dsp:nvSpPr>
      <dsp:spPr>
        <a:xfrm>
          <a:off x="1121908" y="2494696"/>
          <a:ext cx="870843" cy="689176"/>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F06B9CB-1315-4F03-A9B0-311A4078287F}">
      <dsp:nvSpPr>
        <dsp:cNvPr id="0" name=""/>
        <dsp:cNvSpPr/>
      </dsp:nvSpPr>
      <dsp:spPr>
        <a:xfrm>
          <a:off x="1645406" y="2494696"/>
          <a:ext cx="870843" cy="689176"/>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6AD6142-B84A-4DF6-B858-42F6ECC49624}">
      <dsp:nvSpPr>
        <dsp:cNvPr id="0" name=""/>
        <dsp:cNvSpPr/>
      </dsp:nvSpPr>
      <dsp:spPr>
        <a:xfrm>
          <a:off x="2168491" y="2494696"/>
          <a:ext cx="870843" cy="689176"/>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5E6CE02-A95E-4001-BA35-16A22F3F0F39}">
      <dsp:nvSpPr>
        <dsp:cNvPr id="0" name=""/>
        <dsp:cNvSpPr/>
      </dsp:nvSpPr>
      <dsp:spPr>
        <a:xfrm>
          <a:off x="2691989" y="2494696"/>
          <a:ext cx="870843" cy="689176"/>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3609FD9-3053-4A53-AF34-7C63215A82DD}">
      <dsp:nvSpPr>
        <dsp:cNvPr id="0" name=""/>
        <dsp:cNvSpPr/>
      </dsp:nvSpPr>
      <dsp:spPr>
        <a:xfrm>
          <a:off x="3215074" y="2494696"/>
          <a:ext cx="870843" cy="689176"/>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7557324-7AC6-4B9E-B07D-9385C538387B}">
      <dsp:nvSpPr>
        <dsp:cNvPr id="0" name=""/>
        <dsp:cNvSpPr/>
      </dsp:nvSpPr>
      <dsp:spPr>
        <a:xfrm>
          <a:off x="3738573" y="2494696"/>
          <a:ext cx="870843" cy="689176"/>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0173017-4CC1-4FB4-B2C8-8FFB96468B95}">
      <dsp:nvSpPr>
        <dsp:cNvPr id="0" name=""/>
        <dsp:cNvSpPr/>
      </dsp:nvSpPr>
      <dsp:spPr>
        <a:xfrm>
          <a:off x="598823" y="2563614"/>
          <a:ext cx="3769932" cy="551341"/>
        </a:xfrm>
        <a:prstGeom prst="rect">
          <a:avLst/>
        </a:prstGeom>
        <a:solidFill>
          <a:schemeClr val="l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1120" tIns="71120" rIns="71120" bIns="71120" numCol="1" spcCol="1270" anchor="ctr" anchorCtr="0">
          <a:noAutofit/>
        </a:bodyPr>
        <a:lstStyle/>
        <a:p>
          <a:pPr lvl="0" algn="l" defTabSz="1244600">
            <a:lnSpc>
              <a:spcPct val="90000"/>
            </a:lnSpc>
            <a:spcBef>
              <a:spcPct val="0"/>
            </a:spcBef>
            <a:spcAft>
              <a:spcPct val="35000"/>
            </a:spcAft>
          </a:pPr>
          <a:r>
            <a:rPr lang="cs-CZ" sz="2800" b="1" kern="1200" dirty="0" err="1" smtClean="0"/>
            <a:t>Christmas</a:t>
          </a:r>
          <a:r>
            <a:rPr lang="cs-CZ" sz="2800" b="1" kern="1200" dirty="0" smtClean="0"/>
            <a:t> </a:t>
          </a:r>
          <a:r>
            <a:rPr lang="cs-CZ" sz="2800" b="1" kern="1200" dirty="0" err="1" smtClean="0"/>
            <a:t>Day</a:t>
          </a:r>
          <a:endParaRPr lang="cs-CZ" sz="2800" b="1" kern="1200" dirty="0"/>
        </a:p>
      </dsp:txBody>
      <dsp:txXfrm>
        <a:off x="598823" y="2563614"/>
        <a:ext cx="3769932" cy="55134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B18D93-662E-4F3D-8199-33DB107729EF}">
      <dsp:nvSpPr>
        <dsp:cNvPr id="0" name=""/>
        <dsp:cNvSpPr/>
      </dsp:nvSpPr>
      <dsp:spPr>
        <a:xfrm>
          <a:off x="575346" y="1760"/>
          <a:ext cx="3575646" cy="3250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b" anchorCtr="0">
          <a:noAutofit/>
        </a:bodyPr>
        <a:lstStyle/>
        <a:p>
          <a:pPr lvl="0" algn="l" defTabSz="666750">
            <a:lnSpc>
              <a:spcPct val="90000"/>
            </a:lnSpc>
            <a:spcBef>
              <a:spcPct val="0"/>
            </a:spcBef>
            <a:spcAft>
              <a:spcPct val="35000"/>
            </a:spcAft>
          </a:pPr>
          <a:endParaRPr lang="cs-CZ" sz="1500" b="1" kern="1200"/>
        </a:p>
      </dsp:txBody>
      <dsp:txXfrm>
        <a:off x="575346" y="1760"/>
        <a:ext cx="3575646" cy="325058"/>
      </dsp:txXfrm>
    </dsp:sp>
    <dsp:sp modelId="{52EEDEE9-20A0-45F3-A2DD-FEB1D60EE33A}">
      <dsp:nvSpPr>
        <dsp:cNvPr id="0" name=""/>
        <dsp:cNvSpPr/>
      </dsp:nvSpPr>
      <dsp:spPr>
        <a:xfrm>
          <a:off x="575346" y="326819"/>
          <a:ext cx="836701" cy="662156"/>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B774BBA-8E2A-4583-B8C1-25D170526B22}">
      <dsp:nvSpPr>
        <dsp:cNvPr id="0" name=""/>
        <dsp:cNvSpPr/>
      </dsp:nvSpPr>
      <dsp:spPr>
        <a:xfrm>
          <a:off x="1077923" y="326819"/>
          <a:ext cx="836701" cy="662156"/>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CBA5B54-DF01-48A1-B5BD-26AEA9BC1225}">
      <dsp:nvSpPr>
        <dsp:cNvPr id="0" name=""/>
        <dsp:cNvSpPr/>
      </dsp:nvSpPr>
      <dsp:spPr>
        <a:xfrm>
          <a:off x="1580897" y="326819"/>
          <a:ext cx="836701" cy="662156"/>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A5A42F1-4CA1-47FD-BBD0-4EAAFEFA08C7}">
      <dsp:nvSpPr>
        <dsp:cNvPr id="0" name=""/>
        <dsp:cNvSpPr/>
      </dsp:nvSpPr>
      <dsp:spPr>
        <a:xfrm>
          <a:off x="2083474" y="326819"/>
          <a:ext cx="836701" cy="662156"/>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A7F85D8-9F0A-49A9-89CE-9F3AB21FFCFC}">
      <dsp:nvSpPr>
        <dsp:cNvPr id="0" name=""/>
        <dsp:cNvSpPr/>
      </dsp:nvSpPr>
      <dsp:spPr>
        <a:xfrm>
          <a:off x="2586448" y="326819"/>
          <a:ext cx="836701" cy="662156"/>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70414F9-120D-4351-9C71-EA083C1FBAF8}">
      <dsp:nvSpPr>
        <dsp:cNvPr id="0" name=""/>
        <dsp:cNvSpPr/>
      </dsp:nvSpPr>
      <dsp:spPr>
        <a:xfrm>
          <a:off x="3089025" y="326819"/>
          <a:ext cx="836701" cy="662156"/>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120456B-AF4E-45EC-A667-E4DE909D29AA}">
      <dsp:nvSpPr>
        <dsp:cNvPr id="0" name=""/>
        <dsp:cNvSpPr/>
      </dsp:nvSpPr>
      <dsp:spPr>
        <a:xfrm>
          <a:off x="3592000" y="326819"/>
          <a:ext cx="836701" cy="662156"/>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D0EE71A-8F75-4BC9-A8FE-190E8F6EF1A0}">
      <dsp:nvSpPr>
        <dsp:cNvPr id="0" name=""/>
        <dsp:cNvSpPr/>
      </dsp:nvSpPr>
      <dsp:spPr>
        <a:xfrm>
          <a:off x="575346" y="393035"/>
          <a:ext cx="3622129" cy="529725"/>
        </a:xfrm>
        <a:prstGeom prst="rect">
          <a:avLst/>
        </a:prstGeom>
        <a:solidFill>
          <a:schemeClr val="l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lvl="0" algn="l" defTabSz="1200150">
            <a:lnSpc>
              <a:spcPct val="90000"/>
            </a:lnSpc>
            <a:spcBef>
              <a:spcPct val="0"/>
            </a:spcBef>
            <a:spcAft>
              <a:spcPct val="35000"/>
            </a:spcAft>
          </a:pPr>
          <a:r>
            <a:rPr lang="cs-CZ" sz="2700" b="1" kern="1200" dirty="0" err="1" smtClean="0"/>
            <a:t>Mother´s</a:t>
          </a:r>
          <a:r>
            <a:rPr lang="cs-CZ" sz="2700" b="1" kern="1200" dirty="0" smtClean="0"/>
            <a:t> </a:t>
          </a:r>
          <a:r>
            <a:rPr lang="cs-CZ" sz="2700" b="1" kern="1200" dirty="0" err="1" smtClean="0"/>
            <a:t>Day</a:t>
          </a:r>
          <a:endParaRPr lang="cs-CZ" sz="2700" b="1" kern="1200" dirty="0"/>
        </a:p>
      </dsp:txBody>
      <dsp:txXfrm>
        <a:off x="575346" y="393035"/>
        <a:ext cx="3622129" cy="529725"/>
      </dsp:txXfrm>
    </dsp:sp>
    <dsp:sp modelId="{AE4793B6-37D8-468B-B9C7-DFDD455AA60F}">
      <dsp:nvSpPr>
        <dsp:cNvPr id="0" name=""/>
        <dsp:cNvSpPr/>
      </dsp:nvSpPr>
      <dsp:spPr>
        <a:xfrm>
          <a:off x="575346" y="1037604"/>
          <a:ext cx="3575646" cy="3250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b" anchorCtr="0">
          <a:noAutofit/>
        </a:bodyPr>
        <a:lstStyle/>
        <a:p>
          <a:pPr lvl="0" algn="l" defTabSz="666750">
            <a:lnSpc>
              <a:spcPct val="90000"/>
            </a:lnSpc>
            <a:spcBef>
              <a:spcPct val="0"/>
            </a:spcBef>
            <a:spcAft>
              <a:spcPct val="35000"/>
            </a:spcAft>
          </a:pPr>
          <a:endParaRPr lang="cs-CZ" sz="1500" b="1" kern="1200"/>
        </a:p>
      </dsp:txBody>
      <dsp:txXfrm>
        <a:off x="575346" y="1037604"/>
        <a:ext cx="3575646" cy="325058"/>
      </dsp:txXfrm>
    </dsp:sp>
    <dsp:sp modelId="{E2A79119-1AD4-4AAB-ABB6-442870BF4A9C}">
      <dsp:nvSpPr>
        <dsp:cNvPr id="0" name=""/>
        <dsp:cNvSpPr/>
      </dsp:nvSpPr>
      <dsp:spPr>
        <a:xfrm>
          <a:off x="575346" y="1362663"/>
          <a:ext cx="836701" cy="662156"/>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D1E2101-F265-4189-AC47-2126508B74FA}">
      <dsp:nvSpPr>
        <dsp:cNvPr id="0" name=""/>
        <dsp:cNvSpPr/>
      </dsp:nvSpPr>
      <dsp:spPr>
        <a:xfrm>
          <a:off x="1077923" y="1362663"/>
          <a:ext cx="836701" cy="662156"/>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8ECA22C-D389-428A-9E33-596E8B09CB56}">
      <dsp:nvSpPr>
        <dsp:cNvPr id="0" name=""/>
        <dsp:cNvSpPr/>
      </dsp:nvSpPr>
      <dsp:spPr>
        <a:xfrm>
          <a:off x="1580897" y="1362663"/>
          <a:ext cx="836701" cy="662156"/>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CF2E1F3-3058-4999-9F33-9CD6D23A57D2}">
      <dsp:nvSpPr>
        <dsp:cNvPr id="0" name=""/>
        <dsp:cNvSpPr/>
      </dsp:nvSpPr>
      <dsp:spPr>
        <a:xfrm>
          <a:off x="2083474" y="1362663"/>
          <a:ext cx="836701" cy="662156"/>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DC64708-4C96-4FE8-BD24-009B0D46F621}">
      <dsp:nvSpPr>
        <dsp:cNvPr id="0" name=""/>
        <dsp:cNvSpPr/>
      </dsp:nvSpPr>
      <dsp:spPr>
        <a:xfrm>
          <a:off x="2586448" y="1362663"/>
          <a:ext cx="836701" cy="662156"/>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A573180-BE8C-45D5-BBF7-B4A52F0059B1}">
      <dsp:nvSpPr>
        <dsp:cNvPr id="0" name=""/>
        <dsp:cNvSpPr/>
      </dsp:nvSpPr>
      <dsp:spPr>
        <a:xfrm>
          <a:off x="3089025" y="1362663"/>
          <a:ext cx="836701" cy="662156"/>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ADAA253-FB48-4F90-81B9-09F96CEEE9C2}">
      <dsp:nvSpPr>
        <dsp:cNvPr id="0" name=""/>
        <dsp:cNvSpPr/>
      </dsp:nvSpPr>
      <dsp:spPr>
        <a:xfrm>
          <a:off x="3592000" y="1362663"/>
          <a:ext cx="836701" cy="662156"/>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DFBC589-0FA3-4803-B0B0-38624185BD31}">
      <dsp:nvSpPr>
        <dsp:cNvPr id="0" name=""/>
        <dsp:cNvSpPr/>
      </dsp:nvSpPr>
      <dsp:spPr>
        <a:xfrm>
          <a:off x="575346" y="1428878"/>
          <a:ext cx="3622129" cy="529725"/>
        </a:xfrm>
        <a:prstGeom prst="rect">
          <a:avLst/>
        </a:prstGeom>
        <a:solidFill>
          <a:schemeClr val="l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lvl="0" algn="l" defTabSz="1200150">
            <a:lnSpc>
              <a:spcPct val="90000"/>
            </a:lnSpc>
            <a:spcBef>
              <a:spcPct val="0"/>
            </a:spcBef>
            <a:spcAft>
              <a:spcPct val="35000"/>
            </a:spcAft>
          </a:pPr>
          <a:r>
            <a:rPr lang="cs-CZ" sz="2700" b="1" kern="1200" dirty="0" err="1" smtClean="0"/>
            <a:t>Valentine´s</a:t>
          </a:r>
          <a:r>
            <a:rPr lang="cs-CZ" sz="2700" b="1" kern="1200" dirty="0" smtClean="0"/>
            <a:t> </a:t>
          </a:r>
          <a:r>
            <a:rPr lang="cs-CZ" sz="2700" b="1" kern="1200" dirty="0" err="1" smtClean="0"/>
            <a:t>Day</a:t>
          </a:r>
          <a:endParaRPr lang="cs-CZ" sz="2700" b="1" kern="1200" dirty="0"/>
        </a:p>
      </dsp:txBody>
      <dsp:txXfrm>
        <a:off x="575346" y="1428878"/>
        <a:ext cx="3622129" cy="529725"/>
      </dsp:txXfrm>
    </dsp:sp>
    <dsp:sp modelId="{052A0AEC-4ADC-49FA-9CA7-B260C149057E}">
      <dsp:nvSpPr>
        <dsp:cNvPr id="0" name=""/>
        <dsp:cNvSpPr/>
      </dsp:nvSpPr>
      <dsp:spPr>
        <a:xfrm>
          <a:off x="575346" y="2073447"/>
          <a:ext cx="3575646" cy="3250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b" anchorCtr="0">
          <a:noAutofit/>
        </a:bodyPr>
        <a:lstStyle/>
        <a:p>
          <a:pPr lvl="0" algn="l" defTabSz="666750">
            <a:lnSpc>
              <a:spcPct val="90000"/>
            </a:lnSpc>
            <a:spcBef>
              <a:spcPct val="0"/>
            </a:spcBef>
            <a:spcAft>
              <a:spcPct val="35000"/>
            </a:spcAft>
          </a:pPr>
          <a:endParaRPr lang="cs-CZ" sz="1500" b="1" kern="1200"/>
        </a:p>
      </dsp:txBody>
      <dsp:txXfrm>
        <a:off x="575346" y="2073447"/>
        <a:ext cx="3575646" cy="325058"/>
      </dsp:txXfrm>
    </dsp:sp>
    <dsp:sp modelId="{C81ACB87-7500-47E9-B545-8850CD8FB968}">
      <dsp:nvSpPr>
        <dsp:cNvPr id="0" name=""/>
        <dsp:cNvSpPr/>
      </dsp:nvSpPr>
      <dsp:spPr>
        <a:xfrm>
          <a:off x="575346" y="2398506"/>
          <a:ext cx="836701" cy="662156"/>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14436D2-BAD7-4136-9094-C7F677F8962D}">
      <dsp:nvSpPr>
        <dsp:cNvPr id="0" name=""/>
        <dsp:cNvSpPr/>
      </dsp:nvSpPr>
      <dsp:spPr>
        <a:xfrm>
          <a:off x="1077923" y="2398506"/>
          <a:ext cx="836701" cy="662156"/>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9390BE0-3712-4175-B199-7DC81A5C9066}">
      <dsp:nvSpPr>
        <dsp:cNvPr id="0" name=""/>
        <dsp:cNvSpPr/>
      </dsp:nvSpPr>
      <dsp:spPr>
        <a:xfrm>
          <a:off x="1580897" y="2398506"/>
          <a:ext cx="836701" cy="662156"/>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690B0FA-74C5-4778-BAF7-C8A9894AAAE9}">
      <dsp:nvSpPr>
        <dsp:cNvPr id="0" name=""/>
        <dsp:cNvSpPr/>
      </dsp:nvSpPr>
      <dsp:spPr>
        <a:xfrm>
          <a:off x="2083474" y="2398506"/>
          <a:ext cx="836701" cy="662156"/>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CE7A688-89C4-4D38-9027-A35998DF9AD1}">
      <dsp:nvSpPr>
        <dsp:cNvPr id="0" name=""/>
        <dsp:cNvSpPr/>
      </dsp:nvSpPr>
      <dsp:spPr>
        <a:xfrm>
          <a:off x="2586448" y="2398506"/>
          <a:ext cx="836701" cy="662156"/>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D25F690-9661-413B-8B8A-B3AB6B380871}">
      <dsp:nvSpPr>
        <dsp:cNvPr id="0" name=""/>
        <dsp:cNvSpPr/>
      </dsp:nvSpPr>
      <dsp:spPr>
        <a:xfrm>
          <a:off x="3089025" y="2398506"/>
          <a:ext cx="836701" cy="662156"/>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2E37858-DBAB-4AD2-A196-93F5A8447759}">
      <dsp:nvSpPr>
        <dsp:cNvPr id="0" name=""/>
        <dsp:cNvSpPr/>
      </dsp:nvSpPr>
      <dsp:spPr>
        <a:xfrm>
          <a:off x="3592000" y="2398506"/>
          <a:ext cx="836701" cy="662156"/>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D1AE6CF-BE4D-467C-9664-30CD73C83B77}">
      <dsp:nvSpPr>
        <dsp:cNvPr id="0" name=""/>
        <dsp:cNvSpPr/>
      </dsp:nvSpPr>
      <dsp:spPr>
        <a:xfrm>
          <a:off x="575346" y="2464722"/>
          <a:ext cx="3622129" cy="529725"/>
        </a:xfrm>
        <a:prstGeom prst="rect">
          <a:avLst/>
        </a:prstGeom>
        <a:solidFill>
          <a:schemeClr val="l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lvl="0" algn="l" defTabSz="1200150">
            <a:lnSpc>
              <a:spcPct val="90000"/>
            </a:lnSpc>
            <a:spcBef>
              <a:spcPct val="0"/>
            </a:spcBef>
            <a:spcAft>
              <a:spcPct val="35000"/>
            </a:spcAft>
          </a:pPr>
          <a:r>
            <a:rPr lang="cs-CZ" sz="2700" b="1" kern="1200" dirty="0" err="1" smtClean="0"/>
            <a:t>Easter</a:t>
          </a:r>
          <a:endParaRPr lang="cs-CZ" sz="2700" b="1" kern="1200" dirty="0"/>
        </a:p>
      </dsp:txBody>
      <dsp:txXfrm>
        <a:off x="575346" y="2464722"/>
        <a:ext cx="3622129" cy="52972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627DDB-DF07-4745-9E31-BE40217B0EA1}">
      <dsp:nvSpPr>
        <dsp:cNvPr id="0" name=""/>
        <dsp:cNvSpPr/>
      </dsp:nvSpPr>
      <dsp:spPr>
        <a:xfrm>
          <a:off x="485173" y="579"/>
          <a:ext cx="3464741" cy="314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b" anchorCtr="0">
          <a:noAutofit/>
        </a:bodyPr>
        <a:lstStyle/>
        <a:p>
          <a:pPr lvl="0" algn="l" defTabSz="622300">
            <a:lnSpc>
              <a:spcPct val="90000"/>
            </a:lnSpc>
            <a:spcBef>
              <a:spcPct val="0"/>
            </a:spcBef>
            <a:spcAft>
              <a:spcPct val="35000"/>
            </a:spcAft>
          </a:pPr>
          <a:endParaRPr lang="cs-CZ" sz="1400" b="1" kern="1200"/>
        </a:p>
      </dsp:txBody>
      <dsp:txXfrm>
        <a:off x="485173" y="579"/>
        <a:ext cx="3464741" cy="314976"/>
      </dsp:txXfrm>
    </dsp:sp>
    <dsp:sp modelId="{D5F6A582-F789-4DF5-BE61-ED271B58106F}">
      <dsp:nvSpPr>
        <dsp:cNvPr id="0" name=""/>
        <dsp:cNvSpPr/>
      </dsp:nvSpPr>
      <dsp:spPr>
        <a:xfrm>
          <a:off x="485173" y="315555"/>
          <a:ext cx="810749" cy="641618"/>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390FD20-9A1F-467B-9614-B009CBCEF055}">
      <dsp:nvSpPr>
        <dsp:cNvPr id="0" name=""/>
        <dsp:cNvSpPr/>
      </dsp:nvSpPr>
      <dsp:spPr>
        <a:xfrm>
          <a:off x="972162" y="315555"/>
          <a:ext cx="810749" cy="641618"/>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A163737-3B29-469E-889A-5531047509D2}">
      <dsp:nvSpPr>
        <dsp:cNvPr id="0" name=""/>
        <dsp:cNvSpPr/>
      </dsp:nvSpPr>
      <dsp:spPr>
        <a:xfrm>
          <a:off x="1459536" y="315555"/>
          <a:ext cx="810749" cy="641618"/>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2BFAC65-C1B7-4DBB-A465-F8528FDA3CD6}">
      <dsp:nvSpPr>
        <dsp:cNvPr id="0" name=""/>
        <dsp:cNvSpPr/>
      </dsp:nvSpPr>
      <dsp:spPr>
        <a:xfrm>
          <a:off x="1946524" y="315555"/>
          <a:ext cx="810749" cy="641618"/>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01E87D5-FAF5-45FC-B3FF-186B1D7DA022}">
      <dsp:nvSpPr>
        <dsp:cNvPr id="0" name=""/>
        <dsp:cNvSpPr/>
      </dsp:nvSpPr>
      <dsp:spPr>
        <a:xfrm>
          <a:off x="2433898" y="315555"/>
          <a:ext cx="810749" cy="641618"/>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D70080D-8528-4EAC-A6C4-36712D8FE0D8}">
      <dsp:nvSpPr>
        <dsp:cNvPr id="0" name=""/>
        <dsp:cNvSpPr/>
      </dsp:nvSpPr>
      <dsp:spPr>
        <a:xfrm>
          <a:off x="2920887" y="315555"/>
          <a:ext cx="810749" cy="641618"/>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34AC578-995C-417B-8CC1-F17B8AF1720C}">
      <dsp:nvSpPr>
        <dsp:cNvPr id="0" name=""/>
        <dsp:cNvSpPr/>
      </dsp:nvSpPr>
      <dsp:spPr>
        <a:xfrm>
          <a:off x="3408260" y="315555"/>
          <a:ext cx="810749" cy="641618"/>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99EE44F-8F44-46FF-A3C7-838E62020381}">
      <dsp:nvSpPr>
        <dsp:cNvPr id="0" name=""/>
        <dsp:cNvSpPr/>
      </dsp:nvSpPr>
      <dsp:spPr>
        <a:xfrm>
          <a:off x="485173" y="379717"/>
          <a:ext cx="3509783" cy="513295"/>
        </a:xfrm>
        <a:prstGeom prst="rect">
          <a:avLst/>
        </a:prstGeom>
        <a:solidFill>
          <a:schemeClr val="l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6040" tIns="66040" rIns="66040" bIns="66040" numCol="1" spcCol="1270" anchor="ctr" anchorCtr="0">
          <a:noAutofit/>
        </a:bodyPr>
        <a:lstStyle/>
        <a:p>
          <a:pPr lvl="0" algn="l" defTabSz="1155700">
            <a:lnSpc>
              <a:spcPct val="90000"/>
            </a:lnSpc>
            <a:spcBef>
              <a:spcPct val="0"/>
            </a:spcBef>
            <a:spcAft>
              <a:spcPct val="35000"/>
            </a:spcAft>
          </a:pPr>
          <a:r>
            <a:rPr lang="cs-CZ" sz="2600" b="1" kern="1200" dirty="0" err="1" smtClean="0"/>
            <a:t>Christmas</a:t>
          </a:r>
          <a:r>
            <a:rPr lang="cs-CZ" sz="2600" b="1" kern="1200" dirty="0" smtClean="0"/>
            <a:t> </a:t>
          </a:r>
          <a:r>
            <a:rPr lang="cs-CZ" sz="2600" b="1" kern="1200" dirty="0" err="1" smtClean="0"/>
            <a:t>Day</a:t>
          </a:r>
          <a:endParaRPr lang="cs-CZ" sz="2600" b="1" kern="1200" dirty="0"/>
        </a:p>
      </dsp:txBody>
      <dsp:txXfrm>
        <a:off x="485173" y="379717"/>
        <a:ext cx="3509783" cy="513295"/>
      </dsp:txXfrm>
    </dsp:sp>
    <dsp:sp modelId="{15CDDC0C-6AAD-4E5D-9F0C-20DF2FDB0325}">
      <dsp:nvSpPr>
        <dsp:cNvPr id="0" name=""/>
        <dsp:cNvSpPr/>
      </dsp:nvSpPr>
      <dsp:spPr>
        <a:xfrm>
          <a:off x="485173" y="1005754"/>
          <a:ext cx="3464741" cy="314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b" anchorCtr="0">
          <a:noAutofit/>
        </a:bodyPr>
        <a:lstStyle/>
        <a:p>
          <a:pPr lvl="0" algn="l" defTabSz="622300">
            <a:lnSpc>
              <a:spcPct val="90000"/>
            </a:lnSpc>
            <a:spcBef>
              <a:spcPct val="0"/>
            </a:spcBef>
            <a:spcAft>
              <a:spcPct val="35000"/>
            </a:spcAft>
          </a:pPr>
          <a:endParaRPr lang="cs-CZ" sz="1400" b="1" kern="1200"/>
        </a:p>
      </dsp:txBody>
      <dsp:txXfrm>
        <a:off x="485173" y="1005754"/>
        <a:ext cx="3464741" cy="314976"/>
      </dsp:txXfrm>
    </dsp:sp>
    <dsp:sp modelId="{2C1C36C7-63BD-4713-83B5-B3AD6EEB9CB1}">
      <dsp:nvSpPr>
        <dsp:cNvPr id="0" name=""/>
        <dsp:cNvSpPr/>
      </dsp:nvSpPr>
      <dsp:spPr>
        <a:xfrm>
          <a:off x="485173" y="1320730"/>
          <a:ext cx="810749" cy="641618"/>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3728320-93E1-4633-8604-10AE2AA4E292}">
      <dsp:nvSpPr>
        <dsp:cNvPr id="0" name=""/>
        <dsp:cNvSpPr/>
      </dsp:nvSpPr>
      <dsp:spPr>
        <a:xfrm>
          <a:off x="972162" y="1320730"/>
          <a:ext cx="810749" cy="641618"/>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9241FFC-98BA-4883-AEC6-E85CDED2F674}">
      <dsp:nvSpPr>
        <dsp:cNvPr id="0" name=""/>
        <dsp:cNvSpPr/>
      </dsp:nvSpPr>
      <dsp:spPr>
        <a:xfrm>
          <a:off x="1459536" y="1320730"/>
          <a:ext cx="810749" cy="641618"/>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214AB65-C5C8-4536-AA38-4D509E6E9584}">
      <dsp:nvSpPr>
        <dsp:cNvPr id="0" name=""/>
        <dsp:cNvSpPr/>
      </dsp:nvSpPr>
      <dsp:spPr>
        <a:xfrm>
          <a:off x="1946524" y="1320730"/>
          <a:ext cx="810749" cy="641618"/>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A9B72D7-8A25-4E2C-9B6A-A7540B827ED0}">
      <dsp:nvSpPr>
        <dsp:cNvPr id="0" name=""/>
        <dsp:cNvSpPr/>
      </dsp:nvSpPr>
      <dsp:spPr>
        <a:xfrm>
          <a:off x="2433898" y="1320730"/>
          <a:ext cx="810749" cy="641618"/>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8E8AF6D-16ED-4765-BF92-3BE4FC3AA1C7}">
      <dsp:nvSpPr>
        <dsp:cNvPr id="0" name=""/>
        <dsp:cNvSpPr/>
      </dsp:nvSpPr>
      <dsp:spPr>
        <a:xfrm>
          <a:off x="2920887" y="1320730"/>
          <a:ext cx="810749" cy="641618"/>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1F3702F-49BB-4E60-B6A9-9FD3DAD90798}">
      <dsp:nvSpPr>
        <dsp:cNvPr id="0" name=""/>
        <dsp:cNvSpPr/>
      </dsp:nvSpPr>
      <dsp:spPr>
        <a:xfrm>
          <a:off x="3408260" y="1320730"/>
          <a:ext cx="810749" cy="641618"/>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92C1F1C-4CB1-4DDD-8E63-B2956FC31CBA}">
      <dsp:nvSpPr>
        <dsp:cNvPr id="0" name=""/>
        <dsp:cNvSpPr/>
      </dsp:nvSpPr>
      <dsp:spPr>
        <a:xfrm>
          <a:off x="485173" y="1384892"/>
          <a:ext cx="3509783" cy="513295"/>
        </a:xfrm>
        <a:prstGeom prst="rect">
          <a:avLst/>
        </a:prstGeom>
        <a:solidFill>
          <a:schemeClr val="l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6040" tIns="66040" rIns="66040" bIns="66040" numCol="1" spcCol="1270" anchor="ctr" anchorCtr="0">
          <a:noAutofit/>
        </a:bodyPr>
        <a:lstStyle/>
        <a:p>
          <a:pPr lvl="0" algn="l" defTabSz="1155700">
            <a:lnSpc>
              <a:spcPct val="90000"/>
            </a:lnSpc>
            <a:spcBef>
              <a:spcPct val="0"/>
            </a:spcBef>
            <a:spcAft>
              <a:spcPct val="35000"/>
            </a:spcAft>
          </a:pPr>
          <a:r>
            <a:rPr lang="cs-CZ" sz="2600" b="1" kern="1200" dirty="0" smtClean="0"/>
            <a:t>New </a:t>
          </a:r>
          <a:r>
            <a:rPr lang="cs-CZ" sz="2600" b="1" kern="1200" dirty="0" err="1" smtClean="0"/>
            <a:t>Year´s</a:t>
          </a:r>
          <a:r>
            <a:rPr lang="cs-CZ" sz="2600" b="1" kern="1200" dirty="0" smtClean="0"/>
            <a:t> </a:t>
          </a:r>
          <a:r>
            <a:rPr lang="cs-CZ" sz="2600" b="1" kern="1200" dirty="0" err="1" smtClean="0"/>
            <a:t>Eve</a:t>
          </a:r>
          <a:endParaRPr lang="cs-CZ" sz="2600" b="1" kern="1200" dirty="0"/>
        </a:p>
      </dsp:txBody>
      <dsp:txXfrm>
        <a:off x="485173" y="1384892"/>
        <a:ext cx="3509783" cy="513295"/>
      </dsp:txXfrm>
    </dsp:sp>
    <dsp:sp modelId="{8F406809-C68F-451A-A5FF-88103F150F0E}">
      <dsp:nvSpPr>
        <dsp:cNvPr id="0" name=""/>
        <dsp:cNvSpPr/>
      </dsp:nvSpPr>
      <dsp:spPr>
        <a:xfrm>
          <a:off x="485173" y="2010929"/>
          <a:ext cx="3464741" cy="314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b" anchorCtr="0">
          <a:noAutofit/>
        </a:bodyPr>
        <a:lstStyle/>
        <a:p>
          <a:pPr lvl="0" algn="l" defTabSz="622300">
            <a:lnSpc>
              <a:spcPct val="90000"/>
            </a:lnSpc>
            <a:spcBef>
              <a:spcPct val="0"/>
            </a:spcBef>
            <a:spcAft>
              <a:spcPct val="35000"/>
            </a:spcAft>
          </a:pPr>
          <a:endParaRPr lang="cs-CZ" sz="1400" b="1" kern="1200"/>
        </a:p>
      </dsp:txBody>
      <dsp:txXfrm>
        <a:off x="485173" y="2010929"/>
        <a:ext cx="3464741" cy="314976"/>
      </dsp:txXfrm>
    </dsp:sp>
    <dsp:sp modelId="{D9C354F8-828A-4996-AE36-747E32AED710}">
      <dsp:nvSpPr>
        <dsp:cNvPr id="0" name=""/>
        <dsp:cNvSpPr/>
      </dsp:nvSpPr>
      <dsp:spPr>
        <a:xfrm>
          <a:off x="485173" y="2325905"/>
          <a:ext cx="810749" cy="641618"/>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B12DF65-EA29-42AB-A88C-16BE19E55852}">
      <dsp:nvSpPr>
        <dsp:cNvPr id="0" name=""/>
        <dsp:cNvSpPr/>
      </dsp:nvSpPr>
      <dsp:spPr>
        <a:xfrm>
          <a:off x="972162" y="2325905"/>
          <a:ext cx="810749" cy="641618"/>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5AF9FD4-D606-4D15-A556-B35CD6ED8E87}">
      <dsp:nvSpPr>
        <dsp:cNvPr id="0" name=""/>
        <dsp:cNvSpPr/>
      </dsp:nvSpPr>
      <dsp:spPr>
        <a:xfrm>
          <a:off x="1459536" y="2325905"/>
          <a:ext cx="810749" cy="641618"/>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13ACDDE-00A2-4FA0-A36B-E0B5D2D8AC43}">
      <dsp:nvSpPr>
        <dsp:cNvPr id="0" name=""/>
        <dsp:cNvSpPr/>
      </dsp:nvSpPr>
      <dsp:spPr>
        <a:xfrm>
          <a:off x="1946524" y="2325905"/>
          <a:ext cx="810749" cy="641618"/>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2A937C8-A5D2-42DD-9CB0-3471E7DE6FAB}">
      <dsp:nvSpPr>
        <dsp:cNvPr id="0" name=""/>
        <dsp:cNvSpPr/>
      </dsp:nvSpPr>
      <dsp:spPr>
        <a:xfrm>
          <a:off x="2433898" y="2325905"/>
          <a:ext cx="810749" cy="641618"/>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0118C74-10D3-48D9-A60F-02BBDCA105FD}">
      <dsp:nvSpPr>
        <dsp:cNvPr id="0" name=""/>
        <dsp:cNvSpPr/>
      </dsp:nvSpPr>
      <dsp:spPr>
        <a:xfrm>
          <a:off x="2920887" y="2325905"/>
          <a:ext cx="810749" cy="641618"/>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B77099E-78F5-4366-AA3D-E278B43DDF2A}">
      <dsp:nvSpPr>
        <dsp:cNvPr id="0" name=""/>
        <dsp:cNvSpPr/>
      </dsp:nvSpPr>
      <dsp:spPr>
        <a:xfrm>
          <a:off x="3408260" y="2325905"/>
          <a:ext cx="810749" cy="641618"/>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C62CCF3-8411-49EC-AE2E-3A54370F2F81}">
      <dsp:nvSpPr>
        <dsp:cNvPr id="0" name=""/>
        <dsp:cNvSpPr/>
      </dsp:nvSpPr>
      <dsp:spPr>
        <a:xfrm>
          <a:off x="485173" y="2390067"/>
          <a:ext cx="3509783" cy="513295"/>
        </a:xfrm>
        <a:prstGeom prst="rect">
          <a:avLst/>
        </a:prstGeom>
        <a:solidFill>
          <a:schemeClr val="l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6040" tIns="66040" rIns="66040" bIns="66040" numCol="1" spcCol="1270" anchor="ctr" anchorCtr="0">
          <a:noAutofit/>
        </a:bodyPr>
        <a:lstStyle/>
        <a:p>
          <a:pPr lvl="0" algn="l" defTabSz="1155700">
            <a:lnSpc>
              <a:spcPct val="90000"/>
            </a:lnSpc>
            <a:spcBef>
              <a:spcPct val="0"/>
            </a:spcBef>
            <a:spcAft>
              <a:spcPct val="35000"/>
            </a:spcAft>
          </a:pPr>
          <a:r>
            <a:rPr lang="cs-CZ" sz="2600" b="1" kern="1200" dirty="0" err="1" smtClean="0"/>
            <a:t>Indenpendence</a:t>
          </a:r>
          <a:r>
            <a:rPr lang="cs-CZ" sz="2600" b="1" kern="1200" dirty="0" smtClean="0"/>
            <a:t> </a:t>
          </a:r>
          <a:r>
            <a:rPr lang="cs-CZ" sz="2600" b="1" kern="1200" dirty="0" err="1" smtClean="0"/>
            <a:t>Day</a:t>
          </a:r>
          <a:endParaRPr lang="cs-CZ" sz="2600" b="1" kern="1200" dirty="0"/>
        </a:p>
      </dsp:txBody>
      <dsp:txXfrm>
        <a:off x="485173" y="2390067"/>
        <a:ext cx="3509783" cy="51329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77E6F8-5999-4A8A-BFFD-EFE6899E7FD1}">
      <dsp:nvSpPr>
        <dsp:cNvPr id="0" name=""/>
        <dsp:cNvSpPr/>
      </dsp:nvSpPr>
      <dsp:spPr>
        <a:xfrm>
          <a:off x="552096" y="203"/>
          <a:ext cx="3919949" cy="356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b" anchorCtr="0">
          <a:noAutofit/>
        </a:bodyPr>
        <a:lstStyle/>
        <a:p>
          <a:pPr lvl="0" algn="l" defTabSz="711200">
            <a:lnSpc>
              <a:spcPct val="90000"/>
            </a:lnSpc>
            <a:spcBef>
              <a:spcPct val="0"/>
            </a:spcBef>
            <a:spcAft>
              <a:spcPct val="35000"/>
            </a:spcAft>
          </a:pPr>
          <a:endParaRPr lang="cs-CZ" sz="1600" b="1" kern="1200"/>
        </a:p>
      </dsp:txBody>
      <dsp:txXfrm>
        <a:off x="552096" y="203"/>
        <a:ext cx="3919949" cy="356359"/>
      </dsp:txXfrm>
    </dsp:sp>
    <dsp:sp modelId="{E3A9FE88-6671-408E-8F77-AD188296326D}">
      <dsp:nvSpPr>
        <dsp:cNvPr id="0" name=""/>
        <dsp:cNvSpPr/>
      </dsp:nvSpPr>
      <dsp:spPr>
        <a:xfrm>
          <a:off x="552096" y="356562"/>
          <a:ext cx="917268" cy="725916"/>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C6C0D51-B727-49A9-987C-2459D8F7694F}">
      <dsp:nvSpPr>
        <dsp:cNvPr id="0" name=""/>
        <dsp:cNvSpPr/>
      </dsp:nvSpPr>
      <dsp:spPr>
        <a:xfrm>
          <a:off x="1103067" y="356562"/>
          <a:ext cx="917268" cy="725916"/>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DEDDA50-690A-4BAA-9D30-3E62F7FE67BF}">
      <dsp:nvSpPr>
        <dsp:cNvPr id="0" name=""/>
        <dsp:cNvSpPr/>
      </dsp:nvSpPr>
      <dsp:spPr>
        <a:xfrm>
          <a:off x="1654473" y="356562"/>
          <a:ext cx="917268" cy="725916"/>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335639F-899A-4492-BCF3-EE0E6E92EAA8}">
      <dsp:nvSpPr>
        <dsp:cNvPr id="0" name=""/>
        <dsp:cNvSpPr/>
      </dsp:nvSpPr>
      <dsp:spPr>
        <a:xfrm>
          <a:off x="2205444" y="356562"/>
          <a:ext cx="917268" cy="725916"/>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0C89949-F987-43C5-9C03-3AF30B634961}">
      <dsp:nvSpPr>
        <dsp:cNvPr id="0" name=""/>
        <dsp:cNvSpPr/>
      </dsp:nvSpPr>
      <dsp:spPr>
        <a:xfrm>
          <a:off x="2756850" y="356562"/>
          <a:ext cx="917268" cy="725916"/>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1F32915-5814-4924-AB27-60EB2D47AF91}">
      <dsp:nvSpPr>
        <dsp:cNvPr id="0" name=""/>
        <dsp:cNvSpPr/>
      </dsp:nvSpPr>
      <dsp:spPr>
        <a:xfrm>
          <a:off x="3307821" y="356562"/>
          <a:ext cx="917268" cy="725916"/>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9E0BF90-0A6F-46F8-9186-58CBA0F74123}">
      <dsp:nvSpPr>
        <dsp:cNvPr id="0" name=""/>
        <dsp:cNvSpPr/>
      </dsp:nvSpPr>
      <dsp:spPr>
        <a:xfrm>
          <a:off x="3859227" y="356562"/>
          <a:ext cx="917268" cy="725916"/>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60BD91E-9430-412A-A7A8-4A4ABA6F910C}">
      <dsp:nvSpPr>
        <dsp:cNvPr id="0" name=""/>
        <dsp:cNvSpPr/>
      </dsp:nvSpPr>
      <dsp:spPr>
        <a:xfrm>
          <a:off x="552096" y="429154"/>
          <a:ext cx="3970908" cy="580733"/>
        </a:xfrm>
        <a:prstGeom prst="rect">
          <a:avLst/>
        </a:prstGeom>
        <a:solidFill>
          <a:schemeClr val="l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lvl="0" algn="l" defTabSz="1333500">
            <a:lnSpc>
              <a:spcPct val="90000"/>
            </a:lnSpc>
            <a:spcBef>
              <a:spcPct val="0"/>
            </a:spcBef>
            <a:spcAft>
              <a:spcPct val="35000"/>
            </a:spcAft>
          </a:pPr>
          <a:r>
            <a:rPr lang="cs-CZ" sz="3000" b="1" kern="1200" dirty="0" err="1" smtClean="0"/>
            <a:t>Easter</a:t>
          </a:r>
          <a:endParaRPr lang="cs-CZ" sz="3000" b="1" kern="1200" dirty="0"/>
        </a:p>
      </dsp:txBody>
      <dsp:txXfrm>
        <a:off x="552096" y="429154"/>
        <a:ext cx="3970908" cy="580733"/>
      </dsp:txXfrm>
    </dsp:sp>
    <dsp:sp modelId="{545D1A09-7754-49ED-B26E-CBD5F0570805}">
      <dsp:nvSpPr>
        <dsp:cNvPr id="0" name=""/>
        <dsp:cNvSpPr/>
      </dsp:nvSpPr>
      <dsp:spPr>
        <a:xfrm>
          <a:off x="552096" y="1137358"/>
          <a:ext cx="3919949" cy="356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b" anchorCtr="0">
          <a:noAutofit/>
        </a:bodyPr>
        <a:lstStyle/>
        <a:p>
          <a:pPr lvl="0" algn="l" defTabSz="711200">
            <a:lnSpc>
              <a:spcPct val="90000"/>
            </a:lnSpc>
            <a:spcBef>
              <a:spcPct val="0"/>
            </a:spcBef>
            <a:spcAft>
              <a:spcPct val="35000"/>
            </a:spcAft>
          </a:pPr>
          <a:endParaRPr lang="cs-CZ" sz="1600" b="1" kern="1200"/>
        </a:p>
      </dsp:txBody>
      <dsp:txXfrm>
        <a:off x="552096" y="1137358"/>
        <a:ext cx="3919949" cy="356359"/>
      </dsp:txXfrm>
    </dsp:sp>
    <dsp:sp modelId="{CB4CC627-E055-4279-9E47-A602927ADF76}">
      <dsp:nvSpPr>
        <dsp:cNvPr id="0" name=""/>
        <dsp:cNvSpPr/>
      </dsp:nvSpPr>
      <dsp:spPr>
        <a:xfrm>
          <a:off x="552096" y="1493717"/>
          <a:ext cx="917268" cy="725916"/>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F076F2E-7C5B-43BA-B997-FE98FCE2299C}">
      <dsp:nvSpPr>
        <dsp:cNvPr id="0" name=""/>
        <dsp:cNvSpPr/>
      </dsp:nvSpPr>
      <dsp:spPr>
        <a:xfrm>
          <a:off x="1103067" y="1493717"/>
          <a:ext cx="917268" cy="725916"/>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26F3FF5-CF41-4DF3-940D-B1535D243C9B}">
      <dsp:nvSpPr>
        <dsp:cNvPr id="0" name=""/>
        <dsp:cNvSpPr/>
      </dsp:nvSpPr>
      <dsp:spPr>
        <a:xfrm>
          <a:off x="1654473" y="1493717"/>
          <a:ext cx="917268" cy="725916"/>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2938736-06EC-4205-908A-2BBF7AC8C85E}">
      <dsp:nvSpPr>
        <dsp:cNvPr id="0" name=""/>
        <dsp:cNvSpPr/>
      </dsp:nvSpPr>
      <dsp:spPr>
        <a:xfrm>
          <a:off x="2205444" y="1493717"/>
          <a:ext cx="917268" cy="725916"/>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0AC911B-065B-42D7-9CBB-BD07EE9133E9}">
      <dsp:nvSpPr>
        <dsp:cNvPr id="0" name=""/>
        <dsp:cNvSpPr/>
      </dsp:nvSpPr>
      <dsp:spPr>
        <a:xfrm>
          <a:off x="2756850" y="1493717"/>
          <a:ext cx="917268" cy="725916"/>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219D656-92CC-419E-8535-F9258C1DF46A}">
      <dsp:nvSpPr>
        <dsp:cNvPr id="0" name=""/>
        <dsp:cNvSpPr/>
      </dsp:nvSpPr>
      <dsp:spPr>
        <a:xfrm>
          <a:off x="3307821" y="1493717"/>
          <a:ext cx="917268" cy="725916"/>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E381E82-E14C-4683-9CC0-8E4654B770D3}">
      <dsp:nvSpPr>
        <dsp:cNvPr id="0" name=""/>
        <dsp:cNvSpPr/>
      </dsp:nvSpPr>
      <dsp:spPr>
        <a:xfrm>
          <a:off x="3859227" y="1493717"/>
          <a:ext cx="917268" cy="725916"/>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559D63C-46C4-4518-9891-E636608DD027}">
      <dsp:nvSpPr>
        <dsp:cNvPr id="0" name=""/>
        <dsp:cNvSpPr/>
      </dsp:nvSpPr>
      <dsp:spPr>
        <a:xfrm>
          <a:off x="552096" y="1566308"/>
          <a:ext cx="3970908" cy="580733"/>
        </a:xfrm>
        <a:prstGeom prst="rect">
          <a:avLst/>
        </a:prstGeom>
        <a:solidFill>
          <a:schemeClr val="l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lvl="0" algn="l" defTabSz="1333500">
            <a:lnSpc>
              <a:spcPct val="90000"/>
            </a:lnSpc>
            <a:spcBef>
              <a:spcPct val="0"/>
            </a:spcBef>
            <a:spcAft>
              <a:spcPct val="35000"/>
            </a:spcAft>
          </a:pPr>
          <a:r>
            <a:rPr lang="cs-CZ" sz="3000" b="1" kern="1200" dirty="0" err="1" smtClean="0"/>
            <a:t>Christmas</a:t>
          </a:r>
          <a:r>
            <a:rPr lang="cs-CZ" sz="3000" b="1" kern="1200" dirty="0" smtClean="0"/>
            <a:t> </a:t>
          </a:r>
          <a:r>
            <a:rPr lang="cs-CZ" sz="3000" b="1" kern="1200" dirty="0" err="1" smtClean="0"/>
            <a:t>Day</a:t>
          </a:r>
          <a:endParaRPr lang="cs-CZ" sz="3000" b="1" kern="1200" dirty="0"/>
        </a:p>
      </dsp:txBody>
      <dsp:txXfrm>
        <a:off x="552096" y="1566308"/>
        <a:ext cx="3970908" cy="580733"/>
      </dsp:txXfrm>
    </dsp:sp>
    <dsp:sp modelId="{E2F9CD51-BF5B-4714-8BEA-DA5BD2F04FF8}">
      <dsp:nvSpPr>
        <dsp:cNvPr id="0" name=""/>
        <dsp:cNvSpPr/>
      </dsp:nvSpPr>
      <dsp:spPr>
        <a:xfrm>
          <a:off x="552096" y="2274512"/>
          <a:ext cx="3919949" cy="356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b" anchorCtr="0">
          <a:noAutofit/>
        </a:bodyPr>
        <a:lstStyle/>
        <a:p>
          <a:pPr lvl="0" algn="l" defTabSz="711200">
            <a:lnSpc>
              <a:spcPct val="90000"/>
            </a:lnSpc>
            <a:spcBef>
              <a:spcPct val="0"/>
            </a:spcBef>
            <a:spcAft>
              <a:spcPct val="35000"/>
            </a:spcAft>
          </a:pPr>
          <a:endParaRPr lang="cs-CZ" sz="1600" b="1" kern="1200"/>
        </a:p>
      </dsp:txBody>
      <dsp:txXfrm>
        <a:off x="552096" y="2274512"/>
        <a:ext cx="3919949" cy="356359"/>
      </dsp:txXfrm>
    </dsp:sp>
    <dsp:sp modelId="{A89F9ECB-ACEC-470A-AAD5-9354BB243305}">
      <dsp:nvSpPr>
        <dsp:cNvPr id="0" name=""/>
        <dsp:cNvSpPr/>
      </dsp:nvSpPr>
      <dsp:spPr>
        <a:xfrm>
          <a:off x="552096" y="2630871"/>
          <a:ext cx="917268" cy="725916"/>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8B28FE2-697F-47EB-BCE9-79623056F8BF}">
      <dsp:nvSpPr>
        <dsp:cNvPr id="0" name=""/>
        <dsp:cNvSpPr/>
      </dsp:nvSpPr>
      <dsp:spPr>
        <a:xfrm>
          <a:off x="1103067" y="2630871"/>
          <a:ext cx="917268" cy="725916"/>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FD708E2-BF68-401A-B5E2-C11391141636}">
      <dsp:nvSpPr>
        <dsp:cNvPr id="0" name=""/>
        <dsp:cNvSpPr/>
      </dsp:nvSpPr>
      <dsp:spPr>
        <a:xfrm>
          <a:off x="1654473" y="2630871"/>
          <a:ext cx="917268" cy="725916"/>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EF19452-0793-4431-A0A3-9C68C1069C20}">
      <dsp:nvSpPr>
        <dsp:cNvPr id="0" name=""/>
        <dsp:cNvSpPr/>
      </dsp:nvSpPr>
      <dsp:spPr>
        <a:xfrm>
          <a:off x="2205444" y="2630871"/>
          <a:ext cx="917268" cy="725916"/>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9FA32E4-B298-4AEA-A1CC-51F00B8C5AFB}">
      <dsp:nvSpPr>
        <dsp:cNvPr id="0" name=""/>
        <dsp:cNvSpPr/>
      </dsp:nvSpPr>
      <dsp:spPr>
        <a:xfrm>
          <a:off x="2756850" y="2630871"/>
          <a:ext cx="917268" cy="725916"/>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003F6A5-4BFB-41A2-B333-CFDE7D0EFED7}">
      <dsp:nvSpPr>
        <dsp:cNvPr id="0" name=""/>
        <dsp:cNvSpPr/>
      </dsp:nvSpPr>
      <dsp:spPr>
        <a:xfrm>
          <a:off x="3307821" y="2630871"/>
          <a:ext cx="917268" cy="725916"/>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8326637-AB9F-40F8-B093-372E4FADC630}">
      <dsp:nvSpPr>
        <dsp:cNvPr id="0" name=""/>
        <dsp:cNvSpPr/>
      </dsp:nvSpPr>
      <dsp:spPr>
        <a:xfrm>
          <a:off x="3859227" y="2630871"/>
          <a:ext cx="917268" cy="725916"/>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E0B5412-B599-44C5-AAB8-BC15A43C3E27}">
      <dsp:nvSpPr>
        <dsp:cNvPr id="0" name=""/>
        <dsp:cNvSpPr/>
      </dsp:nvSpPr>
      <dsp:spPr>
        <a:xfrm>
          <a:off x="552096" y="2703463"/>
          <a:ext cx="3970908" cy="580733"/>
        </a:xfrm>
        <a:prstGeom prst="rect">
          <a:avLst/>
        </a:prstGeom>
        <a:solidFill>
          <a:schemeClr val="l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lvl="0" algn="l" defTabSz="1333500">
            <a:lnSpc>
              <a:spcPct val="90000"/>
            </a:lnSpc>
            <a:spcBef>
              <a:spcPct val="0"/>
            </a:spcBef>
            <a:spcAft>
              <a:spcPct val="35000"/>
            </a:spcAft>
          </a:pPr>
          <a:r>
            <a:rPr lang="cs-CZ" sz="3000" b="1" kern="1200" dirty="0" err="1" smtClean="0"/>
            <a:t>April</a:t>
          </a:r>
          <a:r>
            <a:rPr lang="cs-CZ" sz="3000" b="1" kern="1200" dirty="0" smtClean="0"/>
            <a:t> </a:t>
          </a:r>
          <a:r>
            <a:rPr lang="cs-CZ" sz="3000" b="1" kern="1200" dirty="0" err="1" smtClean="0"/>
            <a:t>Fool´s</a:t>
          </a:r>
          <a:r>
            <a:rPr lang="cs-CZ" sz="3000" b="1" kern="1200" dirty="0" smtClean="0"/>
            <a:t> </a:t>
          </a:r>
          <a:r>
            <a:rPr lang="cs-CZ" sz="3000" b="1" kern="1200" dirty="0" err="1" smtClean="0"/>
            <a:t>Day</a:t>
          </a:r>
          <a:endParaRPr lang="cs-CZ" sz="3000" b="1" kern="1200" dirty="0"/>
        </a:p>
      </dsp:txBody>
      <dsp:txXfrm>
        <a:off x="552096" y="2703463"/>
        <a:ext cx="3970908" cy="58073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11E510-FB9C-4EED-AAC3-DB2A024B5B1E}">
      <dsp:nvSpPr>
        <dsp:cNvPr id="0" name=""/>
        <dsp:cNvSpPr/>
      </dsp:nvSpPr>
      <dsp:spPr>
        <a:xfrm>
          <a:off x="398288" y="1080"/>
          <a:ext cx="3625988" cy="3296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b" anchorCtr="0">
          <a:noAutofit/>
        </a:bodyPr>
        <a:lstStyle/>
        <a:p>
          <a:pPr lvl="0" algn="l" defTabSz="666750">
            <a:lnSpc>
              <a:spcPct val="90000"/>
            </a:lnSpc>
            <a:spcBef>
              <a:spcPct val="0"/>
            </a:spcBef>
            <a:spcAft>
              <a:spcPct val="35000"/>
            </a:spcAft>
          </a:pPr>
          <a:endParaRPr lang="cs-CZ" sz="1500" b="1" kern="1200"/>
        </a:p>
      </dsp:txBody>
      <dsp:txXfrm>
        <a:off x="398288" y="1080"/>
        <a:ext cx="3625988" cy="329635"/>
      </dsp:txXfrm>
    </dsp:sp>
    <dsp:sp modelId="{4F0171ED-F9E6-4284-9353-5F1426F53B57}">
      <dsp:nvSpPr>
        <dsp:cNvPr id="0" name=""/>
        <dsp:cNvSpPr/>
      </dsp:nvSpPr>
      <dsp:spPr>
        <a:xfrm>
          <a:off x="398288" y="330716"/>
          <a:ext cx="848481" cy="671479"/>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16AB5B7-0322-4ED9-A4F0-EB3CB951CD5D}">
      <dsp:nvSpPr>
        <dsp:cNvPr id="0" name=""/>
        <dsp:cNvSpPr/>
      </dsp:nvSpPr>
      <dsp:spPr>
        <a:xfrm>
          <a:off x="907941" y="330716"/>
          <a:ext cx="848481" cy="671479"/>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CE2DCC5-89A3-45F0-BBC7-60B058BA3A5A}">
      <dsp:nvSpPr>
        <dsp:cNvPr id="0" name=""/>
        <dsp:cNvSpPr/>
      </dsp:nvSpPr>
      <dsp:spPr>
        <a:xfrm>
          <a:off x="1417997" y="330716"/>
          <a:ext cx="848481" cy="671479"/>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B73524C-71DA-47A0-8256-541740F8B034}">
      <dsp:nvSpPr>
        <dsp:cNvPr id="0" name=""/>
        <dsp:cNvSpPr/>
      </dsp:nvSpPr>
      <dsp:spPr>
        <a:xfrm>
          <a:off x="1927649" y="330716"/>
          <a:ext cx="848481" cy="671479"/>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A96290C-4F47-42C0-8B1E-41BF67E9139C}">
      <dsp:nvSpPr>
        <dsp:cNvPr id="0" name=""/>
        <dsp:cNvSpPr/>
      </dsp:nvSpPr>
      <dsp:spPr>
        <a:xfrm>
          <a:off x="2437705" y="330716"/>
          <a:ext cx="848481" cy="671479"/>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56A752C-6736-48A4-92BF-B85AC905CF22}">
      <dsp:nvSpPr>
        <dsp:cNvPr id="0" name=""/>
        <dsp:cNvSpPr/>
      </dsp:nvSpPr>
      <dsp:spPr>
        <a:xfrm>
          <a:off x="2947358" y="330716"/>
          <a:ext cx="848481" cy="671479"/>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9B5B2D1-D023-408E-820C-F24D6C679E63}">
      <dsp:nvSpPr>
        <dsp:cNvPr id="0" name=""/>
        <dsp:cNvSpPr/>
      </dsp:nvSpPr>
      <dsp:spPr>
        <a:xfrm>
          <a:off x="3457414" y="330716"/>
          <a:ext cx="848481" cy="671479"/>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1FFEB9E-3F5D-441D-B199-8575A76B90DF}">
      <dsp:nvSpPr>
        <dsp:cNvPr id="0" name=""/>
        <dsp:cNvSpPr/>
      </dsp:nvSpPr>
      <dsp:spPr>
        <a:xfrm>
          <a:off x="398288" y="397863"/>
          <a:ext cx="3673126" cy="537183"/>
        </a:xfrm>
        <a:prstGeom prst="rect">
          <a:avLst/>
        </a:prstGeom>
        <a:solidFill>
          <a:schemeClr val="l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1120" tIns="71120" rIns="71120" bIns="71120" numCol="1" spcCol="1270" anchor="ctr" anchorCtr="0">
          <a:noAutofit/>
        </a:bodyPr>
        <a:lstStyle/>
        <a:p>
          <a:pPr lvl="0" algn="l" defTabSz="1244600">
            <a:lnSpc>
              <a:spcPct val="90000"/>
            </a:lnSpc>
            <a:spcBef>
              <a:spcPct val="0"/>
            </a:spcBef>
            <a:spcAft>
              <a:spcPct val="35000"/>
            </a:spcAft>
          </a:pPr>
          <a:r>
            <a:rPr lang="cs-CZ" sz="2800" b="1" kern="1200" dirty="0" err="1" smtClean="0"/>
            <a:t>Christmas</a:t>
          </a:r>
          <a:r>
            <a:rPr lang="cs-CZ" sz="2800" b="1" kern="1200" dirty="0" smtClean="0"/>
            <a:t> </a:t>
          </a:r>
          <a:r>
            <a:rPr lang="cs-CZ" sz="2800" b="1" kern="1200" dirty="0" err="1" smtClean="0"/>
            <a:t>Day</a:t>
          </a:r>
          <a:endParaRPr lang="cs-CZ" sz="2800" b="1" kern="1200" dirty="0"/>
        </a:p>
      </dsp:txBody>
      <dsp:txXfrm>
        <a:off x="398288" y="397863"/>
        <a:ext cx="3673126" cy="537183"/>
      </dsp:txXfrm>
    </dsp:sp>
    <dsp:sp modelId="{A480A471-CC75-424B-8811-8A12FDE01544}">
      <dsp:nvSpPr>
        <dsp:cNvPr id="0" name=""/>
        <dsp:cNvSpPr/>
      </dsp:nvSpPr>
      <dsp:spPr>
        <a:xfrm>
          <a:off x="398288" y="1055502"/>
          <a:ext cx="3625988" cy="3296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b" anchorCtr="0">
          <a:noAutofit/>
        </a:bodyPr>
        <a:lstStyle/>
        <a:p>
          <a:pPr lvl="0" algn="l" defTabSz="666750">
            <a:lnSpc>
              <a:spcPct val="90000"/>
            </a:lnSpc>
            <a:spcBef>
              <a:spcPct val="0"/>
            </a:spcBef>
            <a:spcAft>
              <a:spcPct val="35000"/>
            </a:spcAft>
          </a:pPr>
          <a:endParaRPr lang="cs-CZ" sz="1500" b="1" kern="1200"/>
        </a:p>
      </dsp:txBody>
      <dsp:txXfrm>
        <a:off x="398288" y="1055502"/>
        <a:ext cx="3625988" cy="329635"/>
      </dsp:txXfrm>
    </dsp:sp>
    <dsp:sp modelId="{7268EC0C-2E00-4A9B-A594-184A76C3CEA8}">
      <dsp:nvSpPr>
        <dsp:cNvPr id="0" name=""/>
        <dsp:cNvSpPr/>
      </dsp:nvSpPr>
      <dsp:spPr>
        <a:xfrm>
          <a:off x="398288" y="1385137"/>
          <a:ext cx="848481" cy="671479"/>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4248491-85AC-4676-BA5D-217E2BE3EC84}">
      <dsp:nvSpPr>
        <dsp:cNvPr id="0" name=""/>
        <dsp:cNvSpPr/>
      </dsp:nvSpPr>
      <dsp:spPr>
        <a:xfrm>
          <a:off x="907941" y="1385137"/>
          <a:ext cx="848481" cy="671479"/>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C3C6072-EB12-4003-9D4C-519D4CA821CA}">
      <dsp:nvSpPr>
        <dsp:cNvPr id="0" name=""/>
        <dsp:cNvSpPr/>
      </dsp:nvSpPr>
      <dsp:spPr>
        <a:xfrm>
          <a:off x="1417997" y="1385137"/>
          <a:ext cx="848481" cy="671479"/>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CF1A675-E9B6-4E0F-9C40-152FFF4DCBE9}">
      <dsp:nvSpPr>
        <dsp:cNvPr id="0" name=""/>
        <dsp:cNvSpPr/>
      </dsp:nvSpPr>
      <dsp:spPr>
        <a:xfrm>
          <a:off x="1927649" y="1385137"/>
          <a:ext cx="848481" cy="671479"/>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A5874B9-24DC-4E33-9D1C-CD13B90111D6}">
      <dsp:nvSpPr>
        <dsp:cNvPr id="0" name=""/>
        <dsp:cNvSpPr/>
      </dsp:nvSpPr>
      <dsp:spPr>
        <a:xfrm>
          <a:off x="2437705" y="1385137"/>
          <a:ext cx="848481" cy="671479"/>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4F1D18E-8E2A-4034-A6AE-9F83D405072D}">
      <dsp:nvSpPr>
        <dsp:cNvPr id="0" name=""/>
        <dsp:cNvSpPr/>
      </dsp:nvSpPr>
      <dsp:spPr>
        <a:xfrm>
          <a:off x="2947358" y="1385137"/>
          <a:ext cx="848481" cy="671479"/>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43FC59B-17CE-48C8-8B87-597EFD3ED9D6}">
      <dsp:nvSpPr>
        <dsp:cNvPr id="0" name=""/>
        <dsp:cNvSpPr/>
      </dsp:nvSpPr>
      <dsp:spPr>
        <a:xfrm>
          <a:off x="3457414" y="1385137"/>
          <a:ext cx="848481" cy="671479"/>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9DCC82A-A92F-4471-A002-DC5E944F4379}">
      <dsp:nvSpPr>
        <dsp:cNvPr id="0" name=""/>
        <dsp:cNvSpPr/>
      </dsp:nvSpPr>
      <dsp:spPr>
        <a:xfrm>
          <a:off x="398288" y="1452285"/>
          <a:ext cx="3673126" cy="537183"/>
        </a:xfrm>
        <a:prstGeom prst="rect">
          <a:avLst/>
        </a:prstGeom>
        <a:solidFill>
          <a:schemeClr val="l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1120" tIns="71120" rIns="71120" bIns="71120" numCol="1" spcCol="1270" anchor="ctr" anchorCtr="0">
          <a:noAutofit/>
        </a:bodyPr>
        <a:lstStyle/>
        <a:p>
          <a:pPr lvl="0" algn="l" defTabSz="1244600">
            <a:lnSpc>
              <a:spcPct val="90000"/>
            </a:lnSpc>
            <a:spcBef>
              <a:spcPct val="0"/>
            </a:spcBef>
            <a:spcAft>
              <a:spcPct val="35000"/>
            </a:spcAft>
          </a:pPr>
          <a:r>
            <a:rPr lang="cs-CZ" sz="2800" b="1" kern="1200" dirty="0" err="1" smtClean="0"/>
            <a:t>Easter</a:t>
          </a:r>
          <a:endParaRPr lang="cs-CZ" sz="2800" b="1" kern="1200" dirty="0"/>
        </a:p>
      </dsp:txBody>
      <dsp:txXfrm>
        <a:off x="398288" y="1452285"/>
        <a:ext cx="3673126" cy="537183"/>
      </dsp:txXfrm>
    </dsp:sp>
    <dsp:sp modelId="{FE9948D2-A854-4391-8BAB-44F49054D022}">
      <dsp:nvSpPr>
        <dsp:cNvPr id="0" name=""/>
        <dsp:cNvSpPr/>
      </dsp:nvSpPr>
      <dsp:spPr>
        <a:xfrm>
          <a:off x="398288" y="2109924"/>
          <a:ext cx="3625988" cy="3296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b" anchorCtr="0">
          <a:noAutofit/>
        </a:bodyPr>
        <a:lstStyle/>
        <a:p>
          <a:pPr lvl="0" algn="l" defTabSz="666750">
            <a:lnSpc>
              <a:spcPct val="90000"/>
            </a:lnSpc>
            <a:spcBef>
              <a:spcPct val="0"/>
            </a:spcBef>
            <a:spcAft>
              <a:spcPct val="35000"/>
            </a:spcAft>
          </a:pPr>
          <a:endParaRPr lang="cs-CZ" sz="1500" b="1" kern="1200"/>
        </a:p>
      </dsp:txBody>
      <dsp:txXfrm>
        <a:off x="398288" y="2109924"/>
        <a:ext cx="3625988" cy="329635"/>
      </dsp:txXfrm>
    </dsp:sp>
    <dsp:sp modelId="{66272941-32B4-4ECD-8F18-36BB188A7859}">
      <dsp:nvSpPr>
        <dsp:cNvPr id="0" name=""/>
        <dsp:cNvSpPr/>
      </dsp:nvSpPr>
      <dsp:spPr>
        <a:xfrm>
          <a:off x="398288" y="2439559"/>
          <a:ext cx="848481" cy="671479"/>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4DB1781-7F5C-4040-90F3-879F49680572}">
      <dsp:nvSpPr>
        <dsp:cNvPr id="0" name=""/>
        <dsp:cNvSpPr/>
      </dsp:nvSpPr>
      <dsp:spPr>
        <a:xfrm>
          <a:off x="907941" y="2439559"/>
          <a:ext cx="848481" cy="671479"/>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4325C9E-3185-44B6-955B-BD58F8602E84}">
      <dsp:nvSpPr>
        <dsp:cNvPr id="0" name=""/>
        <dsp:cNvSpPr/>
      </dsp:nvSpPr>
      <dsp:spPr>
        <a:xfrm>
          <a:off x="1417997" y="2439559"/>
          <a:ext cx="848481" cy="671479"/>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7B26422-5158-41CD-976B-D1FFE2CB1487}">
      <dsp:nvSpPr>
        <dsp:cNvPr id="0" name=""/>
        <dsp:cNvSpPr/>
      </dsp:nvSpPr>
      <dsp:spPr>
        <a:xfrm>
          <a:off x="1927649" y="2439559"/>
          <a:ext cx="848481" cy="671479"/>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A5ACC2E-DBDE-460C-8390-C8A23FDC401C}">
      <dsp:nvSpPr>
        <dsp:cNvPr id="0" name=""/>
        <dsp:cNvSpPr/>
      </dsp:nvSpPr>
      <dsp:spPr>
        <a:xfrm>
          <a:off x="2437705" y="2439559"/>
          <a:ext cx="848481" cy="671479"/>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BB6419C-BBE4-44AB-B9DC-211A1F55BC71}">
      <dsp:nvSpPr>
        <dsp:cNvPr id="0" name=""/>
        <dsp:cNvSpPr/>
      </dsp:nvSpPr>
      <dsp:spPr>
        <a:xfrm>
          <a:off x="2947358" y="2439559"/>
          <a:ext cx="848481" cy="671479"/>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0439DE1-5FE0-415B-9066-87191AEFFC84}">
      <dsp:nvSpPr>
        <dsp:cNvPr id="0" name=""/>
        <dsp:cNvSpPr/>
      </dsp:nvSpPr>
      <dsp:spPr>
        <a:xfrm>
          <a:off x="3457414" y="2439559"/>
          <a:ext cx="848481" cy="671479"/>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0AF6310-CF70-4C92-97EA-7418B985D235}">
      <dsp:nvSpPr>
        <dsp:cNvPr id="0" name=""/>
        <dsp:cNvSpPr/>
      </dsp:nvSpPr>
      <dsp:spPr>
        <a:xfrm>
          <a:off x="398288" y="2506707"/>
          <a:ext cx="3673126" cy="537183"/>
        </a:xfrm>
        <a:prstGeom prst="rect">
          <a:avLst/>
        </a:prstGeom>
        <a:solidFill>
          <a:schemeClr val="l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1120" tIns="71120" rIns="71120" bIns="71120" numCol="1" spcCol="1270" anchor="ctr" anchorCtr="0">
          <a:noAutofit/>
        </a:bodyPr>
        <a:lstStyle/>
        <a:p>
          <a:pPr lvl="0" algn="l" defTabSz="1244600">
            <a:lnSpc>
              <a:spcPct val="90000"/>
            </a:lnSpc>
            <a:spcBef>
              <a:spcPct val="0"/>
            </a:spcBef>
            <a:spcAft>
              <a:spcPct val="35000"/>
            </a:spcAft>
          </a:pPr>
          <a:r>
            <a:rPr lang="cs-CZ" sz="2800" b="1" kern="1200" dirty="0" err="1" smtClean="0"/>
            <a:t>Thanksgiving</a:t>
          </a:r>
          <a:endParaRPr lang="cs-CZ" sz="2800" b="1" kern="1200" dirty="0"/>
        </a:p>
      </dsp:txBody>
      <dsp:txXfrm>
        <a:off x="398288" y="2506707"/>
        <a:ext cx="3673126" cy="537183"/>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1E87B4-0E3B-4946-BE1E-9E45A33182D1}">
      <dsp:nvSpPr>
        <dsp:cNvPr id="0" name=""/>
        <dsp:cNvSpPr/>
      </dsp:nvSpPr>
      <dsp:spPr>
        <a:xfrm>
          <a:off x="738838" y="225"/>
          <a:ext cx="3573382" cy="3248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b" anchorCtr="0">
          <a:noAutofit/>
        </a:bodyPr>
        <a:lstStyle/>
        <a:p>
          <a:pPr lvl="0" algn="l" defTabSz="666750">
            <a:lnSpc>
              <a:spcPct val="90000"/>
            </a:lnSpc>
            <a:spcBef>
              <a:spcPct val="0"/>
            </a:spcBef>
            <a:spcAft>
              <a:spcPct val="35000"/>
            </a:spcAft>
          </a:pPr>
          <a:endParaRPr lang="cs-CZ" sz="1500" b="1" kern="1200"/>
        </a:p>
      </dsp:txBody>
      <dsp:txXfrm>
        <a:off x="738838" y="225"/>
        <a:ext cx="3573382" cy="324852"/>
      </dsp:txXfrm>
    </dsp:sp>
    <dsp:sp modelId="{94A1EEC2-9CE9-46D8-854C-D6381875F675}">
      <dsp:nvSpPr>
        <dsp:cNvPr id="0" name=""/>
        <dsp:cNvSpPr/>
      </dsp:nvSpPr>
      <dsp:spPr>
        <a:xfrm>
          <a:off x="738838" y="325078"/>
          <a:ext cx="836171" cy="661737"/>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C88FB31-29D3-4803-BD52-11D0277D6D9C}">
      <dsp:nvSpPr>
        <dsp:cNvPr id="0" name=""/>
        <dsp:cNvSpPr/>
      </dsp:nvSpPr>
      <dsp:spPr>
        <a:xfrm>
          <a:off x="1241096" y="325078"/>
          <a:ext cx="836171" cy="661737"/>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94DF468-8818-40BE-9ECE-2120DECE8C5E}">
      <dsp:nvSpPr>
        <dsp:cNvPr id="0" name=""/>
        <dsp:cNvSpPr/>
      </dsp:nvSpPr>
      <dsp:spPr>
        <a:xfrm>
          <a:off x="1743752" y="325078"/>
          <a:ext cx="836171" cy="661737"/>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81FD06C-FE7A-4214-BCFD-5E9311215175}">
      <dsp:nvSpPr>
        <dsp:cNvPr id="0" name=""/>
        <dsp:cNvSpPr/>
      </dsp:nvSpPr>
      <dsp:spPr>
        <a:xfrm>
          <a:off x="2246011" y="325078"/>
          <a:ext cx="836171" cy="661737"/>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0B0EE86-0DC8-4FBF-862A-27D74113378E}">
      <dsp:nvSpPr>
        <dsp:cNvPr id="0" name=""/>
        <dsp:cNvSpPr/>
      </dsp:nvSpPr>
      <dsp:spPr>
        <a:xfrm>
          <a:off x="2748667" y="325078"/>
          <a:ext cx="836171" cy="661737"/>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637CBB6-DBC2-4592-8596-6B957A6167DD}">
      <dsp:nvSpPr>
        <dsp:cNvPr id="0" name=""/>
        <dsp:cNvSpPr/>
      </dsp:nvSpPr>
      <dsp:spPr>
        <a:xfrm>
          <a:off x="3250926" y="325078"/>
          <a:ext cx="836171" cy="661737"/>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7AB0ED3-5ABE-4FE6-AAF9-957D8D938823}">
      <dsp:nvSpPr>
        <dsp:cNvPr id="0" name=""/>
        <dsp:cNvSpPr/>
      </dsp:nvSpPr>
      <dsp:spPr>
        <a:xfrm>
          <a:off x="3753582" y="325078"/>
          <a:ext cx="836171" cy="661737"/>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2528893-6883-4187-B698-8892B0207E12}">
      <dsp:nvSpPr>
        <dsp:cNvPr id="0" name=""/>
        <dsp:cNvSpPr/>
      </dsp:nvSpPr>
      <dsp:spPr>
        <a:xfrm>
          <a:off x="738838" y="391251"/>
          <a:ext cx="3619836" cy="529390"/>
        </a:xfrm>
        <a:prstGeom prst="rect">
          <a:avLst/>
        </a:prstGeom>
        <a:solidFill>
          <a:schemeClr val="l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lvl="0" algn="l" defTabSz="1200150">
            <a:lnSpc>
              <a:spcPct val="90000"/>
            </a:lnSpc>
            <a:spcBef>
              <a:spcPct val="0"/>
            </a:spcBef>
            <a:spcAft>
              <a:spcPct val="35000"/>
            </a:spcAft>
          </a:pPr>
          <a:r>
            <a:rPr lang="cs-CZ" sz="2700" b="1" kern="1200" dirty="0" err="1" smtClean="0"/>
            <a:t>Guy</a:t>
          </a:r>
          <a:r>
            <a:rPr lang="cs-CZ" sz="2700" b="1" kern="1200" dirty="0" smtClean="0"/>
            <a:t> </a:t>
          </a:r>
          <a:r>
            <a:rPr lang="cs-CZ" sz="2700" b="1" kern="1200" dirty="0" err="1" smtClean="0"/>
            <a:t>Fawkes´Night</a:t>
          </a:r>
          <a:endParaRPr lang="cs-CZ" sz="2700" b="1" kern="1200" dirty="0"/>
        </a:p>
      </dsp:txBody>
      <dsp:txXfrm>
        <a:off x="738838" y="391251"/>
        <a:ext cx="3619836" cy="529390"/>
      </dsp:txXfrm>
    </dsp:sp>
    <dsp:sp modelId="{4D9682F1-DBAC-4A76-828E-D804257BD057}">
      <dsp:nvSpPr>
        <dsp:cNvPr id="0" name=""/>
        <dsp:cNvSpPr/>
      </dsp:nvSpPr>
      <dsp:spPr>
        <a:xfrm>
          <a:off x="738838" y="1032285"/>
          <a:ext cx="3573382" cy="3248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b" anchorCtr="0">
          <a:noAutofit/>
        </a:bodyPr>
        <a:lstStyle/>
        <a:p>
          <a:pPr lvl="0" algn="l" defTabSz="666750">
            <a:lnSpc>
              <a:spcPct val="90000"/>
            </a:lnSpc>
            <a:spcBef>
              <a:spcPct val="0"/>
            </a:spcBef>
            <a:spcAft>
              <a:spcPct val="35000"/>
            </a:spcAft>
          </a:pPr>
          <a:endParaRPr lang="cs-CZ" sz="1500" b="1" kern="1200"/>
        </a:p>
      </dsp:txBody>
      <dsp:txXfrm>
        <a:off x="738838" y="1032285"/>
        <a:ext cx="3573382" cy="324852"/>
      </dsp:txXfrm>
    </dsp:sp>
    <dsp:sp modelId="{5608C9AC-5DD6-461A-B1FC-E26E45211A48}">
      <dsp:nvSpPr>
        <dsp:cNvPr id="0" name=""/>
        <dsp:cNvSpPr/>
      </dsp:nvSpPr>
      <dsp:spPr>
        <a:xfrm>
          <a:off x="738838" y="1357138"/>
          <a:ext cx="836171" cy="661737"/>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7237786-125A-4414-9BEE-E156062DBF84}">
      <dsp:nvSpPr>
        <dsp:cNvPr id="0" name=""/>
        <dsp:cNvSpPr/>
      </dsp:nvSpPr>
      <dsp:spPr>
        <a:xfrm>
          <a:off x="1241096" y="1357138"/>
          <a:ext cx="836171" cy="661737"/>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25BCF3C-3FCF-4002-A6BF-8DDD844F33C8}">
      <dsp:nvSpPr>
        <dsp:cNvPr id="0" name=""/>
        <dsp:cNvSpPr/>
      </dsp:nvSpPr>
      <dsp:spPr>
        <a:xfrm>
          <a:off x="1743752" y="1357138"/>
          <a:ext cx="836171" cy="661737"/>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7DDAA93-EFD8-4949-9FEB-688F78292A04}">
      <dsp:nvSpPr>
        <dsp:cNvPr id="0" name=""/>
        <dsp:cNvSpPr/>
      </dsp:nvSpPr>
      <dsp:spPr>
        <a:xfrm>
          <a:off x="2246011" y="1357138"/>
          <a:ext cx="836171" cy="661737"/>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4E37078-023D-484C-AD3C-517EE564D5AE}">
      <dsp:nvSpPr>
        <dsp:cNvPr id="0" name=""/>
        <dsp:cNvSpPr/>
      </dsp:nvSpPr>
      <dsp:spPr>
        <a:xfrm>
          <a:off x="2748667" y="1357138"/>
          <a:ext cx="836171" cy="661737"/>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3B0CD06-B293-4197-90E0-765DC1B93E66}">
      <dsp:nvSpPr>
        <dsp:cNvPr id="0" name=""/>
        <dsp:cNvSpPr/>
      </dsp:nvSpPr>
      <dsp:spPr>
        <a:xfrm>
          <a:off x="3250926" y="1357138"/>
          <a:ext cx="836171" cy="661737"/>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C60D946-2016-4AAA-B555-8F620919A92F}">
      <dsp:nvSpPr>
        <dsp:cNvPr id="0" name=""/>
        <dsp:cNvSpPr/>
      </dsp:nvSpPr>
      <dsp:spPr>
        <a:xfrm>
          <a:off x="3753582" y="1357138"/>
          <a:ext cx="836171" cy="661737"/>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E87394C-61F9-4A07-924D-1B6B729A37BC}">
      <dsp:nvSpPr>
        <dsp:cNvPr id="0" name=""/>
        <dsp:cNvSpPr/>
      </dsp:nvSpPr>
      <dsp:spPr>
        <a:xfrm>
          <a:off x="738838" y="1423311"/>
          <a:ext cx="3619836" cy="529390"/>
        </a:xfrm>
        <a:prstGeom prst="rect">
          <a:avLst/>
        </a:prstGeom>
        <a:solidFill>
          <a:schemeClr val="l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lvl="0" algn="l" defTabSz="1200150">
            <a:lnSpc>
              <a:spcPct val="90000"/>
            </a:lnSpc>
            <a:spcBef>
              <a:spcPct val="0"/>
            </a:spcBef>
            <a:spcAft>
              <a:spcPct val="35000"/>
            </a:spcAft>
          </a:pPr>
          <a:r>
            <a:rPr lang="cs-CZ" sz="2700" b="1" kern="1200" dirty="0" err="1" smtClean="0"/>
            <a:t>Indenpendence</a:t>
          </a:r>
          <a:r>
            <a:rPr lang="cs-CZ" sz="2700" b="1" kern="1200" dirty="0" smtClean="0"/>
            <a:t> </a:t>
          </a:r>
          <a:r>
            <a:rPr lang="cs-CZ" sz="2700" b="1" kern="1200" dirty="0" err="1" smtClean="0"/>
            <a:t>Day</a:t>
          </a:r>
          <a:endParaRPr lang="cs-CZ" sz="2700" b="1" kern="1200" dirty="0"/>
        </a:p>
      </dsp:txBody>
      <dsp:txXfrm>
        <a:off x="738838" y="1423311"/>
        <a:ext cx="3619836" cy="529390"/>
      </dsp:txXfrm>
    </dsp:sp>
    <dsp:sp modelId="{ACFC9BCE-0D35-40B6-9EF3-0F055C105E7E}">
      <dsp:nvSpPr>
        <dsp:cNvPr id="0" name=""/>
        <dsp:cNvSpPr/>
      </dsp:nvSpPr>
      <dsp:spPr>
        <a:xfrm>
          <a:off x="738838" y="2064345"/>
          <a:ext cx="3573382" cy="3248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b" anchorCtr="0">
          <a:noAutofit/>
        </a:bodyPr>
        <a:lstStyle/>
        <a:p>
          <a:pPr lvl="0" algn="l" defTabSz="666750">
            <a:lnSpc>
              <a:spcPct val="90000"/>
            </a:lnSpc>
            <a:spcBef>
              <a:spcPct val="0"/>
            </a:spcBef>
            <a:spcAft>
              <a:spcPct val="35000"/>
            </a:spcAft>
          </a:pPr>
          <a:endParaRPr lang="cs-CZ" sz="1500" b="1" kern="1200"/>
        </a:p>
      </dsp:txBody>
      <dsp:txXfrm>
        <a:off x="738838" y="2064345"/>
        <a:ext cx="3573382" cy="324852"/>
      </dsp:txXfrm>
    </dsp:sp>
    <dsp:sp modelId="{B239EAE1-C273-47B2-B97D-0E972DFBA28A}">
      <dsp:nvSpPr>
        <dsp:cNvPr id="0" name=""/>
        <dsp:cNvSpPr/>
      </dsp:nvSpPr>
      <dsp:spPr>
        <a:xfrm>
          <a:off x="738838" y="2389198"/>
          <a:ext cx="836171" cy="661737"/>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BF6F673-28AA-45B2-BDC2-7478E2146C79}">
      <dsp:nvSpPr>
        <dsp:cNvPr id="0" name=""/>
        <dsp:cNvSpPr/>
      </dsp:nvSpPr>
      <dsp:spPr>
        <a:xfrm>
          <a:off x="1241096" y="2389198"/>
          <a:ext cx="836171" cy="661737"/>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276501B-6351-45AE-A6DD-55723C871912}">
      <dsp:nvSpPr>
        <dsp:cNvPr id="0" name=""/>
        <dsp:cNvSpPr/>
      </dsp:nvSpPr>
      <dsp:spPr>
        <a:xfrm>
          <a:off x="1743752" y="2389198"/>
          <a:ext cx="836171" cy="661737"/>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4293B6E-06CD-4681-8EE9-9E200212F975}">
      <dsp:nvSpPr>
        <dsp:cNvPr id="0" name=""/>
        <dsp:cNvSpPr/>
      </dsp:nvSpPr>
      <dsp:spPr>
        <a:xfrm>
          <a:off x="2246011" y="2389198"/>
          <a:ext cx="836171" cy="661737"/>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33C8D96-D36F-4F0C-AD4C-D7A6F9092BBD}">
      <dsp:nvSpPr>
        <dsp:cNvPr id="0" name=""/>
        <dsp:cNvSpPr/>
      </dsp:nvSpPr>
      <dsp:spPr>
        <a:xfrm>
          <a:off x="2748667" y="2389198"/>
          <a:ext cx="836171" cy="661737"/>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D6DE23B-8976-40C1-8E85-FE21ED934795}">
      <dsp:nvSpPr>
        <dsp:cNvPr id="0" name=""/>
        <dsp:cNvSpPr/>
      </dsp:nvSpPr>
      <dsp:spPr>
        <a:xfrm>
          <a:off x="3250926" y="2389198"/>
          <a:ext cx="836171" cy="661737"/>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6C3FBF5-68EC-4539-812E-CE4BB55D7233}">
      <dsp:nvSpPr>
        <dsp:cNvPr id="0" name=""/>
        <dsp:cNvSpPr/>
      </dsp:nvSpPr>
      <dsp:spPr>
        <a:xfrm>
          <a:off x="3753582" y="2389198"/>
          <a:ext cx="836171" cy="661737"/>
        </a:xfrm>
        <a:prstGeom prst="chevron">
          <a:avLst>
            <a:gd name="adj" fmla="val 706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7CF95AE-7919-4ED4-9E06-FAE49C2E3385}">
      <dsp:nvSpPr>
        <dsp:cNvPr id="0" name=""/>
        <dsp:cNvSpPr/>
      </dsp:nvSpPr>
      <dsp:spPr>
        <a:xfrm>
          <a:off x="738838" y="2455371"/>
          <a:ext cx="3619836" cy="529390"/>
        </a:xfrm>
        <a:prstGeom prst="rect">
          <a:avLst/>
        </a:prstGeom>
        <a:solidFill>
          <a:schemeClr val="l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lvl="0" algn="l" defTabSz="1200150">
            <a:lnSpc>
              <a:spcPct val="90000"/>
            </a:lnSpc>
            <a:spcBef>
              <a:spcPct val="0"/>
            </a:spcBef>
            <a:spcAft>
              <a:spcPct val="35000"/>
            </a:spcAft>
          </a:pPr>
          <a:r>
            <a:rPr lang="cs-CZ" sz="2700" b="1" kern="1200" dirty="0" smtClean="0"/>
            <a:t>New </a:t>
          </a:r>
          <a:r>
            <a:rPr lang="cs-CZ" sz="2700" b="1" kern="1200" dirty="0" err="1" smtClean="0"/>
            <a:t>Year´s</a:t>
          </a:r>
          <a:r>
            <a:rPr lang="cs-CZ" sz="2700" b="1" kern="1200" dirty="0" smtClean="0"/>
            <a:t> </a:t>
          </a:r>
          <a:r>
            <a:rPr lang="cs-CZ" sz="2700" b="1" kern="1200" dirty="0" err="1" smtClean="0"/>
            <a:t>Eve</a:t>
          </a:r>
          <a:endParaRPr lang="cs-CZ" sz="2700" b="1" kern="1200" dirty="0"/>
        </a:p>
      </dsp:txBody>
      <dsp:txXfrm>
        <a:off x="738838" y="2455371"/>
        <a:ext cx="3619836" cy="529390"/>
      </dsp:txXfrm>
    </dsp:sp>
  </dsp:spTree>
</dsp:drawing>
</file>

<file path=ppt/diagrams/layout1.xml><?xml version="1.0" encoding="utf-8"?>
<dgm:layoutDef xmlns:dgm="http://schemas.openxmlformats.org/drawingml/2006/diagram" xmlns:a="http://schemas.openxmlformats.org/drawingml/2006/main" uniqueId="urn:microsoft.com/office/officeart/2008/layout/VerticalAccentList">
  <dgm:title val=""/>
  <dgm:desc val=""/>
  <dgm:catLst>
    <dgm:cat type="list" pri="16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clrData>
  <dgm:layoutNode name="Name0">
    <dgm:varLst>
      <dgm:chMax/>
      <dgm:chPref/>
      <dgm:dir/>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constrLst>
      <dgm:constr type="primFontSz" for="des" forName="parenttext" refType="primFontSz" refFor="des" refForName="childtext" op="gte"/>
      <dgm:constr type="w" for="ch" forName="composite" refType="w"/>
      <dgm:constr type="h" for="ch" forName="composite" refType="h"/>
      <dgm:constr type="w" for="ch" forName="parallelogramComposite" refType="w"/>
      <dgm:constr type="h" for="ch" forName="parallelogramComposite" refType="h"/>
      <dgm:constr type="w" for="ch" forName="parenttextcomposite" refType="w" fact="0.9"/>
      <dgm:constr type="h" for="ch" forName="parenttextcomposite" refType="h" fact="0.6"/>
      <dgm:constr type="h" for="ch" forName="sibTrans" refType="h" refFor="ch" refForName="composite" op="equ" fact="0.02"/>
      <dgm:constr type="h" for="ch" forName="sibTrans" op="equ"/>
    </dgm:constrLst>
    <dgm:forEach name="nodesForEach" axis="ch" ptType="node">
      <dgm:layoutNode name="parenttextcomposite">
        <dgm:alg type="composite">
          <dgm:param type="ar" val="11"/>
        </dgm:alg>
        <dgm:shape xmlns:r="http://schemas.openxmlformats.org/officeDocument/2006/relationships" r:blip="">
          <dgm:adjLst/>
        </dgm:shape>
        <dgm:constrLst>
          <dgm:constr type="h" for="ch" forName="parenttext" refType="h"/>
          <dgm:constr type="w" for="ch" forName="parenttext" refType="w"/>
        </dgm:constrLst>
        <dgm:layoutNode name="parenttext" styleLbl="revTx">
          <dgm:varLst>
            <dgm:chMax/>
            <dgm:chPref val="2"/>
            <dgm:bulletEnabled val="1"/>
          </dgm:varLst>
          <dgm:choose name="Name4">
            <dgm:if name="Name5" func="var" arg="dir" op="equ" val="norm">
              <dgm:alg type="tx">
                <dgm:param type="parTxLTRAlign" val="l"/>
                <dgm:param type="txAnchorVert" val="b"/>
              </dgm:alg>
            </dgm:if>
            <dgm:else name="Name6">
              <dgm:alg type="tx">
                <dgm:param type="parTxLTRAlign" val="r"/>
                <dgm:param type="txAnchorVert" val="b"/>
              </dgm:alg>
            </dgm:else>
          </dgm:choose>
          <dgm:shape xmlns:r="http://schemas.openxmlformats.org/officeDocument/2006/relationships" type="rect" r:blip="">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dgm:choose name="Name7">
        <dgm:if name="Name8" axis="ch" ptType="node" func="cnt" op="gte" val="1">
          <dgm:layoutNode name="composite">
            <dgm:alg type="composite">
              <dgm:param type="ar" val="6"/>
            </dgm:alg>
            <dgm:shape xmlns:r="http://schemas.openxmlformats.org/officeDocument/2006/relationships" r:blip="">
              <dgm:adjLst/>
            </dgm:shape>
            <dgm:choose name="Name9">
              <dgm:if name="Name10" func="var" arg="dir" op="equ" val="norm">
                <dgm:constrLst>
                  <dgm:constr type="l" for="ch" forName="chevron1" refType="w" fact="0.0301"/>
                  <dgm:constr type="t" for="ch" forName="chevron1" refType="h" fact="0"/>
                  <dgm:constr type="w" for="ch" forName="chevron1" refType="w" fact="0.2106"/>
                  <dgm:constr type="h" for="ch" forName="chevron1" refType="h"/>
                  <dgm:constr type="l" for="ch" forName="chevron2" refType="w" fact="0.1566"/>
                  <dgm:constr type="t" for="ch" forName="chevron2" refType="h" fact="0"/>
                  <dgm:constr type="w" for="ch" forName="chevron2" refType="w" fact="0.2106"/>
                  <dgm:constr type="h" for="ch" forName="chevron2" refType="h"/>
                  <dgm:constr type="l" for="ch" forName="chevron3" refType="w" fact="0.2832"/>
                  <dgm:constr type="t" for="ch" forName="chevron3" refType="h" fact="0"/>
                  <dgm:constr type="w" for="ch" forName="chevron3" refType="w" fact="0.2106"/>
                  <dgm:constr type="h" for="ch" forName="chevron3" refType="h"/>
                  <dgm:constr type="l" for="ch" forName="chevron4" refType="w" fact="0.4097"/>
                  <dgm:constr type="t" for="ch" forName="chevron4" refType="h" fact="0"/>
                  <dgm:constr type="w" for="ch" forName="chevron4" refType="w" fact="0.2106"/>
                  <dgm:constr type="h" for="ch" forName="chevron4" refType="h"/>
                  <dgm:constr type="l" for="ch" forName="chevron5" refType="w" fact="0.5363"/>
                  <dgm:constr type="t" for="ch" forName="chevron5" refType="h" fact="0"/>
                  <dgm:constr type="w" for="ch" forName="chevron5" refType="w" fact="0.2106"/>
                  <dgm:constr type="h" for="ch" forName="chevron5" refType="h"/>
                  <dgm:constr type="l" for="ch" forName="chevron6" refType="w" fact="0.6628"/>
                  <dgm:constr type="t" for="ch" forName="chevron6" refType="h" fact="0"/>
                  <dgm:constr type="w" for="ch" forName="chevron6" refType="w" fact="0.2106"/>
                  <dgm:constr type="h" for="ch" forName="chevron6" refType="h"/>
                  <dgm:constr type="l" for="ch" forName="chevron7" refType="w" fact="0.7894"/>
                  <dgm:constr type="t" for="ch" forName="chevron7" refType="h" fact="0"/>
                  <dgm:constr type="w" for="ch" forName="chevron7" refType="w" fact="0.2106"/>
                  <dgm:constr type="h" for="ch" forName="chevron7" refType="h"/>
                  <dgm:constr type="l" for="ch" forName="childtext" refType="w" fact="0.0301"/>
                  <dgm:constr type="t" for="ch" forName="childtext" refType="h" fact="0.1"/>
                  <dgm:constr type="w" for="ch" forName="childtext" refType="w" fact="0.9117"/>
                  <dgm:constr type="h" for="ch" forName="childtext" refType="h" fact="0.8"/>
                </dgm:constrLst>
              </dgm:if>
              <dgm:else name="Name11">
                <dgm:constrLst>
                  <dgm:constr type="l" for="ch" forName="chevron1" refType="w" fact="0.0301"/>
                  <dgm:constr type="t" for="ch" forName="chevron1" refType="h" fact="0"/>
                  <dgm:constr type="w" for="ch" forName="chevron1" refType="w" fact="0.2106"/>
                  <dgm:constr type="h" for="ch" forName="chevron1" refType="h"/>
                  <dgm:constr type="l" for="ch" forName="chevron2" refType="w" fact="0.1566"/>
                  <dgm:constr type="t" for="ch" forName="chevron2" refType="h" fact="0"/>
                  <dgm:constr type="w" for="ch" forName="chevron2" refType="w" fact="0.2106"/>
                  <dgm:constr type="h" for="ch" forName="chevron2" refType="h"/>
                  <dgm:constr type="l" for="ch" forName="chevron3" refType="w" fact="0.2832"/>
                  <dgm:constr type="t" for="ch" forName="chevron3" refType="h" fact="0"/>
                  <dgm:constr type="w" for="ch" forName="chevron3" refType="w" fact="0.2106"/>
                  <dgm:constr type="h" for="ch" forName="chevron3" refType="h"/>
                  <dgm:constr type="l" for="ch" forName="chevron4" refType="w" fact="0.4097"/>
                  <dgm:constr type="t" for="ch" forName="chevron4" refType="h" fact="0"/>
                  <dgm:constr type="w" for="ch" forName="chevron4" refType="w" fact="0.2106"/>
                  <dgm:constr type="h" for="ch" forName="chevron4" refType="h"/>
                  <dgm:constr type="l" for="ch" forName="chevron5" refType="w" fact="0.5363"/>
                  <dgm:constr type="t" for="ch" forName="chevron5" refType="h" fact="0"/>
                  <dgm:constr type="w" for="ch" forName="chevron5" refType="w" fact="0.2106"/>
                  <dgm:constr type="h" for="ch" forName="chevron5" refType="h"/>
                  <dgm:constr type="l" for="ch" forName="chevron6" refType="w" fact="0.6628"/>
                  <dgm:constr type="t" for="ch" forName="chevron6" refType="h" fact="0"/>
                  <dgm:constr type="w" for="ch" forName="chevron6" refType="w" fact="0.2106"/>
                  <dgm:constr type="h" for="ch" forName="chevron6" refType="h"/>
                  <dgm:constr type="l" for="ch" forName="chevron7" refType="w" fact="0.7894"/>
                  <dgm:constr type="t" for="ch" forName="chevron7" refType="h" fact="0"/>
                  <dgm:constr type="w" for="ch" forName="chevron7" refType="w" fact="0.2106"/>
                  <dgm:constr type="h" for="ch" forName="chevron7" refType="h"/>
                  <dgm:constr type="l" for="ch" forName="childtext" refType="w" fact="0.0883"/>
                  <dgm:constr type="t" for="ch" forName="childtext" refType="h" fact="0.1"/>
                  <dgm:constr type="w" for="ch" forName="childtext" refType="w" fact="0.9117"/>
                  <dgm:constr type="h" for="ch" forName="childtext" refType="h" fact="0.8"/>
                </dgm:constrLst>
              </dgm:else>
            </dgm:choose>
            <dgm:ruleLst/>
            <dgm:layoutNode name="chevron1" styleLbl="alignNode1">
              <dgm:alg type="sp"/>
              <dgm:choose name="Name12">
                <dgm:if name="Name13" func="var" arg="dir" op="equ" val="norm">
                  <dgm:shape xmlns:r="http://schemas.openxmlformats.org/officeDocument/2006/relationships" type="chevron" r:blip="">
                    <dgm:adjLst>
                      <dgm:adj idx="1" val="0.7061"/>
                    </dgm:adjLst>
                  </dgm:shape>
                </dgm:if>
                <dgm:else name="Name14">
                  <dgm:shape xmlns:r="http://schemas.openxmlformats.org/officeDocument/2006/relationships" rot="180" type="chevron" r:blip="">
                    <dgm:adjLst>
                      <dgm:adj idx="1" val="0.7061"/>
                    </dgm:adjLst>
                  </dgm:shape>
                </dgm:else>
              </dgm:choose>
              <dgm:presOf/>
            </dgm:layoutNode>
            <dgm:layoutNode name="chevron2" styleLbl="alignNode1">
              <dgm:alg type="sp"/>
              <dgm:choose name="Name15">
                <dgm:if name="Name16" func="var" arg="dir" op="equ" val="norm">
                  <dgm:shape xmlns:r="http://schemas.openxmlformats.org/officeDocument/2006/relationships" type="chevron" r:blip="">
                    <dgm:adjLst>
                      <dgm:adj idx="1" val="0.7061"/>
                    </dgm:adjLst>
                  </dgm:shape>
                </dgm:if>
                <dgm:else name="Name17">
                  <dgm:shape xmlns:r="http://schemas.openxmlformats.org/officeDocument/2006/relationships" rot="180" type="chevron" r:blip="">
                    <dgm:adjLst>
                      <dgm:adj idx="1" val="0.7061"/>
                    </dgm:adjLst>
                  </dgm:shape>
                </dgm:else>
              </dgm:choose>
              <dgm:presOf/>
            </dgm:layoutNode>
            <dgm:layoutNode name="chevron3" styleLbl="alignNode1">
              <dgm:alg type="sp"/>
              <dgm:choose name="Name18">
                <dgm:if name="Name19" func="var" arg="dir" op="equ" val="norm">
                  <dgm:shape xmlns:r="http://schemas.openxmlformats.org/officeDocument/2006/relationships" type="chevron" r:blip="">
                    <dgm:adjLst>
                      <dgm:adj idx="1" val="0.7061"/>
                    </dgm:adjLst>
                  </dgm:shape>
                </dgm:if>
                <dgm:else name="Name20">
                  <dgm:shape xmlns:r="http://schemas.openxmlformats.org/officeDocument/2006/relationships" rot="180" type="chevron" r:blip="">
                    <dgm:adjLst>
                      <dgm:adj idx="1" val="0.7061"/>
                    </dgm:adjLst>
                  </dgm:shape>
                </dgm:else>
              </dgm:choose>
              <dgm:presOf/>
            </dgm:layoutNode>
            <dgm:layoutNode name="chevron4" styleLbl="alignNode1">
              <dgm:alg type="sp"/>
              <dgm:choose name="Name21">
                <dgm:if name="Name22" func="var" arg="dir" op="equ" val="norm">
                  <dgm:shape xmlns:r="http://schemas.openxmlformats.org/officeDocument/2006/relationships" type="chevron" r:blip="">
                    <dgm:adjLst>
                      <dgm:adj idx="1" val="0.7061"/>
                    </dgm:adjLst>
                  </dgm:shape>
                </dgm:if>
                <dgm:else name="Name23">
                  <dgm:shape xmlns:r="http://schemas.openxmlformats.org/officeDocument/2006/relationships" rot="180" type="chevron" r:blip="">
                    <dgm:adjLst>
                      <dgm:adj idx="1" val="0.7061"/>
                    </dgm:adjLst>
                  </dgm:shape>
                </dgm:else>
              </dgm:choose>
              <dgm:presOf/>
            </dgm:layoutNode>
            <dgm:layoutNode name="chevron5" styleLbl="alignNode1">
              <dgm:alg type="sp"/>
              <dgm:choose name="Name24">
                <dgm:if name="Name25" func="var" arg="dir" op="equ" val="norm">
                  <dgm:shape xmlns:r="http://schemas.openxmlformats.org/officeDocument/2006/relationships" type="chevron" r:blip="">
                    <dgm:adjLst>
                      <dgm:adj idx="1" val="0.7061"/>
                    </dgm:adjLst>
                  </dgm:shape>
                </dgm:if>
                <dgm:else name="Name26">
                  <dgm:shape xmlns:r="http://schemas.openxmlformats.org/officeDocument/2006/relationships" rot="180" type="chevron" r:blip="">
                    <dgm:adjLst>
                      <dgm:adj idx="1" val="0.7061"/>
                    </dgm:adjLst>
                  </dgm:shape>
                </dgm:else>
              </dgm:choose>
              <dgm:presOf/>
            </dgm:layoutNode>
            <dgm:layoutNode name="chevron6" styleLbl="alignNode1">
              <dgm:alg type="sp"/>
              <dgm:choose name="Name27">
                <dgm:if name="Name28" func="var" arg="dir" op="equ" val="norm">
                  <dgm:shape xmlns:r="http://schemas.openxmlformats.org/officeDocument/2006/relationships" type="chevron" r:blip="">
                    <dgm:adjLst>
                      <dgm:adj idx="1" val="0.7061"/>
                    </dgm:adjLst>
                  </dgm:shape>
                </dgm:if>
                <dgm:else name="Name29">
                  <dgm:shape xmlns:r="http://schemas.openxmlformats.org/officeDocument/2006/relationships" rot="180" type="chevron" r:blip="">
                    <dgm:adjLst>
                      <dgm:adj idx="1" val="0.7061"/>
                    </dgm:adjLst>
                  </dgm:shape>
                </dgm:else>
              </dgm:choose>
              <dgm:presOf/>
            </dgm:layoutNode>
            <dgm:layoutNode name="chevron7" styleLbl="alignNode1">
              <dgm:alg type="sp"/>
              <dgm:choose name="Name30">
                <dgm:if name="Name31" func="var" arg="dir" op="equ" val="norm">
                  <dgm:shape xmlns:r="http://schemas.openxmlformats.org/officeDocument/2006/relationships" type="chevron" r:blip="">
                    <dgm:adjLst>
                      <dgm:adj idx="1" val="0.7061"/>
                    </dgm:adjLst>
                  </dgm:shape>
                </dgm:if>
                <dgm:else name="Name32">
                  <dgm:shape xmlns:r="http://schemas.openxmlformats.org/officeDocument/2006/relationships" rot="180" type="chevron" r:blip="">
                    <dgm:adjLst>
                      <dgm:adj idx="1" val="0.7061"/>
                    </dgm:adjLst>
                  </dgm:shape>
                </dgm:else>
              </dgm:choose>
              <dgm:presOf/>
            </dgm:layoutNode>
            <dgm:layoutNode name="childtext" styleLbl="solidFgAcc1">
              <dgm:varLst>
                <dgm:chMax/>
                <dgm:chPref val="0"/>
                <dgm:bulletEnabled val="1"/>
              </dgm:varLst>
              <dgm:choose name="Name33">
                <dgm:if name="Name34" func="var" arg="dir" op="equ" val="norm">
                  <dgm:alg type="tx">
                    <dgm:param type="parTxLTRAlign" val="l"/>
                    <dgm:param type="txAnchorVertCh" val="t"/>
                  </dgm:alg>
                </dgm:if>
                <dgm:else name="Name35">
                  <dgm:alg type="tx">
                    <dgm:param type="parTxLTRAlign" val="r"/>
                    <dgm:param type="shpTxLTRAlignCh" val="r"/>
                    <dgm:param type="txAnchorVertCh" val="t"/>
                  </dgm:alg>
                </dgm:else>
              </dgm:choose>
              <dgm:shape xmlns:r="http://schemas.openxmlformats.org/officeDocument/2006/relationships" type="rect" r:blip="">
                <dgm:adjLst/>
              </dgm:shape>
              <dgm:presOf axis="des" ptType="node"/>
              <dgm:constrLst>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dgm:if>
        <dgm:else name="Name36">
          <dgm:layoutNode name="parallelogramComposite">
            <dgm:alg type="composite">
              <dgm:param type="ar" val="50"/>
            </dgm:alg>
            <dgm:shape xmlns:r="http://schemas.openxmlformats.org/officeDocument/2006/relationships" r:blip="">
              <dgm:adjLst/>
            </dgm:shape>
            <dgm:constrLst>
              <dgm:constr type="l" for="ch" forName="parallelogram1" refType="w" fact="0"/>
              <dgm:constr type="t" for="ch" forName="parallelogram1" refType="h" fact="0"/>
              <dgm:constr type="w" for="ch" forName="parallelogram1" refType="w" fact="0.12"/>
              <dgm:constr type="h" for="ch" forName="parallelogram1" refType="h"/>
              <dgm:constr type="l" for="ch" forName="parallelogram2" refType="w" fact="0.127"/>
              <dgm:constr type="t" for="ch" forName="parallelogram2" refType="h" fact="0"/>
              <dgm:constr type="w" for="ch" forName="parallelogram2" refType="w" fact="0.12"/>
              <dgm:constr type="h" for="ch" forName="parallelogram2" refType="h"/>
              <dgm:constr type="l" for="ch" forName="parallelogram3" refType="w" fact="0.254"/>
              <dgm:constr type="t" for="ch" forName="parallelogram3" refType="h" fact="0"/>
              <dgm:constr type="w" for="ch" forName="parallelogram3" refType="w" fact="0.12"/>
              <dgm:constr type="h" for="ch" forName="parallelogram3" refType="h"/>
              <dgm:constr type="l" for="ch" forName="parallelogram4" refType="w" fact="0.381"/>
              <dgm:constr type="t" for="ch" forName="parallelogram4" refType="h" fact="0"/>
              <dgm:constr type="w" for="ch" forName="parallelogram4" refType="w" fact="0.12"/>
              <dgm:constr type="h" for="ch" forName="parallelogram4" refType="h"/>
              <dgm:constr type="l" for="ch" forName="parallelogram5" refType="w" fact="0.508"/>
              <dgm:constr type="t" for="ch" forName="parallelogram5" refType="h" fact="0"/>
              <dgm:constr type="w" for="ch" forName="parallelogram5" refType="w" fact="0.12"/>
              <dgm:constr type="h" for="ch" forName="parallelogram5" refType="h"/>
              <dgm:constr type="l" for="ch" forName="parallelogram6" refType="w" fact="0.635"/>
              <dgm:constr type="t" for="ch" forName="parallelogram6" refType="h" fact="0"/>
              <dgm:constr type="w" for="ch" forName="parallelogram6" refType="w" fact="0.12"/>
              <dgm:constr type="h" for="ch" forName="parallelogram6" refType="h"/>
              <dgm:constr type="l" for="ch" forName="parallelogram7" refType="w" fact="0.762"/>
              <dgm:constr type="t" for="ch" forName="parallelogram7" refType="h" fact="0"/>
              <dgm:constr type="w" for="ch" forName="parallelogram7" refType="w" fact="0.12"/>
              <dgm:constr type="h" for="ch" forName="parallelogram7" refType="h"/>
            </dgm:constrLst>
            <dgm:ruleLst/>
            <dgm:layoutNode name="parallelogram1" styleLbl="alignNode1">
              <dgm:alg type="sp"/>
              <dgm:shape xmlns:r="http://schemas.openxmlformats.org/officeDocument/2006/relationships" type="parallelogram" r:blip="">
                <dgm:adjLst>
                  <dgm:adj idx="1" val="1.4084"/>
                </dgm:adjLst>
              </dgm:shape>
              <dgm:presOf/>
            </dgm:layoutNode>
            <dgm:layoutNode name="parallelogram2" styleLbl="alignNode1">
              <dgm:alg type="sp"/>
              <dgm:shape xmlns:r="http://schemas.openxmlformats.org/officeDocument/2006/relationships" type="parallelogram" r:blip="">
                <dgm:adjLst>
                  <dgm:adj idx="1" val="1.4084"/>
                </dgm:adjLst>
              </dgm:shape>
              <dgm:presOf/>
            </dgm:layoutNode>
            <dgm:layoutNode name="parallelogram3" styleLbl="alignNode1">
              <dgm:alg type="sp"/>
              <dgm:shape xmlns:r="http://schemas.openxmlformats.org/officeDocument/2006/relationships" type="parallelogram" r:blip="">
                <dgm:adjLst>
                  <dgm:adj idx="1" val="1.4084"/>
                </dgm:adjLst>
              </dgm:shape>
              <dgm:presOf/>
            </dgm:layoutNode>
            <dgm:layoutNode name="parallelogram4" styleLbl="alignNode1">
              <dgm:alg type="sp"/>
              <dgm:shape xmlns:r="http://schemas.openxmlformats.org/officeDocument/2006/relationships" type="parallelogram" r:blip="">
                <dgm:adjLst>
                  <dgm:adj idx="1" val="1.4084"/>
                </dgm:adjLst>
              </dgm:shape>
              <dgm:presOf/>
            </dgm:layoutNode>
            <dgm:layoutNode name="parallelogram5" styleLbl="alignNode1">
              <dgm:alg type="sp"/>
              <dgm:shape xmlns:r="http://schemas.openxmlformats.org/officeDocument/2006/relationships" type="parallelogram" r:blip="">
                <dgm:adjLst>
                  <dgm:adj idx="1" val="1.4084"/>
                </dgm:adjLst>
              </dgm:shape>
              <dgm:presOf/>
            </dgm:layoutNode>
            <dgm:layoutNode name="parallelogram6" styleLbl="alignNode1">
              <dgm:alg type="sp"/>
              <dgm:shape xmlns:r="http://schemas.openxmlformats.org/officeDocument/2006/relationships" type="parallelogram" r:blip="">
                <dgm:adjLst>
                  <dgm:adj idx="1" val="1.4084"/>
                </dgm:adjLst>
              </dgm:shape>
              <dgm:presOf/>
            </dgm:layoutNode>
            <dgm:layoutNode name="parallelogram7" styleLbl="alignNode1">
              <dgm:alg type="sp"/>
              <dgm:shape xmlns:r="http://schemas.openxmlformats.org/officeDocument/2006/relationships" type="parallelogram" r:blip="">
                <dgm:adjLst>
                  <dgm:adj idx="1" val="1.4084"/>
                </dgm:adjLst>
              </dgm:shape>
              <dgm:presOf/>
            </dgm:layoutNode>
          </dgm:layoutNode>
        </dgm:else>
      </dgm:choos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VerticalAccentList">
  <dgm:title val=""/>
  <dgm:desc val=""/>
  <dgm:catLst>
    <dgm:cat type="list" pri="16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clrData>
  <dgm:layoutNode name="Name0">
    <dgm:varLst>
      <dgm:chMax/>
      <dgm:chPref/>
      <dgm:dir/>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constrLst>
      <dgm:constr type="primFontSz" for="des" forName="parenttext" refType="primFontSz" refFor="des" refForName="childtext" op="gte"/>
      <dgm:constr type="w" for="ch" forName="composite" refType="w"/>
      <dgm:constr type="h" for="ch" forName="composite" refType="h"/>
      <dgm:constr type="w" for="ch" forName="parallelogramComposite" refType="w"/>
      <dgm:constr type="h" for="ch" forName="parallelogramComposite" refType="h"/>
      <dgm:constr type="w" for="ch" forName="parenttextcomposite" refType="w" fact="0.9"/>
      <dgm:constr type="h" for="ch" forName="parenttextcomposite" refType="h" fact="0.6"/>
      <dgm:constr type="h" for="ch" forName="sibTrans" refType="h" refFor="ch" refForName="composite" op="equ" fact="0.02"/>
      <dgm:constr type="h" for="ch" forName="sibTrans" op="equ"/>
    </dgm:constrLst>
    <dgm:forEach name="nodesForEach" axis="ch" ptType="node">
      <dgm:layoutNode name="parenttextcomposite">
        <dgm:alg type="composite">
          <dgm:param type="ar" val="11"/>
        </dgm:alg>
        <dgm:shape xmlns:r="http://schemas.openxmlformats.org/officeDocument/2006/relationships" r:blip="">
          <dgm:adjLst/>
        </dgm:shape>
        <dgm:constrLst>
          <dgm:constr type="h" for="ch" forName="parenttext" refType="h"/>
          <dgm:constr type="w" for="ch" forName="parenttext" refType="w"/>
        </dgm:constrLst>
        <dgm:layoutNode name="parenttext" styleLbl="revTx">
          <dgm:varLst>
            <dgm:chMax/>
            <dgm:chPref val="2"/>
            <dgm:bulletEnabled val="1"/>
          </dgm:varLst>
          <dgm:choose name="Name4">
            <dgm:if name="Name5" func="var" arg="dir" op="equ" val="norm">
              <dgm:alg type="tx">
                <dgm:param type="parTxLTRAlign" val="l"/>
                <dgm:param type="txAnchorVert" val="b"/>
              </dgm:alg>
            </dgm:if>
            <dgm:else name="Name6">
              <dgm:alg type="tx">
                <dgm:param type="parTxLTRAlign" val="r"/>
                <dgm:param type="txAnchorVert" val="b"/>
              </dgm:alg>
            </dgm:else>
          </dgm:choose>
          <dgm:shape xmlns:r="http://schemas.openxmlformats.org/officeDocument/2006/relationships" type="rect" r:blip="">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dgm:choose name="Name7">
        <dgm:if name="Name8" axis="ch" ptType="node" func="cnt" op="gte" val="1">
          <dgm:layoutNode name="composite">
            <dgm:alg type="composite">
              <dgm:param type="ar" val="6"/>
            </dgm:alg>
            <dgm:shape xmlns:r="http://schemas.openxmlformats.org/officeDocument/2006/relationships" r:blip="">
              <dgm:adjLst/>
            </dgm:shape>
            <dgm:choose name="Name9">
              <dgm:if name="Name10" func="var" arg="dir" op="equ" val="norm">
                <dgm:constrLst>
                  <dgm:constr type="l" for="ch" forName="chevron1" refType="w" fact="0.0301"/>
                  <dgm:constr type="t" for="ch" forName="chevron1" refType="h" fact="0"/>
                  <dgm:constr type="w" for="ch" forName="chevron1" refType="w" fact="0.2106"/>
                  <dgm:constr type="h" for="ch" forName="chevron1" refType="h"/>
                  <dgm:constr type="l" for="ch" forName="chevron2" refType="w" fact="0.1566"/>
                  <dgm:constr type="t" for="ch" forName="chevron2" refType="h" fact="0"/>
                  <dgm:constr type="w" for="ch" forName="chevron2" refType="w" fact="0.2106"/>
                  <dgm:constr type="h" for="ch" forName="chevron2" refType="h"/>
                  <dgm:constr type="l" for="ch" forName="chevron3" refType="w" fact="0.2832"/>
                  <dgm:constr type="t" for="ch" forName="chevron3" refType="h" fact="0"/>
                  <dgm:constr type="w" for="ch" forName="chevron3" refType="w" fact="0.2106"/>
                  <dgm:constr type="h" for="ch" forName="chevron3" refType="h"/>
                  <dgm:constr type="l" for="ch" forName="chevron4" refType="w" fact="0.4097"/>
                  <dgm:constr type="t" for="ch" forName="chevron4" refType="h" fact="0"/>
                  <dgm:constr type="w" for="ch" forName="chevron4" refType="w" fact="0.2106"/>
                  <dgm:constr type="h" for="ch" forName="chevron4" refType="h"/>
                  <dgm:constr type="l" for="ch" forName="chevron5" refType="w" fact="0.5363"/>
                  <dgm:constr type="t" for="ch" forName="chevron5" refType="h" fact="0"/>
                  <dgm:constr type="w" for="ch" forName="chevron5" refType="w" fact="0.2106"/>
                  <dgm:constr type="h" for="ch" forName="chevron5" refType="h"/>
                  <dgm:constr type="l" for="ch" forName="chevron6" refType="w" fact="0.6628"/>
                  <dgm:constr type="t" for="ch" forName="chevron6" refType="h" fact="0"/>
                  <dgm:constr type="w" for="ch" forName="chevron6" refType="w" fact="0.2106"/>
                  <dgm:constr type="h" for="ch" forName="chevron6" refType="h"/>
                  <dgm:constr type="l" for="ch" forName="chevron7" refType="w" fact="0.7894"/>
                  <dgm:constr type="t" for="ch" forName="chevron7" refType="h" fact="0"/>
                  <dgm:constr type="w" for="ch" forName="chevron7" refType="w" fact="0.2106"/>
                  <dgm:constr type="h" for="ch" forName="chevron7" refType="h"/>
                  <dgm:constr type="l" for="ch" forName="childtext" refType="w" fact="0.0301"/>
                  <dgm:constr type="t" for="ch" forName="childtext" refType="h" fact="0.1"/>
                  <dgm:constr type="w" for="ch" forName="childtext" refType="w" fact="0.9117"/>
                  <dgm:constr type="h" for="ch" forName="childtext" refType="h" fact="0.8"/>
                </dgm:constrLst>
              </dgm:if>
              <dgm:else name="Name11">
                <dgm:constrLst>
                  <dgm:constr type="l" for="ch" forName="chevron1" refType="w" fact="0.0301"/>
                  <dgm:constr type="t" for="ch" forName="chevron1" refType="h" fact="0"/>
                  <dgm:constr type="w" for="ch" forName="chevron1" refType="w" fact="0.2106"/>
                  <dgm:constr type="h" for="ch" forName="chevron1" refType="h"/>
                  <dgm:constr type="l" for="ch" forName="chevron2" refType="w" fact="0.1566"/>
                  <dgm:constr type="t" for="ch" forName="chevron2" refType="h" fact="0"/>
                  <dgm:constr type="w" for="ch" forName="chevron2" refType="w" fact="0.2106"/>
                  <dgm:constr type="h" for="ch" forName="chevron2" refType="h"/>
                  <dgm:constr type="l" for="ch" forName="chevron3" refType="w" fact="0.2832"/>
                  <dgm:constr type="t" for="ch" forName="chevron3" refType="h" fact="0"/>
                  <dgm:constr type="w" for="ch" forName="chevron3" refType="w" fact="0.2106"/>
                  <dgm:constr type="h" for="ch" forName="chevron3" refType="h"/>
                  <dgm:constr type="l" for="ch" forName="chevron4" refType="w" fact="0.4097"/>
                  <dgm:constr type="t" for="ch" forName="chevron4" refType="h" fact="0"/>
                  <dgm:constr type="w" for="ch" forName="chevron4" refType="w" fact="0.2106"/>
                  <dgm:constr type="h" for="ch" forName="chevron4" refType="h"/>
                  <dgm:constr type="l" for="ch" forName="chevron5" refType="w" fact="0.5363"/>
                  <dgm:constr type="t" for="ch" forName="chevron5" refType="h" fact="0"/>
                  <dgm:constr type="w" for="ch" forName="chevron5" refType="w" fact="0.2106"/>
                  <dgm:constr type="h" for="ch" forName="chevron5" refType="h"/>
                  <dgm:constr type="l" for="ch" forName="chevron6" refType="w" fact="0.6628"/>
                  <dgm:constr type="t" for="ch" forName="chevron6" refType="h" fact="0"/>
                  <dgm:constr type="w" for="ch" forName="chevron6" refType="w" fact="0.2106"/>
                  <dgm:constr type="h" for="ch" forName="chevron6" refType="h"/>
                  <dgm:constr type="l" for="ch" forName="chevron7" refType="w" fact="0.7894"/>
                  <dgm:constr type="t" for="ch" forName="chevron7" refType="h" fact="0"/>
                  <dgm:constr type="w" for="ch" forName="chevron7" refType="w" fact="0.2106"/>
                  <dgm:constr type="h" for="ch" forName="chevron7" refType="h"/>
                  <dgm:constr type="l" for="ch" forName="childtext" refType="w" fact="0.0883"/>
                  <dgm:constr type="t" for="ch" forName="childtext" refType="h" fact="0.1"/>
                  <dgm:constr type="w" for="ch" forName="childtext" refType="w" fact="0.9117"/>
                  <dgm:constr type="h" for="ch" forName="childtext" refType="h" fact="0.8"/>
                </dgm:constrLst>
              </dgm:else>
            </dgm:choose>
            <dgm:ruleLst/>
            <dgm:layoutNode name="chevron1" styleLbl="alignNode1">
              <dgm:alg type="sp"/>
              <dgm:choose name="Name12">
                <dgm:if name="Name13" func="var" arg="dir" op="equ" val="norm">
                  <dgm:shape xmlns:r="http://schemas.openxmlformats.org/officeDocument/2006/relationships" type="chevron" r:blip="">
                    <dgm:adjLst>
                      <dgm:adj idx="1" val="0.7061"/>
                    </dgm:adjLst>
                  </dgm:shape>
                </dgm:if>
                <dgm:else name="Name14">
                  <dgm:shape xmlns:r="http://schemas.openxmlformats.org/officeDocument/2006/relationships" rot="180" type="chevron" r:blip="">
                    <dgm:adjLst>
                      <dgm:adj idx="1" val="0.7061"/>
                    </dgm:adjLst>
                  </dgm:shape>
                </dgm:else>
              </dgm:choose>
              <dgm:presOf/>
            </dgm:layoutNode>
            <dgm:layoutNode name="chevron2" styleLbl="alignNode1">
              <dgm:alg type="sp"/>
              <dgm:choose name="Name15">
                <dgm:if name="Name16" func="var" arg="dir" op="equ" val="norm">
                  <dgm:shape xmlns:r="http://schemas.openxmlformats.org/officeDocument/2006/relationships" type="chevron" r:blip="">
                    <dgm:adjLst>
                      <dgm:adj idx="1" val="0.7061"/>
                    </dgm:adjLst>
                  </dgm:shape>
                </dgm:if>
                <dgm:else name="Name17">
                  <dgm:shape xmlns:r="http://schemas.openxmlformats.org/officeDocument/2006/relationships" rot="180" type="chevron" r:blip="">
                    <dgm:adjLst>
                      <dgm:adj idx="1" val="0.7061"/>
                    </dgm:adjLst>
                  </dgm:shape>
                </dgm:else>
              </dgm:choose>
              <dgm:presOf/>
            </dgm:layoutNode>
            <dgm:layoutNode name="chevron3" styleLbl="alignNode1">
              <dgm:alg type="sp"/>
              <dgm:choose name="Name18">
                <dgm:if name="Name19" func="var" arg="dir" op="equ" val="norm">
                  <dgm:shape xmlns:r="http://schemas.openxmlformats.org/officeDocument/2006/relationships" type="chevron" r:blip="">
                    <dgm:adjLst>
                      <dgm:adj idx="1" val="0.7061"/>
                    </dgm:adjLst>
                  </dgm:shape>
                </dgm:if>
                <dgm:else name="Name20">
                  <dgm:shape xmlns:r="http://schemas.openxmlformats.org/officeDocument/2006/relationships" rot="180" type="chevron" r:blip="">
                    <dgm:adjLst>
                      <dgm:adj idx="1" val="0.7061"/>
                    </dgm:adjLst>
                  </dgm:shape>
                </dgm:else>
              </dgm:choose>
              <dgm:presOf/>
            </dgm:layoutNode>
            <dgm:layoutNode name="chevron4" styleLbl="alignNode1">
              <dgm:alg type="sp"/>
              <dgm:choose name="Name21">
                <dgm:if name="Name22" func="var" arg="dir" op="equ" val="norm">
                  <dgm:shape xmlns:r="http://schemas.openxmlformats.org/officeDocument/2006/relationships" type="chevron" r:blip="">
                    <dgm:adjLst>
                      <dgm:adj idx="1" val="0.7061"/>
                    </dgm:adjLst>
                  </dgm:shape>
                </dgm:if>
                <dgm:else name="Name23">
                  <dgm:shape xmlns:r="http://schemas.openxmlformats.org/officeDocument/2006/relationships" rot="180" type="chevron" r:blip="">
                    <dgm:adjLst>
                      <dgm:adj idx="1" val="0.7061"/>
                    </dgm:adjLst>
                  </dgm:shape>
                </dgm:else>
              </dgm:choose>
              <dgm:presOf/>
            </dgm:layoutNode>
            <dgm:layoutNode name="chevron5" styleLbl="alignNode1">
              <dgm:alg type="sp"/>
              <dgm:choose name="Name24">
                <dgm:if name="Name25" func="var" arg="dir" op="equ" val="norm">
                  <dgm:shape xmlns:r="http://schemas.openxmlformats.org/officeDocument/2006/relationships" type="chevron" r:blip="">
                    <dgm:adjLst>
                      <dgm:adj idx="1" val="0.7061"/>
                    </dgm:adjLst>
                  </dgm:shape>
                </dgm:if>
                <dgm:else name="Name26">
                  <dgm:shape xmlns:r="http://schemas.openxmlformats.org/officeDocument/2006/relationships" rot="180" type="chevron" r:blip="">
                    <dgm:adjLst>
                      <dgm:adj idx="1" val="0.7061"/>
                    </dgm:adjLst>
                  </dgm:shape>
                </dgm:else>
              </dgm:choose>
              <dgm:presOf/>
            </dgm:layoutNode>
            <dgm:layoutNode name="chevron6" styleLbl="alignNode1">
              <dgm:alg type="sp"/>
              <dgm:choose name="Name27">
                <dgm:if name="Name28" func="var" arg="dir" op="equ" val="norm">
                  <dgm:shape xmlns:r="http://schemas.openxmlformats.org/officeDocument/2006/relationships" type="chevron" r:blip="">
                    <dgm:adjLst>
                      <dgm:adj idx="1" val="0.7061"/>
                    </dgm:adjLst>
                  </dgm:shape>
                </dgm:if>
                <dgm:else name="Name29">
                  <dgm:shape xmlns:r="http://schemas.openxmlformats.org/officeDocument/2006/relationships" rot="180" type="chevron" r:blip="">
                    <dgm:adjLst>
                      <dgm:adj idx="1" val="0.7061"/>
                    </dgm:adjLst>
                  </dgm:shape>
                </dgm:else>
              </dgm:choose>
              <dgm:presOf/>
            </dgm:layoutNode>
            <dgm:layoutNode name="chevron7" styleLbl="alignNode1">
              <dgm:alg type="sp"/>
              <dgm:choose name="Name30">
                <dgm:if name="Name31" func="var" arg="dir" op="equ" val="norm">
                  <dgm:shape xmlns:r="http://schemas.openxmlformats.org/officeDocument/2006/relationships" type="chevron" r:blip="">
                    <dgm:adjLst>
                      <dgm:adj idx="1" val="0.7061"/>
                    </dgm:adjLst>
                  </dgm:shape>
                </dgm:if>
                <dgm:else name="Name32">
                  <dgm:shape xmlns:r="http://schemas.openxmlformats.org/officeDocument/2006/relationships" rot="180" type="chevron" r:blip="">
                    <dgm:adjLst>
                      <dgm:adj idx="1" val="0.7061"/>
                    </dgm:adjLst>
                  </dgm:shape>
                </dgm:else>
              </dgm:choose>
              <dgm:presOf/>
            </dgm:layoutNode>
            <dgm:layoutNode name="childtext" styleLbl="solidFgAcc1">
              <dgm:varLst>
                <dgm:chMax/>
                <dgm:chPref val="0"/>
                <dgm:bulletEnabled val="1"/>
              </dgm:varLst>
              <dgm:choose name="Name33">
                <dgm:if name="Name34" func="var" arg="dir" op="equ" val="norm">
                  <dgm:alg type="tx">
                    <dgm:param type="parTxLTRAlign" val="l"/>
                    <dgm:param type="txAnchorVertCh" val="t"/>
                  </dgm:alg>
                </dgm:if>
                <dgm:else name="Name35">
                  <dgm:alg type="tx">
                    <dgm:param type="parTxLTRAlign" val="r"/>
                    <dgm:param type="shpTxLTRAlignCh" val="r"/>
                    <dgm:param type="txAnchorVertCh" val="t"/>
                  </dgm:alg>
                </dgm:else>
              </dgm:choose>
              <dgm:shape xmlns:r="http://schemas.openxmlformats.org/officeDocument/2006/relationships" type="rect" r:blip="">
                <dgm:adjLst/>
              </dgm:shape>
              <dgm:presOf axis="des" ptType="node"/>
              <dgm:constrLst>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dgm:if>
        <dgm:else name="Name36">
          <dgm:layoutNode name="parallelogramComposite">
            <dgm:alg type="composite">
              <dgm:param type="ar" val="50"/>
            </dgm:alg>
            <dgm:shape xmlns:r="http://schemas.openxmlformats.org/officeDocument/2006/relationships" r:blip="">
              <dgm:adjLst/>
            </dgm:shape>
            <dgm:constrLst>
              <dgm:constr type="l" for="ch" forName="parallelogram1" refType="w" fact="0"/>
              <dgm:constr type="t" for="ch" forName="parallelogram1" refType="h" fact="0"/>
              <dgm:constr type="w" for="ch" forName="parallelogram1" refType="w" fact="0.12"/>
              <dgm:constr type="h" for="ch" forName="parallelogram1" refType="h"/>
              <dgm:constr type="l" for="ch" forName="parallelogram2" refType="w" fact="0.127"/>
              <dgm:constr type="t" for="ch" forName="parallelogram2" refType="h" fact="0"/>
              <dgm:constr type="w" for="ch" forName="parallelogram2" refType="w" fact="0.12"/>
              <dgm:constr type="h" for="ch" forName="parallelogram2" refType="h"/>
              <dgm:constr type="l" for="ch" forName="parallelogram3" refType="w" fact="0.254"/>
              <dgm:constr type="t" for="ch" forName="parallelogram3" refType="h" fact="0"/>
              <dgm:constr type="w" for="ch" forName="parallelogram3" refType="w" fact="0.12"/>
              <dgm:constr type="h" for="ch" forName="parallelogram3" refType="h"/>
              <dgm:constr type="l" for="ch" forName="parallelogram4" refType="w" fact="0.381"/>
              <dgm:constr type="t" for="ch" forName="parallelogram4" refType="h" fact="0"/>
              <dgm:constr type="w" for="ch" forName="parallelogram4" refType="w" fact="0.12"/>
              <dgm:constr type="h" for="ch" forName="parallelogram4" refType="h"/>
              <dgm:constr type="l" for="ch" forName="parallelogram5" refType="w" fact="0.508"/>
              <dgm:constr type="t" for="ch" forName="parallelogram5" refType="h" fact="0"/>
              <dgm:constr type="w" for="ch" forName="parallelogram5" refType="w" fact="0.12"/>
              <dgm:constr type="h" for="ch" forName="parallelogram5" refType="h"/>
              <dgm:constr type="l" for="ch" forName="parallelogram6" refType="w" fact="0.635"/>
              <dgm:constr type="t" for="ch" forName="parallelogram6" refType="h" fact="0"/>
              <dgm:constr type="w" for="ch" forName="parallelogram6" refType="w" fact="0.12"/>
              <dgm:constr type="h" for="ch" forName="parallelogram6" refType="h"/>
              <dgm:constr type="l" for="ch" forName="parallelogram7" refType="w" fact="0.762"/>
              <dgm:constr type="t" for="ch" forName="parallelogram7" refType="h" fact="0"/>
              <dgm:constr type="w" for="ch" forName="parallelogram7" refType="w" fact="0.12"/>
              <dgm:constr type="h" for="ch" forName="parallelogram7" refType="h"/>
            </dgm:constrLst>
            <dgm:ruleLst/>
            <dgm:layoutNode name="parallelogram1" styleLbl="alignNode1">
              <dgm:alg type="sp"/>
              <dgm:shape xmlns:r="http://schemas.openxmlformats.org/officeDocument/2006/relationships" type="parallelogram" r:blip="">
                <dgm:adjLst>
                  <dgm:adj idx="1" val="1.4084"/>
                </dgm:adjLst>
              </dgm:shape>
              <dgm:presOf/>
            </dgm:layoutNode>
            <dgm:layoutNode name="parallelogram2" styleLbl="alignNode1">
              <dgm:alg type="sp"/>
              <dgm:shape xmlns:r="http://schemas.openxmlformats.org/officeDocument/2006/relationships" type="parallelogram" r:blip="">
                <dgm:adjLst>
                  <dgm:adj idx="1" val="1.4084"/>
                </dgm:adjLst>
              </dgm:shape>
              <dgm:presOf/>
            </dgm:layoutNode>
            <dgm:layoutNode name="parallelogram3" styleLbl="alignNode1">
              <dgm:alg type="sp"/>
              <dgm:shape xmlns:r="http://schemas.openxmlformats.org/officeDocument/2006/relationships" type="parallelogram" r:blip="">
                <dgm:adjLst>
                  <dgm:adj idx="1" val="1.4084"/>
                </dgm:adjLst>
              </dgm:shape>
              <dgm:presOf/>
            </dgm:layoutNode>
            <dgm:layoutNode name="parallelogram4" styleLbl="alignNode1">
              <dgm:alg type="sp"/>
              <dgm:shape xmlns:r="http://schemas.openxmlformats.org/officeDocument/2006/relationships" type="parallelogram" r:blip="">
                <dgm:adjLst>
                  <dgm:adj idx="1" val="1.4084"/>
                </dgm:adjLst>
              </dgm:shape>
              <dgm:presOf/>
            </dgm:layoutNode>
            <dgm:layoutNode name="parallelogram5" styleLbl="alignNode1">
              <dgm:alg type="sp"/>
              <dgm:shape xmlns:r="http://schemas.openxmlformats.org/officeDocument/2006/relationships" type="parallelogram" r:blip="">
                <dgm:adjLst>
                  <dgm:adj idx="1" val="1.4084"/>
                </dgm:adjLst>
              </dgm:shape>
              <dgm:presOf/>
            </dgm:layoutNode>
            <dgm:layoutNode name="parallelogram6" styleLbl="alignNode1">
              <dgm:alg type="sp"/>
              <dgm:shape xmlns:r="http://schemas.openxmlformats.org/officeDocument/2006/relationships" type="parallelogram" r:blip="">
                <dgm:adjLst>
                  <dgm:adj idx="1" val="1.4084"/>
                </dgm:adjLst>
              </dgm:shape>
              <dgm:presOf/>
            </dgm:layoutNode>
            <dgm:layoutNode name="parallelogram7" styleLbl="alignNode1">
              <dgm:alg type="sp"/>
              <dgm:shape xmlns:r="http://schemas.openxmlformats.org/officeDocument/2006/relationships" type="parallelogram" r:blip="">
                <dgm:adjLst>
                  <dgm:adj idx="1" val="1.4084"/>
                </dgm:adjLst>
              </dgm:shape>
              <dgm:presOf/>
            </dgm:layoutNode>
          </dgm:layoutNode>
        </dgm:else>
      </dgm:choos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VerticalAccentList">
  <dgm:title val=""/>
  <dgm:desc val=""/>
  <dgm:catLst>
    <dgm:cat type="list" pri="16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clrData>
  <dgm:layoutNode name="Name0">
    <dgm:varLst>
      <dgm:chMax/>
      <dgm:chPref/>
      <dgm:dir/>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constrLst>
      <dgm:constr type="primFontSz" for="des" forName="parenttext" refType="primFontSz" refFor="des" refForName="childtext" op="gte"/>
      <dgm:constr type="w" for="ch" forName="composite" refType="w"/>
      <dgm:constr type="h" for="ch" forName="composite" refType="h"/>
      <dgm:constr type="w" for="ch" forName="parallelogramComposite" refType="w"/>
      <dgm:constr type="h" for="ch" forName="parallelogramComposite" refType="h"/>
      <dgm:constr type="w" for="ch" forName="parenttextcomposite" refType="w" fact="0.9"/>
      <dgm:constr type="h" for="ch" forName="parenttextcomposite" refType="h" fact="0.6"/>
      <dgm:constr type="h" for="ch" forName="sibTrans" refType="h" refFor="ch" refForName="composite" op="equ" fact="0.02"/>
      <dgm:constr type="h" for="ch" forName="sibTrans" op="equ"/>
    </dgm:constrLst>
    <dgm:forEach name="nodesForEach" axis="ch" ptType="node">
      <dgm:layoutNode name="parenttextcomposite">
        <dgm:alg type="composite">
          <dgm:param type="ar" val="11"/>
        </dgm:alg>
        <dgm:shape xmlns:r="http://schemas.openxmlformats.org/officeDocument/2006/relationships" r:blip="">
          <dgm:adjLst/>
        </dgm:shape>
        <dgm:constrLst>
          <dgm:constr type="h" for="ch" forName="parenttext" refType="h"/>
          <dgm:constr type="w" for="ch" forName="parenttext" refType="w"/>
        </dgm:constrLst>
        <dgm:layoutNode name="parenttext" styleLbl="revTx">
          <dgm:varLst>
            <dgm:chMax/>
            <dgm:chPref val="2"/>
            <dgm:bulletEnabled val="1"/>
          </dgm:varLst>
          <dgm:choose name="Name4">
            <dgm:if name="Name5" func="var" arg="dir" op="equ" val="norm">
              <dgm:alg type="tx">
                <dgm:param type="parTxLTRAlign" val="l"/>
                <dgm:param type="txAnchorVert" val="b"/>
              </dgm:alg>
            </dgm:if>
            <dgm:else name="Name6">
              <dgm:alg type="tx">
                <dgm:param type="parTxLTRAlign" val="r"/>
                <dgm:param type="txAnchorVert" val="b"/>
              </dgm:alg>
            </dgm:else>
          </dgm:choose>
          <dgm:shape xmlns:r="http://schemas.openxmlformats.org/officeDocument/2006/relationships" type="rect" r:blip="">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dgm:choose name="Name7">
        <dgm:if name="Name8" axis="ch" ptType="node" func="cnt" op="gte" val="1">
          <dgm:layoutNode name="composite">
            <dgm:alg type="composite">
              <dgm:param type="ar" val="6"/>
            </dgm:alg>
            <dgm:shape xmlns:r="http://schemas.openxmlformats.org/officeDocument/2006/relationships" r:blip="">
              <dgm:adjLst/>
            </dgm:shape>
            <dgm:choose name="Name9">
              <dgm:if name="Name10" func="var" arg="dir" op="equ" val="norm">
                <dgm:constrLst>
                  <dgm:constr type="l" for="ch" forName="chevron1" refType="w" fact="0.0301"/>
                  <dgm:constr type="t" for="ch" forName="chevron1" refType="h" fact="0"/>
                  <dgm:constr type="w" for="ch" forName="chevron1" refType="w" fact="0.2106"/>
                  <dgm:constr type="h" for="ch" forName="chevron1" refType="h"/>
                  <dgm:constr type="l" for="ch" forName="chevron2" refType="w" fact="0.1566"/>
                  <dgm:constr type="t" for="ch" forName="chevron2" refType="h" fact="0"/>
                  <dgm:constr type="w" for="ch" forName="chevron2" refType="w" fact="0.2106"/>
                  <dgm:constr type="h" for="ch" forName="chevron2" refType="h"/>
                  <dgm:constr type="l" for="ch" forName="chevron3" refType="w" fact="0.2832"/>
                  <dgm:constr type="t" for="ch" forName="chevron3" refType="h" fact="0"/>
                  <dgm:constr type="w" for="ch" forName="chevron3" refType="w" fact="0.2106"/>
                  <dgm:constr type="h" for="ch" forName="chevron3" refType="h"/>
                  <dgm:constr type="l" for="ch" forName="chevron4" refType="w" fact="0.4097"/>
                  <dgm:constr type="t" for="ch" forName="chevron4" refType="h" fact="0"/>
                  <dgm:constr type="w" for="ch" forName="chevron4" refType="w" fact="0.2106"/>
                  <dgm:constr type="h" for="ch" forName="chevron4" refType="h"/>
                  <dgm:constr type="l" for="ch" forName="chevron5" refType="w" fact="0.5363"/>
                  <dgm:constr type="t" for="ch" forName="chevron5" refType="h" fact="0"/>
                  <dgm:constr type="w" for="ch" forName="chevron5" refType="w" fact="0.2106"/>
                  <dgm:constr type="h" for="ch" forName="chevron5" refType="h"/>
                  <dgm:constr type="l" for="ch" forName="chevron6" refType="w" fact="0.6628"/>
                  <dgm:constr type="t" for="ch" forName="chevron6" refType="h" fact="0"/>
                  <dgm:constr type="w" for="ch" forName="chevron6" refType="w" fact="0.2106"/>
                  <dgm:constr type="h" for="ch" forName="chevron6" refType="h"/>
                  <dgm:constr type="l" for="ch" forName="chevron7" refType="w" fact="0.7894"/>
                  <dgm:constr type="t" for="ch" forName="chevron7" refType="h" fact="0"/>
                  <dgm:constr type="w" for="ch" forName="chevron7" refType="w" fact="0.2106"/>
                  <dgm:constr type="h" for="ch" forName="chevron7" refType="h"/>
                  <dgm:constr type="l" for="ch" forName="childtext" refType="w" fact="0.0301"/>
                  <dgm:constr type="t" for="ch" forName="childtext" refType="h" fact="0.1"/>
                  <dgm:constr type="w" for="ch" forName="childtext" refType="w" fact="0.9117"/>
                  <dgm:constr type="h" for="ch" forName="childtext" refType="h" fact="0.8"/>
                </dgm:constrLst>
              </dgm:if>
              <dgm:else name="Name11">
                <dgm:constrLst>
                  <dgm:constr type="l" for="ch" forName="chevron1" refType="w" fact="0.0301"/>
                  <dgm:constr type="t" for="ch" forName="chevron1" refType="h" fact="0"/>
                  <dgm:constr type="w" for="ch" forName="chevron1" refType="w" fact="0.2106"/>
                  <dgm:constr type="h" for="ch" forName="chevron1" refType="h"/>
                  <dgm:constr type="l" for="ch" forName="chevron2" refType="w" fact="0.1566"/>
                  <dgm:constr type="t" for="ch" forName="chevron2" refType="h" fact="0"/>
                  <dgm:constr type="w" for="ch" forName="chevron2" refType="w" fact="0.2106"/>
                  <dgm:constr type="h" for="ch" forName="chevron2" refType="h"/>
                  <dgm:constr type="l" for="ch" forName="chevron3" refType="w" fact="0.2832"/>
                  <dgm:constr type="t" for="ch" forName="chevron3" refType="h" fact="0"/>
                  <dgm:constr type="w" for="ch" forName="chevron3" refType="w" fact="0.2106"/>
                  <dgm:constr type="h" for="ch" forName="chevron3" refType="h"/>
                  <dgm:constr type="l" for="ch" forName="chevron4" refType="w" fact="0.4097"/>
                  <dgm:constr type="t" for="ch" forName="chevron4" refType="h" fact="0"/>
                  <dgm:constr type="w" for="ch" forName="chevron4" refType="w" fact="0.2106"/>
                  <dgm:constr type="h" for="ch" forName="chevron4" refType="h"/>
                  <dgm:constr type="l" for="ch" forName="chevron5" refType="w" fact="0.5363"/>
                  <dgm:constr type="t" for="ch" forName="chevron5" refType="h" fact="0"/>
                  <dgm:constr type="w" for="ch" forName="chevron5" refType="w" fact="0.2106"/>
                  <dgm:constr type="h" for="ch" forName="chevron5" refType="h"/>
                  <dgm:constr type="l" for="ch" forName="chevron6" refType="w" fact="0.6628"/>
                  <dgm:constr type="t" for="ch" forName="chevron6" refType="h" fact="0"/>
                  <dgm:constr type="w" for="ch" forName="chevron6" refType="w" fact="0.2106"/>
                  <dgm:constr type="h" for="ch" forName="chevron6" refType="h"/>
                  <dgm:constr type="l" for="ch" forName="chevron7" refType="w" fact="0.7894"/>
                  <dgm:constr type="t" for="ch" forName="chevron7" refType="h" fact="0"/>
                  <dgm:constr type="w" for="ch" forName="chevron7" refType="w" fact="0.2106"/>
                  <dgm:constr type="h" for="ch" forName="chevron7" refType="h"/>
                  <dgm:constr type="l" for="ch" forName="childtext" refType="w" fact="0.0883"/>
                  <dgm:constr type="t" for="ch" forName="childtext" refType="h" fact="0.1"/>
                  <dgm:constr type="w" for="ch" forName="childtext" refType="w" fact="0.9117"/>
                  <dgm:constr type="h" for="ch" forName="childtext" refType="h" fact="0.8"/>
                </dgm:constrLst>
              </dgm:else>
            </dgm:choose>
            <dgm:ruleLst/>
            <dgm:layoutNode name="chevron1" styleLbl="alignNode1">
              <dgm:alg type="sp"/>
              <dgm:choose name="Name12">
                <dgm:if name="Name13" func="var" arg="dir" op="equ" val="norm">
                  <dgm:shape xmlns:r="http://schemas.openxmlformats.org/officeDocument/2006/relationships" type="chevron" r:blip="">
                    <dgm:adjLst>
                      <dgm:adj idx="1" val="0.7061"/>
                    </dgm:adjLst>
                  </dgm:shape>
                </dgm:if>
                <dgm:else name="Name14">
                  <dgm:shape xmlns:r="http://schemas.openxmlformats.org/officeDocument/2006/relationships" rot="180" type="chevron" r:blip="">
                    <dgm:adjLst>
                      <dgm:adj idx="1" val="0.7061"/>
                    </dgm:adjLst>
                  </dgm:shape>
                </dgm:else>
              </dgm:choose>
              <dgm:presOf/>
            </dgm:layoutNode>
            <dgm:layoutNode name="chevron2" styleLbl="alignNode1">
              <dgm:alg type="sp"/>
              <dgm:choose name="Name15">
                <dgm:if name="Name16" func="var" arg="dir" op="equ" val="norm">
                  <dgm:shape xmlns:r="http://schemas.openxmlformats.org/officeDocument/2006/relationships" type="chevron" r:blip="">
                    <dgm:adjLst>
                      <dgm:adj idx="1" val="0.7061"/>
                    </dgm:adjLst>
                  </dgm:shape>
                </dgm:if>
                <dgm:else name="Name17">
                  <dgm:shape xmlns:r="http://schemas.openxmlformats.org/officeDocument/2006/relationships" rot="180" type="chevron" r:blip="">
                    <dgm:adjLst>
                      <dgm:adj idx="1" val="0.7061"/>
                    </dgm:adjLst>
                  </dgm:shape>
                </dgm:else>
              </dgm:choose>
              <dgm:presOf/>
            </dgm:layoutNode>
            <dgm:layoutNode name="chevron3" styleLbl="alignNode1">
              <dgm:alg type="sp"/>
              <dgm:choose name="Name18">
                <dgm:if name="Name19" func="var" arg="dir" op="equ" val="norm">
                  <dgm:shape xmlns:r="http://schemas.openxmlformats.org/officeDocument/2006/relationships" type="chevron" r:blip="">
                    <dgm:adjLst>
                      <dgm:adj idx="1" val="0.7061"/>
                    </dgm:adjLst>
                  </dgm:shape>
                </dgm:if>
                <dgm:else name="Name20">
                  <dgm:shape xmlns:r="http://schemas.openxmlformats.org/officeDocument/2006/relationships" rot="180" type="chevron" r:blip="">
                    <dgm:adjLst>
                      <dgm:adj idx="1" val="0.7061"/>
                    </dgm:adjLst>
                  </dgm:shape>
                </dgm:else>
              </dgm:choose>
              <dgm:presOf/>
            </dgm:layoutNode>
            <dgm:layoutNode name="chevron4" styleLbl="alignNode1">
              <dgm:alg type="sp"/>
              <dgm:choose name="Name21">
                <dgm:if name="Name22" func="var" arg="dir" op="equ" val="norm">
                  <dgm:shape xmlns:r="http://schemas.openxmlformats.org/officeDocument/2006/relationships" type="chevron" r:blip="">
                    <dgm:adjLst>
                      <dgm:adj idx="1" val="0.7061"/>
                    </dgm:adjLst>
                  </dgm:shape>
                </dgm:if>
                <dgm:else name="Name23">
                  <dgm:shape xmlns:r="http://schemas.openxmlformats.org/officeDocument/2006/relationships" rot="180" type="chevron" r:blip="">
                    <dgm:adjLst>
                      <dgm:adj idx="1" val="0.7061"/>
                    </dgm:adjLst>
                  </dgm:shape>
                </dgm:else>
              </dgm:choose>
              <dgm:presOf/>
            </dgm:layoutNode>
            <dgm:layoutNode name="chevron5" styleLbl="alignNode1">
              <dgm:alg type="sp"/>
              <dgm:choose name="Name24">
                <dgm:if name="Name25" func="var" arg="dir" op="equ" val="norm">
                  <dgm:shape xmlns:r="http://schemas.openxmlformats.org/officeDocument/2006/relationships" type="chevron" r:blip="">
                    <dgm:adjLst>
                      <dgm:adj idx="1" val="0.7061"/>
                    </dgm:adjLst>
                  </dgm:shape>
                </dgm:if>
                <dgm:else name="Name26">
                  <dgm:shape xmlns:r="http://schemas.openxmlformats.org/officeDocument/2006/relationships" rot="180" type="chevron" r:blip="">
                    <dgm:adjLst>
                      <dgm:adj idx="1" val="0.7061"/>
                    </dgm:adjLst>
                  </dgm:shape>
                </dgm:else>
              </dgm:choose>
              <dgm:presOf/>
            </dgm:layoutNode>
            <dgm:layoutNode name="chevron6" styleLbl="alignNode1">
              <dgm:alg type="sp"/>
              <dgm:choose name="Name27">
                <dgm:if name="Name28" func="var" arg="dir" op="equ" val="norm">
                  <dgm:shape xmlns:r="http://schemas.openxmlformats.org/officeDocument/2006/relationships" type="chevron" r:blip="">
                    <dgm:adjLst>
                      <dgm:adj idx="1" val="0.7061"/>
                    </dgm:adjLst>
                  </dgm:shape>
                </dgm:if>
                <dgm:else name="Name29">
                  <dgm:shape xmlns:r="http://schemas.openxmlformats.org/officeDocument/2006/relationships" rot="180" type="chevron" r:blip="">
                    <dgm:adjLst>
                      <dgm:adj idx="1" val="0.7061"/>
                    </dgm:adjLst>
                  </dgm:shape>
                </dgm:else>
              </dgm:choose>
              <dgm:presOf/>
            </dgm:layoutNode>
            <dgm:layoutNode name="chevron7" styleLbl="alignNode1">
              <dgm:alg type="sp"/>
              <dgm:choose name="Name30">
                <dgm:if name="Name31" func="var" arg="dir" op="equ" val="norm">
                  <dgm:shape xmlns:r="http://schemas.openxmlformats.org/officeDocument/2006/relationships" type="chevron" r:blip="">
                    <dgm:adjLst>
                      <dgm:adj idx="1" val="0.7061"/>
                    </dgm:adjLst>
                  </dgm:shape>
                </dgm:if>
                <dgm:else name="Name32">
                  <dgm:shape xmlns:r="http://schemas.openxmlformats.org/officeDocument/2006/relationships" rot="180" type="chevron" r:blip="">
                    <dgm:adjLst>
                      <dgm:adj idx="1" val="0.7061"/>
                    </dgm:adjLst>
                  </dgm:shape>
                </dgm:else>
              </dgm:choose>
              <dgm:presOf/>
            </dgm:layoutNode>
            <dgm:layoutNode name="childtext" styleLbl="solidFgAcc1">
              <dgm:varLst>
                <dgm:chMax/>
                <dgm:chPref val="0"/>
                <dgm:bulletEnabled val="1"/>
              </dgm:varLst>
              <dgm:choose name="Name33">
                <dgm:if name="Name34" func="var" arg="dir" op="equ" val="norm">
                  <dgm:alg type="tx">
                    <dgm:param type="parTxLTRAlign" val="l"/>
                    <dgm:param type="txAnchorVertCh" val="t"/>
                  </dgm:alg>
                </dgm:if>
                <dgm:else name="Name35">
                  <dgm:alg type="tx">
                    <dgm:param type="parTxLTRAlign" val="r"/>
                    <dgm:param type="shpTxLTRAlignCh" val="r"/>
                    <dgm:param type="txAnchorVertCh" val="t"/>
                  </dgm:alg>
                </dgm:else>
              </dgm:choose>
              <dgm:shape xmlns:r="http://schemas.openxmlformats.org/officeDocument/2006/relationships" type="rect" r:blip="">
                <dgm:adjLst/>
              </dgm:shape>
              <dgm:presOf axis="des" ptType="node"/>
              <dgm:constrLst>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dgm:if>
        <dgm:else name="Name36">
          <dgm:layoutNode name="parallelogramComposite">
            <dgm:alg type="composite">
              <dgm:param type="ar" val="50"/>
            </dgm:alg>
            <dgm:shape xmlns:r="http://schemas.openxmlformats.org/officeDocument/2006/relationships" r:blip="">
              <dgm:adjLst/>
            </dgm:shape>
            <dgm:constrLst>
              <dgm:constr type="l" for="ch" forName="parallelogram1" refType="w" fact="0"/>
              <dgm:constr type="t" for="ch" forName="parallelogram1" refType="h" fact="0"/>
              <dgm:constr type="w" for="ch" forName="parallelogram1" refType="w" fact="0.12"/>
              <dgm:constr type="h" for="ch" forName="parallelogram1" refType="h"/>
              <dgm:constr type="l" for="ch" forName="parallelogram2" refType="w" fact="0.127"/>
              <dgm:constr type="t" for="ch" forName="parallelogram2" refType="h" fact="0"/>
              <dgm:constr type="w" for="ch" forName="parallelogram2" refType="w" fact="0.12"/>
              <dgm:constr type="h" for="ch" forName="parallelogram2" refType="h"/>
              <dgm:constr type="l" for="ch" forName="parallelogram3" refType="w" fact="0.254"/>
              <dgm:constr type="t" for="ch" forName="parallelogram3" refType="h" fact="0"/>
              <dgm:constr type="w" for="ch" forName="parallelogram3" refType="w" fact="0.12"/>
              <dgm:constr type="h" for="ch" forName="parallelogram3" refType="h"/>
              <dgm:constr type="l" for="ch" forName="parallelogram4" refType="w" fact="0.381"/>
              <dgm:constr type="t" for="ch" forName="parallelogram4" refType="h" fact="0"/>
              <dgm:constr type="w" for="ch" forName="parallelogram4" refType="w" fact="0.12"/>
              <dgm:constr type="h" for="ch" forName="parallelogram4" refType="h"/>
              <dgm:constr type="l" for="ch" forName="parallelogram5" refType="w" fact="0.508"/>
              <dgm:constr type="t" for="ch" forName="parallelogram5" refType="h" fact="0"/>
              <dgm:constr type="w" for="ch" forName="parallelogram5" refType="w" fact="0.12"/>
              <dgm:constr type="h" for="ch" forName="parallelogram5" refType="h"/>
              <dgm:constr type="l" for="ch" forName="parallelogram6" refType="w" fact="0.635"/>
              <dgm:constr type="t" for="ch" forName="parallelogram6" refType="h" fact="0"/>
              <dgm:constr type="w" for="ch" forName="parallelogram6" refType="w" fact="0.12"/>
              <dgm:constr type="h" for="ch" forName="parallelogram6" refType="h"/>
              <dgm:constr type="l" for="ch" forName="parallelogram7" refType="w" fact="0.762"/>
              <dgm:constr type="t" for="ch" forName="parallelogram7" refType="h" fact="0"/>
              <dgm:constr type="w" for="ch" forName="parallelogram7" refType="w" fact="0.12"/>
              <dgm:constr type="h" for="ch" forName="parallelogram7" refType="h"/>
            </dgm:constrLst>
            <dgm:ruleLst/>
            <dgm:layoutNode name="parallelogram1" styleLbl="alignNode1">
              <dgm:alg type="sp"/>
              <dgm:shape xmlns:r="http://schemas.openxmlformats.org/officeDocument/2006/relationships" type="parallelogram" r:blip="">
                <dgm:adjLst>
                  <dgm:adj idx="1" val="1.4084"/>
                </dgm:adjLst>
              </dgm:shape>
              <dgm:presOf/>
            </dgm:layoutNode>
            <dgm:layoutNode name="parallelogram2" styleLbl="alignNode1">
              <dgm:alg type="sp"/>
              <dgm:shape xmlns:r="http://schemas.openxmlformats.org/officeDocument/2006/relationships" type="parallelogram" r:blip="">
                <dgm:adjLst>
                  <dgm:adj idx="1" val="1.4084"/>
                </dgm:adjLst>
              </dgm:shape>
              <dgm:presOf/>
            </dgm:layoutNode>
            <dgm:layoutNode name="parallelogram3" styleLbl="alignNode1">
              <dgm:alg type="sp"/>
              <dgm:shape xmlns:r="http://schemas.openxmlformats.org/officeDocument/2006/relationships" type="parallelogram" r:blip="">
                <dgm:adjLst>
                  <dgm:adj idx="1" val="1.4084"/>
                </dgm:adjLst>
              </dgm:shape>
              <dgm:presOf/>
            </dgm:layoutNode>
            <dgm:layoutNode name="parallelogram4" styleLbl="alignNode1">
              <dgm:alg type="sp"/>
              <dgm:shape xmlns:r="http://schemas.openxmlformats.org/officeDocument/2006/relationships" type="parallelogram" r:blip="">
                <dgm:adjLst>
                  <dgm:adj idx="1" val="1.4084"/>
                </dgm:adjLst>
              </dgm:shape>
              <dgm:presOf/>
            </dgm:layoutNode>
            <dgm:layoutNode name="parallelogram5" styleLbl="alignNode1">
              <dgm:alg type="sp"/>
              <dgm:shape xmlns:r="http://schemas.openxmlformats.org/officeDocument/2006/relationships" type="parallelogram" r:blip="">
                <dgm:adjLst>
                  <dgm:adj idx="1" val="1.4084"/>
                </dgm:adjLst>
              </dgm:shape>
              <dgm:presOf/>
            </dgm:layoutNode>
            <dgm:layoutNode name="parallelogram6" styleLbl="alignNode1">
              <dgm:alg type="sp"/>
              <dgm:shape xmlns:r="http://schemas.openxmlformats.org/officeDocument/2006/relationships" type="parallelogram" r:blip="">
                <dgm:adjLst>
                  <dgm:adj idx="1" val="1.4084"/>
                </dgm:adjLst>
              </dgm:shape>
              <dgm:presOf/>
            </dgm:layoutNode>
            <dgm:layoutNode name="parallelogram7" styleLbl="alignNode1">
              <dgm:alg type="sp"/>
              <dgm:shape xmlns:r="http://schemas.openxmlformats.org/officeDocument/2006/relationships" type="parallelogram" r:blip="">
                <dgm:adjLst>
                  <dgm:adj idx="1" val="1.4084"/>
                </dgm:adjLst>
              </dgm:shape>
              <dgm:presOf/>
            </dgm:layoutNode>
          </dgm:layoutNode>
        </dgm:else>
      </dgm:choos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VerticalAccentList">
  <dgm:title val=""/>
  <dgm:desc val=""/>
  <dgm:catLst>
    <dgm:cat type="list" pri="16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clrData>
  <dgm:layoutNode name="Name0">
    <dgm:varLst>
      <dgm:chMax/>
      <dgm:chPref/>
      <dgm:dir/>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constrLst>
      <dgm:constr type="primFontSz" for="des" forName="parenttext" refType="primFontSz" refFor="des" refForName="childtext" op="gte"/>
      <dgm:constr type="w" for="ch" forName="composite" refType="w"/>
      <dgm:constr type="h" for="ch" forName="composite" refType="h"/>
      <dgm:constr type="w" for="ch" forName="parallelogramComposite" refType="w"/>
      <dgm:constr type="h" for="ch" forName="parallelogramComposite" refType="h"/>
      <dgm:constr type="w" for="ch" forName="parenttextcomposite" refType="w" fact="0.9"/>
      <dgm:constr type="h" for="ch" forName="parenttextcomposite" refType="h" fact="0.6"/>
      <dgm:constr type="h" for="ch" forName="sibTrans" refType="h" refFor="ch" refForName="composite" op="equ" fact="0.02"/>
      <dgm:constr type="h" for="ch" forName="sibTrans" op="equ"/>
    </dgm:constrLst>
    <dgm:forEach name="nodesForEach" axis="ch" ptType="node">
      <dgm:layoutNode name="parenttextcomposite">
        <dgm:alg type="composite">
          <dgm:param type="ar" val="11"/>
        </dgm:alg>
        <dgm:shape xmlns:r="http://schemas.openxmlformats.org/officeDocument/2006/relationships" r:blip="">
          <dgm:adjLst/>
        </dgm:shape>
        <dgm:constrLst>
          <dgm:constr type="h" for="ch" forName="parenttext" refType="h"/>
          <dgm:constr type="w" for="ch" forName="parenttext" refType="w"/>
        </dgm:constrLst>
        <dgm:layoutNode name="parenttext" styleLbl="revTx">
          <dgm:varLst>
            <dgm:chMax/>
            <dgm:chPref val="2"/>
            <dgm:bulletEnabled val="1"/>
          </dgm:varLst>
          <dgm:choose name="Name4">
            <dgm:if name="Name5" func="var" arg="dir" op="equ" val="norm">
              <dgm:alg type="tx">
                <dgm:param type="parTxLTRAlign" val="l"/>
                <dgm:param type="txAnchorVert" val="b"/>
              </dgm:alg>
            </dgm:if>
            <dgm:else name="Name6">
              <dgm:alg type="tx">
                <dgm:param type="parTxLTRAlign" val="r"/>
                <dgm:param type="txAnchorVert" val="b"/>
              </dgm:alg>
            </dgm:else>
          </dgm:choose>
          <dgm:shape xmlns:r="http://schemas.openxmlformats.org/officeDocument/2006/relationships" type="rect" r:blip="">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dgm:choose name="Name7">
        <dgm:if name="Name8" axis="ch" ptType="node" func="cnt" op="gte" val="1">
          <dgm:layoutNode name="composite">
            <dgm:alg type="composite">
              <dgm:param type="ar" val="6"/>
            </dgm:alg>
            <dgm:shape xmlns:r="http://schemas.openxmlformats.org/officeDocument/2006/relationships" r:blip="">
              <dgm:adjLst/>
            </dgm:shape>
            <dgm:choose name="Name9">
              <dgm:if name="Name10" func="var" arg="dir" op="equ" val="norm">
                <dgm:constrLst>
                  <dgm:constr type="l" for="ch" forName="chevron1" refType="w" fact="0.0301"/>
                  <dgm:constr type="t" for="ch" forName="chevron1" refType="h" fact="0"/>
                  <dgm:constr type="w" for="ch" forName="chevron1" refType="w" fact="0.2106"/>
                  <dgm:constr type="h" for="ch" forName="chevron1" refType="h"/>
                  <dgm:constr type="l" for="ch" forName="chevron2" refType="w" fact="0.1566"/>
                  <dgm:constr type="t" for="ch" forName="chevron2" refType="h" fact="0"/>
                  <dgm:constr type="w" for="ch" forName="chevron2" refType="w" fact="0.2106"/>
                  <dgm:constr type="h" for="ch" forName="chevron2" refType="h"/>
                  <dgm:constr type="l" for="ch" forName="chevron3" refType="w" fact="0.2832"/>
                  <dgm:constr type="t" for="ch" forName="chevron3" refType="h" fact="0"/>
                  <dgm:constr type="w" for="ch" forName="chevron3" refType="w" fact="0.2106"/>
                  <dgm:constr type="h" for="ch" forName="chevron3" refType="h"/>
                  <dgm:constr type="l" for="ch" forName="chevron4" refType="w" fact="0.4097"/>
                  <dgm:constr type="t" for="ch" forName="chevron4" refType="h" fact="0"/>
                  <dgm:constr type="w" for="ch" forName="chevron4" refType="w" fact="0.2106"/>
                  <dgm:constr type="h" for="ch" forName="chevron4" refType="h"/>
                  <dgm:constr type="l" for="ch" forName="chevron5" refType="w" fact="0.5363"/>
                  <dgm:constr type="t" for="ch" forName="chevron5" refType="h" fact="0"/>
                  <dgm:constr type="w" for="ch" forName="chevron5" refType="w" fact="0.2106"/>
                  <dgm:constr type="h" for="ch" forName="chevron5" refType="h"/>
                  <dgm:constr type="l" for="ch" forName="chevron6" refType="w" fact="0.6628"/>
                  <dgm:constr type="t" for="ch" forName="chevron6" refType="h" fact="0"/>
                  <dgm:constr type="w" for="ch" forName="chevron6" refType="w" fact="0.2106"/>
                  <dgm:constr type="h" for="ch" forName="chevron6" refType="h"/>
                  <dgm:constr type="l" for="ch" forName="chevron7" refType="w" fact="0.7894"/>
                  <dgm:constr type="t" for="ch" forName="chevron7" refType="h" fact="0"/>
                  <dgm:constr type="w" for="ch" forName="chevron7" refType="w" fact="0.2106"/>
                  <dgm:constr type="h" for="ch" forName="chevron7" refType="h"/>
                  <dgm:constr type="l" for="ch" forName="childtext" refType="w" fact="0.0301"/>
                  <dgm:constr type="t" for="ch" forName="childtext" refType="h" fact="0.1"/>
                  <dgm:constr type="w" for="ch" forName="childtext" refType="w" fact="0.9117"/>
                  <dgm:constr type="h" for="ch" forName="childtext" refType="h" fact="0.8"/>
                </dgm:constrLst>
              </dgm:if>
              <dgm:else name="Name11">
                <dgm:constrLst>
                  <dgm:constr type="l" for="ch" forName="chevron1" refType="w" fact="0.0301"/>
                  <dgm:constr type="t" for="ch" forName="chevron1" refType="h" fact="0"/>
                  <dgm:constr type="w" for="ch" forName="chevron1" refType="w" fact="0.2106"/>
                  <dgm:constr type="h" for="ch" forName="chevron1" refType="h"/>
                  <dgm:constr type="l" for="ch" forName="chevron2" refType="w" fact="0.1566"/>
                  <dgm:constr type="t" for="ch" forName="chevron2" refType="h" fact="0"/>
                  <dgm:constr type="w" for="ch" forName="chevron2" refType="w" fact="0.2106"/>
                  <dgm:constr type="h" for="ch" forName="chevron2" refType="h"/>
                  <dgm:constr type="l" for="ch" forName="chevron3" refType="w" fact="0.2832"/>
                  <dgm:constr type="t" for="ch" forName="chevron3" refType="h" fact="0"/>
                  <dgm:constr type="w" for="ch" forName="chevron3" refType="w" fact="0.2106"/>
                  <dgm:constr type="h" for="ch" forName="chevron3" refType="h"/>
                  <dgm:constr type="l" for="ch" forName="chevron4" refType="w" fact="0.4097"/>
                  <dgm:constr type="t" for="ch" forName="chevron4" refType="h" fact="0"/>
                  <dgm:constr type="w" for="ch" forName="chevron4" refType="w" fact="0.2106"/>
                  <dgm:constr type="h" for="ch" forName="chevron4" refType="h"/>
                  <dgm:constr type="l" for="ch" forName="chevron5" refType="w" fact="0.5363"/>
                  <dgm:constr type="t" for="ch" forName="chevron5" refType="h" fact="0"/>
                  <dgm:constr type="w" for="ch" forName="chevron5" refType="w" fact="0.2106"/>
                  <dgm:constr type="h" for="ch" forName="chevron5" refType="h"/>
                  <dgm:constr type="l" for="ch" forName="chevron6" refType="w" fact="0.6628"/>
                  <dgm:constr type="t" for="ch" forName="chevron6" refType="h" fact="0"/>
                  <dgm:constr type="w" for="ch" forName="chevron6" refType="w" fact="0.2106"/>
                  <dgm:constr type="h" for="ch" forName="chevron6" refType="h"/>
                  <dgm:constr type="l" for="ch" forName="chevron7" refType="w" fact="0.7894"/>
                  <dgm:constr type="t" for="ch" forName="chevron7" refType="h" fact="0"/>
                  <dgm:constr type="w" for="ch" forName="chevron7" refType="w" fact="0.2106"/>
                  <dgm:constr type="h" for="ch" forName="chevron7" refType="h"/>
                  <dgm:constr type="l" for="ch" forName="childtext" refType="w" fact="0.0883"/>
                  <dgm:constr type="t" for="ch" forName="childtext" refType="h" fact="0.1"/>
                  <dgm:constr type="w" for="ch" forName="childtext" refType="w" fact="0.9117"/>
                  <dgm:constr type="h" for="ch" forName="childtext" refType="h" fact="0.8"/>
                </dgm:constrLst>
              </dgm:else>
            </dgm:choose>
            <dgm:ruleLst/>
            <dgm:layoutNode name="chevron1" styleLbl="alignNode1">
              <dgm:alg type="sp"/>
              <dgm:choose name="Name12">
                <dgm:if name="Name13" func="var" arg="dir" op="equ" val="norm">
                  <dgm:shape xmlns:r="http://schemas.openxmlformats.org/officeDocument/2006/relationships" type="chevron" r:blip="">
                    <dgm:adjLst>
                      <dgm:adj idx="1" val="0.7061"/>
                    </dgm:adjLst>
                  </dgm:shape>
                </dgm:if>
                <dgm:else name="Name14">
                  <dgm:shape xmlns:r="http://schemas.openxmlformats.org/officeDocument/2006/relationships" rot="180" type="chevron" r:blip="">
                    <dgm:adjLst>
                      <dgm:adj idx="1" val="0.7061"/>
                    </dgm:adjLst>
                  </dgm:shape>
                </dgm:else>
              </dgm:choose>
              <dgm:presOf/>
            </dgm:layoutNode>
            <dgm:layoutNode name="chevron2" styleLbl="alignNode1">
              <dgm:alg type="sp"/>
              <dgm:choose name="Name15">
                <dgm:if name="Name16" func="var" arg="dir" op="equ" val="norm">
                  <dgm:shape xmlns:r="http://schemas.openxmlformats.org/officeDocument/2006/relationships" type="chevron" r:blip="">
                    <dgm:adjLst>
                      <dgm:adj idx="1" val="0.7061"/>
                    </dgm:adjLst>
                  </dgm:shape>
                </dgm:if>
                <dgm:else name="Name17">
                  <dgm:shape xmlns:r="http://schemas.openxmlformats.org/officeDocument/2006/relationships" rot="180" type="chevron" r:blip="">
                    <dgm:adjLst>
                      <dgm:adj idx="1" val="0.7061"/>
                    </dgm:adjLst>
                  </dgm:shape>
                </dgm:else>
              </dgm:choose>
              <dgm:presOf/>
            </dgm:layoutNode>
            <dgm:layoutNode name="chevron3" styleLbl="alignNode1">
              <dgm:alg type="sp"/>
              <dgm:choose name="Name18">
                <dgm:if name="Name19" func="var" arg="dir" op="equ" val="norm">
                  <dgm:shape xmlns:r="http://schemas.openxmlformats.org/officeDocument/2006/relationships" type="chevron" r:blip="">
                    <dgm:adjLst>
                      <dgm:adj idx="1" val="0.7061"/>
                    </dgm:adjLst>
                  </dgm:shape>
                </dgm:if>
                <dgm:else name="Name20">
                  <dgm:shape xmlns:r="http://schemas.openxmlformats.org/officeDocument/2006/relationships" rot="180" type="chevron" r:blip="">
                    <dgm:adjLst>
                      <dgm:adj idx="1" val="0.7061"/>
                    </dgm:adjLst>
                  </dgm:shape>
                </dgm:else>
              </dgm:choose>
              <dgm:presOf/>
            </dgm:layoutNode>
            <dgm:layoutNode name="chevron4" styleLbl="alignNode1">
              <dgm:alg type="sp"/>
              <dgm:choose name="Name21">
                <dgm:if name="Name22" func="var" arg="dir" op="equ" val="norm">
                  <dgm:shape xmlns:r="http://schemas.openxmlformats.org/officeDocument/2006/relationships" type="chevron" r:blip="">
                    <dgm:adjLst>
                      <dgm:adj idx="1" val="0.7061"/>
                    </dgm:adjLst>
                  </dgm:shape>
                </dgm:if>
                <dgm:else name="Name23">
                  <dgm:shape xmlns:r="http://schemas.openxmlformats.org/officeDocument/2006/relationships" rot="180" type="chevron" r:blip="">
                    <dgm:adjLst>
                      <dgm:adj idx="1" val="0.7061"/>
                    </dgm:adjLst>
                  </dgm:shape>
                </dgm:else>
              </dgm:choose>
              <dgm:presOf/>
            </dgm:layoutNode>
            <dgm:layoutNode name="chevron5" styleLbl="alignNode1">
              <dgm:alg type="sp"/>
              <dgm:choose name="Name24">
                <dgm:if name="Name25" func="var" arg="dir" op="equ" val="norm">
                  <dgm:shape xmlns:r="http://schemas.openxmlformats.org/officeDocument/2006/relationships" type="chevron" r:blip="">
                    <dgm:adjLst>
                      <dgm:adj idx="1" val="0.7061"/>
                    </dgm:adjLst>
                  </dgm:shape>
                </dgm:if>
                <dgm:else name="Name26">
                  <dgm:shape xmlns:r="http://schemas.openxmlformats.org/officeDocument/2006/relationships" rot="180" type="chevron" r:blip="">
                    <dgm:adjLst>
                      <dgm:adj idx="1" val="0.7061"/>
                    </dgm:adjLst>
                  </dgm:shape>
                </dgm:else>
              </dgm:choose>
              <dgm:presOf/>
            </dgm:layoutNode>
            <dgm:layoutNode name="chevron6" styleLbl="alignNode1">
              <dgm:alg type="sp"/>
              <dgm:choose name="Name27">
                <dgm:if name="Name28" func="var" arg="dir" op="equ" val="norm">
                  <dgm:shape xmlns:r="http://schemas.openxmlformats.org/officeDocument/2006/relationships" type="chevron" r:blip="">
                    <dgm:adjLst>
                      <dgm:adj idx="1" val="0.7061"/>
                    </dgm:adjLst>
                  </dgm:shape>
                </dgm:if>
                <dgm:else name="Name29">
                  <dgm:shape xmlns:r="http://schemas.openxmlformats.org/officeDocument/2006/relationships" rot="180" type="chevron" r:blip="">
                    <dgm:adjLst>
                      <dgm:adj idx="1" val="0.7061"/>
                    </dgm:adjLst>
                  </dgm:shape>
                </dgm:else>
              </dgm:choose>
              <dgm:presOf/>
            </dgm:layoutNode>
            <dgm:layoutNode name="chevron7" styleLbl="alignNode1">
              <dgm:alg type="sp"/>
              <dgm:choose name="Name30">
                <dgm:if name="Name31" func="var" arg="dir" op="equ" val="norm">
                  <dgm:shape xmlns:r="http://schemas.openxmlformats.org/officeDocument/2006/relationships" type="chevron" r:blip="">
                    <dgm:adjLst>
                      <dgm:adj idx="1" val="0.7061"/>
                    </dgm:adjLst>
                  </dgm:shape>
                </dgm:if>
                <dgm:else name="Name32">
                  <dgm:shape xmlns:r="http://schemas.openxmlformats.org/officeDocument/2006/relationships" rot="180" type="chevron" r:blip="">
                    <dgm:adjLst>
                      <dgm:adj idx="1" val="0.7061"/>
                    </dgm:adjLst>
                  </dgm:shape>
                </dgm:else>
              </dgm:choose>
              <dgm:presOf/>
            </dgm:layoutNode>
            <dgm:layoutNode name="childtext" styleLbl="solidFgAcc1">
              <dgm:varLst>
                <dgm:chMax/>
                <dgm:chPref val="0"/>
                <dgm:bulletEnabled val="1"/>
              </dgm:varLst>
              <dgm:choose name="Name33">
                <dgm:if name="Name34" func="var" arg="dir" op="equ" val="norm">
                  <dgm:alg type="tx">
                    <dgm:param type="parTxLTRAlign" val="l"/>
                    <dgm:param type="txAnchorVertCh" val="t"/>
                  </dgm:alg>
                </dgm:if>
                <dgm:else name="Name35">
                  <dgm:alg type="tx">
                    <dgm:param type="parTxLTRAlign" val="r"/>
                    <dgm:param type="shpTxLTRAlignCh" val="r"/>
                    <dgm:param type="txAnchorVertCh" val="t"/>
                  </dgm:alg>
                </dgm:else>
              </dgm:choose>
              <dgm:shape xmlns:r="http://schemas.openxmlformats.org/officeDocument/2006/relationships" type="rect" r:blip="">
                <dgm:adjLst/>
              </dgm:shape>
              <dgm:presOf axis="des" ptType="node"/>
              <dgm:constrLst>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dgm:if>
        <dgm:else name="Name36">
          <dgm:layoutNode name="parallelogramComposite">
            <dgm:alg type="composite">
              <dgm:param type="ar" val="50"/>
            </dgm:alg>
            <dgm:shape xmlns:r="http://schemas.openxmlformats.org/officeDocument/2006/relationships" r:blip="">
              <dgm:adjLst/>
            </dgm:shape>
            <dgm:constrLst>
              <dgm:constr type="l" for="ch" forName="parallelogram1" refType="w" fact="0"/>
              <dgm:constr type="t" for="ch" forName="parallelogram1" refType="h" fact="0"/>
              <dgm:constr type="w" for="ch" forName="parallelogram1" refType="w" fact="0.12"/>
              <dgm:constr type="h" for="ch" forName="parallelogram1" refType="h"/>
              <dgm:constr type="l" for="ch" forName="parallelogram2" refType="w" fact="0.127"/>
              <dgm:constr type="t" for="ch" forName="parallelogram2" refType="h" fact="0"/>
              <dgm:constr type="w" for="ch" forName="parallelogram2" refType="w" fact="0.12"/>
              <dgm:constr type="h" for="ch" forName="parallelogram2" refType="h"/>
              <dgm:constr type="l" for="ch" forName="parallelogram3" refType="w" fact="0.254"/>
              <dgm:constr type="t" for="ch" forName="parallelogram3" refType="h" fact="0"/>
              <dgm:constr type="w" for="ch" forName="parallelogram3" refType="w" fact="0.12"/>
              <dgm:constr type="h" for="ch" forName="parallelogram3" refType="h"/>
              <dgm:constr type="l" for="ch" forName="parallelogram4" refType="w" fact="0.381"/>
              <dgm:constr type="t" for="ch" forName="parallelogram4" refType="h" fact="0"/>
              <dgm:constr type="w" for="ch" forName="parallelogram4" refType="w" fact="0.12"/>
              <dgm:constr type="h" for="ch" forName="parallelogram4" refType="h"/>
              <dgm:constr type="l" for="ch" forName="parallelogram5" refType="w" fact="0.508"/>
              <dgm:constr type="t" for="ch" forName="parallelogram5" refType="h" fact="0"/>
              <dgm:constr type="w" for="ch" forName="parallelogram5" refType="w" fact="0.12"/>
              <dgm:constr type="h" for="ch" forName="parallelogram5" refType="h"/>
              <dgm:constr type="l" for="ch" forName="parallelogram6" refType="w" fact="0.635"/>
              <dgm:constr type="t" for="ch" forName="parallelogram6" refType="h" fact="0"/>
              <dgm:constr type="w" for="ch" forName="parallelogram6" refType="w" fact="0.12"/>
              <dgm:constr type="h" for="ch" forName="parallelogram6" refType="h"/>
              <dgm:constr type="l" for="ch" forName="parallelogram7" refType="w" fact="0.762"/>
              <dgm:constr type="t" for="ch" forName="parallelogram7" refType="h" fact="0"/>
              <dgm:constr type="w" for="ch" forName="parallelogram7" refType="w" fact="0.12"/>
              <dgm:constr type="h" for="ch" forName="parallelogram7" refType="h"/>
            </dgm:constrLst>
            <dgm:ruleLst/>
            <dgm:layoutNode name="parallelogram1" styleLbl="alignNode1">
              <dgm:alg type="sp"/>
              <dgm:shape xmlns:r="http://schemas.openxmlformats.org/officeDocument/2006/relationships" type="parallelogram" r:blip="">
                <dgm:adjLst>
                  <dgm:adj idx="1" val="1.4084"/>
                </dgm:adjLst>
              </dgm:shape>
              <dgm:presOf/>
            </dgm:layoutNode>
            <dgm:layoutNode name="parallelogram2" styleLbl="alignNode1">
              <dgm:alg type="sp"/>
              <dgm:shape xmlns:r="http://schemas.openxmlformats.org/officeDocument/2006/relationships" type="parallelogram" r:blip="">
                <dgm:adjLst>
                  <dgm:adj idx="1" val="1.4084"/>
                </dgm:adjLst>
              </dgm:shape>
              <dgm:presOf/>
            </dgm:layoutNode>
            <dgm:layoutNode name="parallelogram3" styleLbl="alignNode1">
              <dgm:alg type="sp"/>
              <dgm:shape xmlns:r="http://schemas.openxmlformats.org/officeDocument/2006/relationships" type="parallelogram" r:blip="">
                <dgm:adjLst>
                  <dgm:adj idx="1" val="1.4084"/>
                </dgm:adjLst>
              </dgm:shape>
              <dgm:presOf/>
            </dgm:layoutNode>
            <dgm:layoutNode name="parallelogram4" styleLbl="alignNode1">
              <dgm:alg type="sp"/>
              <dgm:shape xmlns:r="http://schemas.openxmlformats.org/officeDocument/2006/relationships" type="parallelogram" r:blip="">
                <dgm:adjLst>
                  <dgm:adj idx="1" val="1.4084"/>
                </dgm:adjLst>
              </dgm:shape>
              <dgm:presOf/>
            </dgm:layoutNode>
            <dgm:layoutNode name="parallelogram5" styleLbl="alignNode1">
              <dgm:alg type="sp"/>
              <dgm:shape xmlns:r="http://schemas.openxmlformats.org/officeDocument/2006/relationships" type="parallelogram" r:blip="">
                <dgm:adjLst>
                  <dgm:adj idx="1" val="1.4084"/>
                </dgm:adjLst>
              </dgm:shape>
              <dgm:presOf/>
            </dgm:layoutNode>
            <dgm:layoutNode name="parallelogram6" styleLbl="alignNode1">
              <dgm:alg type="sp"/>
              <dgm:shape xmlns:r="http://schemas.openxmlformats.org/officeDocument/2006/relationships" type="parallelogram" r:blip="">
                <dgm:adjLst>
                  <dgm:adj idx="1" val="1.4084"/>
                </dgm:adjLst>
              </dgm:shape>
              <dgm:presOf/>
            </dgm:layoutNode>
            <dgm:layoutNode name="parallelogram7" styleLbl="alignNode1">
              <dgm:alg type="sp"/>
              <dgm:shape xmlns:r="http://schemas.openxmlformats.org/officeDocument/2006/relationships" type="parallelogram" r:blip="">
                <dgm:adjLst>
                  <dgm:adj idx="1" val="1.4084"/>
                </dgm:adjLst>
              </dgm:shape>
              <dgm:presOf/>
            </dgm:layoutNode>
          </dgm:layoutNode>
        </dgm:else>
      </dgm:choos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8/layout/VerticalAccentList">
  <dgm:title val=""/>
  <dgm:desc val=""/>
  <dgm:catLst>
    <dgm:cat type="list" pri="16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clrData>
  <dgm:layoutNode name="Name0">
    <dgm:varLst>
      <dgm:chMax/>
      <dgm:chPref/>
      <dgm:dir/>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constrLst>
      <dgm:constr type="primFontSz" for="des" forName="parenttext" refType="primFontSz" refFor="des" refForName="childtext" op="gte"/>
      <dgm:constr type="w" for="ch" forName="composite" refType="w"/>
      <dgm:constr type="h" for="ch" forName="composite" refType="h"/>
      <dgm:constr type="w" for="ch" forName="parallelogramComposite" refType="w"/>
      <dgm:constr type="h" for="ch" forName="parallelogramComposite" refType="h"/>
      <dgm:constr type="w" for="ch" forName="parenttextcomposite" refType="w" fact="0.9"/>
      <dgm:constr type="h" for="ch" forName="parenttextcomposite" refType="h" fact="0.6"/>
      <dgm:constr type="h" for="ch" forName="sibTrans" refType="h" refFor="ch" refForName="composite" op="equ" fact="0.02"/>
      <dgm:constr type="h" for="ch" forName="sibTrans" op="equ"/>
    </dgm:constrLst>
    <dgm:forEach name="nodesForEach" axis="ch" ptType="node">
      <dgm:layoutNode name="parenttextcomposite">
        <dgm:alg type="composite">
          <dgm:param type="ar" val="11"/>
        </dgm:alg>
        <dgm:shape xmlns:r="http://schemas.openxmlformats.org/officeDocument/2006/relationships" r:blip="">
          <dgm:adjLst/>
        </dgm:shape>
        <dgm:constrLst>
          <dgm:constr type="h" for="ch" forName="parenttext" refType="h"/>
          <dgm:constr type="w" for="ch" forName="parenttext" refType="w"/>
        </dgm:constrLst>
        <dgm:layoutNode name="parenttext" styleLbl="revTx">
          <dgm:varLst>
            <dgm:chMax/>
            <dgm:chPref val="2"/>
            <dgm:bulletEnabled val="1"/>
          </dgm:varLst>
          <dgm:choose name="Name4">
            <dgm:if name="Name5" func="var" arg="dir" op="equ" val="norm">
              <dgm:alg type="tx">
                <dgm:param type="parTxLTRAlign" val="l"/>
                <dgm:param type="txAnchorVert" val="b"/>
              </dgm:alg>
            </dgm:if>
            <dgm:else name="Name6">
              <dgm:alg type="tx">
                <dgm:param type="parTxLTRAlign" val="r"/>
                <dgm:param type="txAnchorVert" val="b"/>
              </dgm:alg>
            </dgm:else>
          </dgm:choose>
          <dgm:shape xmlns:r="http://schemas.openxmlformats.org/officeDocument/2006/relationships" type="rect" r:blip="">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dgm:choose name="Name7">
        <dgm:if name="Name8" axis="ch" ptType="node" func="cnt" op="gte" val="1">
          <dgm:layoutNode name="composite">
            <dgm:alg type="composite">
              <dgm:param type="ar" val="6"/>
            </dgm:alg>
            <dgm:shape xmlns:r="http://schemas.openxmlformats.org/officeDocument/2006/relationships" r:blip="">
              <dgm:adjLst/>
            </dgm:shape>
            <dgm:choose name="Name9">
              <dgm:if name="Name10" func="var" arg="dir" op="equ" val="norm">
                <dgm:constrLst>
                  <dgm:constr type="l" for="ch" forName="chevron1" refType="w" fact="0.0301"/>
                  <dgm:constr type="t" for="ch" forName="chevron1" refType="h" fact="0"/>
                  <dgm:constr type="w" for="ch" forName="chevron1" refType="w" fact="0.2106"/>
                  <dgm:constr type="h" for="ch" forName="chevron1" refType="h"/>
                  <dgm:constr type="l" for="ch" forName="chevron2" refType="w" fact="0.1566"/>
                  <dgm:constr type="t" for="ch" forName="chevron2" refType="h" fact="0"/>
                  <dgm:constr type="w" for="ch" forName="chevron2" refType="w" fact="0.2106"/>
                  <dgm:constr type="h" for="ch" forName="chevron2" refType="h"/>
                  <dgm:constr type="l" for="ch" forName="chevron3" refType="w" fact="0.2832"/>
                  <dgm:constr type="t" for="ch" forName="chevron3" refType="h" fact="0"/>
                  <dgm:constr type="w" for="ch" forName="chevron3" refType="w" fact="0.2106"/>
                  <dgm:constr type="h" for="ch" forName="chevron3" refType="h"/>
                  <dgm:constr type="l" for="ch" forName="chevron4" refType="w" fact="0.4097"/>
                  <dgm:constr type="t" for="ch" forName="chevron4" refType="h" fact="0"/>
                  <dgm:constr type="w" for="ch" forName="chevron4" refType="w" fact="0.2106"/>
                  <dgm:constr type="h" for="ch" forName="chevron4" refType="h"/>
                  <dgm:constr type="l" for="ch" forName="chevron5" refType="w" fact="0.5363"/>
                  <dgm:constr type="t" for="ch" forName="chevron5" refType="h" fact="0"/>
                  <dgm:constr type="w" for="ch" forName="chevron5" refType="w" fact="0.2106"/>
                  <dgm:constr type="h" for="ch" forName="chevron5" refType="h"/>
                  <dgm:constr type="l" for="ch" forName="chevron6" refType="w" fact="0.6628"/>
                  <dgm:constr type="t" for="ch" forName="chevron6" refType="h" fact="0"/>
                  <dgm:constr type="w" for="ch" forName="chevron6" refType="w" fact="0.2106"/>
                  <dgm:constr type="h" for="ch" forName="chevron6" refType="h"/>
                  <dgm:constr type="l" for="ch" forName="chevron7" refType="w" fact="0.7894"/>
                  <dgm:constr type="t" for="ch" forName="chevron7" refType="h" fact="0"/>
                  <dgm:constr type="w" for="ch" forName="chevron7" refType="w" fact="0.2106"/>
                  <dgm:constr type="h" for="ch" forName="chevron7" refType="h"/>
                  <dgm:constr type="l" for="ch" forName="childtext" refType="w" fact="0.0301"/>
                  <dgm:constr type="t" for="ch" forName="childtext" refType="h" fact="0.1"/>
                  <dgm:constr type="w" for="ch" forName="childtext" refType="w" fact="0.9117"/>
                  <dgm:constr type="h" for="ch" forName="childtext" refType="h" fact="0.8"/>
                </dgm:constrLst>
              </dgm:if>
              <dgm:else name="Name11">
                <dgm:constrLst>
                  <dgm:constr type="l" for="ch" forName="chevron1" refType="w" fact="0.0301"/>
                  <dgm:constr type="t" for="ch" forName="chevron1" refType="h" fact="0"/>
                  <dgm:constr type="w" for="ch" forName="chevron1" refType="w" fact="0.2106"/>
                  <dgm:constr type="h" for="ch" forName="chevron1" refType="h"/>
                  <dgm:constr type="l" for="ch" forName="chevron2" refType="w" fact="0.1566"/>
                  <dgm:constr type="t" for="ch" forName="chevron2" refType="h" fact="0"/>
                  <dgm:constr type="w" for="ch" forName="chevron2" refType="w" fact="0.2106"/>
                  <dgm:constr type="h" for="ch" forName="chevron2" refType="h"/>
                  <dgm:constr type="l" for="ch" forName="chevron3" refType="w" fact="0.2832"/>
                  <dgm:constr type="t" for="ch" forName="chevron3" refType="h" fact="0"/>
                  <dgm:constr type="w" for="ch" forName="chevron3" refType="w" fact="0.2106"/>
                  <dgm:constr type="h" for="ch" forName="chevron3" refType="h"/>
                  <dgm:constr type="l" for="ch" forName="chevron4" refType="w" fact="0.4097"/>
                  <dgm:constr type="t" for="ch" forName="chevron4" refType="h" fact="0"/>
                  <dgm:constr type="w" for="ch" forName="chevron4" refType="w" fact="0.2106"/>
                  <dgm:constr type="h" for="ch" forName="chevron4" refType="h"/>
                  <dgm:constr type="l" for="ch" forName="chevron5" refType="w" fact="0.5363"/>
                  <dgm:constr type="t" for="ch" forName="chevron5" refType="h" fact="0"/>
                  <dgm:constr type="w" for="ch" forName="chevron5" refType="w" fact="0.2106"/>
                  <dgm:constr type="h" for="ch" forName="chevron5" refType="h"/>
                  <dgm:constr type="l" for="ch" forName="chevron6" refType="w" fact="0.6628"/>
                  <dgm:constr type="t" for="ch" forName="chevron6" refType="h" fact="0"/>
                  <dgm:constr type="w" for="ch" forName="chevron6" refType="w" fact="0.2106"/>
                  <dgm:constr type="h" for="ch" forName="chevron6" refType="h"/>
                  <dgm:constr type="l" for="ch" forName="chevron7" refType="w" fact="0.7894"/>
                  <dgm:constr type="t" for="ch" forName="chevron7" refType="h" fact="0"/>
                  <dgm:constr type="w" for="ch" forName="chevron7" refType="w" fact="0.2106"/>
                  <dgm:constr type="h" for="ch" forName="chevron7" refType="h"/>
                  <dgm:constr type="l" for="ch" forName="childtext" refType="w" fact="0.0883"/>
                  <dgm:constr type="t" for="ch" forName="childtext" refType="h" fact="0.1"/>
                  <dgm:constr type="w" for="ch" forName="childtext" refType="w" fact="0.9117"/>
                  <dgm:constr type="h" for="ch" forName="childtext" refType="h" fact="0.8"/>
                </dgm:constrLst>
              </dgm:else>
            </dgm:choose>
            <dgm:ruleLst/>
            <dgm:layoutNode name="chevron1" styleLbl="alignNode1">
              <dgm:alg type="sp"/>
              <dgm:choose name="Name12">
                <dgm:if name="Name13" func="var" arg="dir" op="equ" val="norm">
                  <dgm:shape xmlns:r="http://schemas.openxmlformats.org/officeDocument/2006/relationships" type="chevron" r:blip="">
                    <dgm:adjLst>
                      <dgm:adj idx="1" val="0.7061"/>
                    </dgm:adjLst>
                  </dgm:shape>
                </dgm:if>
                <dgm:else name="Name14">
                  <dgm:shape xmlns:r="http://schemas.openxmlformats.org/officeDocument/2006/relationships" rot="180" type="chevron" r:blip="">
                    <dgm:adjLst>
                      <dgm:adj idx="1" val="0.7061"/>
                    </dgm:adjLst>
                  </dgm:shape>
                </dgm:else>
              </dgm:choose>
              <dgm:presOf/>
            </dgm:layoutNode>
            <dgm:layoutNode name="chevron2" styleLbl="alignNode1">
              <dgm:alg type="sp"/>
              <dgm:choose name="Name15">
                <dgm:if name="Name16" func="var" arg="dir" op="equ" val="norm">
                  <dgm:shape xmlns:r="http://schemas.openxmlformats.org/officeDocument/2006/relationships" type="chevron" r:blip="">
                    <dgm:adjLst>
                      <dgm:adj idx="1" val="0.7061"/>
                    </dgm:adjLst>
                  </dgm:shape>
                </dgm:if>
                <dgm:else name="Name17">
                  <dgm:shape xmlns:r="http://schemas.openxmlformats.org/officeDocument/2006/relationships" rot="180" type="chevron" r:blip="">
                    <dgm:adjLst>
                      <dgm:adj idx="1" val="0.7061"/>
                    </dgm:adjLst>
                  </dgm:shape>
                </dgm:else>
              </dgm:choose>
              <dgm:presOf/>
            </dgm:layoutNode>
            <dgm:layoutNode name="chevron3" styleLbl="alignNode1">
              <dgm:alg type="sp"/>
              <dgm:choose name="Name18">
                <dgm:if name="Name19" func="var" arg="dir" op="equ" val="norm">
                  <dgm:shape xmlns:r="http://schemas.openxmlformats.org/officeDocument/2006/relationships" type="chevron" r:blip="">
                    <dgm:adjLst>
                      <dgm:adj idx="1" val="0.7061"/>
                    </dgm:adjLst>
                  </dgm:shape>
                </dgm:if>
                <dgm:else name="Name20">
                  <dgm:shape xmlns:r="http://schemas.openxmlformats.org/officeDocument/2006/relationships" rot="180" type="chevron" r:blip="">
                    <dgm:adjLst>
                      <dgm:adj idx="1" val="0.7061"/>
                    </dgm:adjLst>
                  </dgm:shape>
                </dgm:else>
              </dgm:choose>
              <dgm:presOf/>
            </dgm:layoutNode>
            <dgm:layoutNode name="chevron4" styleLbl="alignNode1">
              <dgm:alg type="sp"/>
              <dgm:choose name="Name21">
                <dgm:if name="Name22" func="var" arg="dir" op="equ" val="norm">
                  <dgm:shape xmlns:r="http://schemas.openxmlformats.org/officeDocument/2006/relationships" type="chevron" r:blip="">
                    <dgm:adjLst>
                      <dgm:adj idx="1" val="0.7061"/>
                    </dgm:adjLst>
                  </dgm:shape>
                </dgm:if>
                <dgm:else name="Name23">
                  <dgm:shape xmlns:r="http://schemas.openxmlformats.org/officeDocument/2006/relationships" rot="180" type="chevron" r:blip="">
                    <dgm:adjLst>
                      <dgm:adj idx="1" val="0.7061"/>
                    </dgm:adjLst>
                  </dgm:shape>
                </dgm:else>
              </dgm:choose>
              <dgm:presOf/>
            </dgm:layoutNode>
            <dgm:layoutNode name="chevron5" styleLbl="alignNode1">
              <dgm:alg type="sp"/>
              <dgm:choose name="Name24">
                <dgm:if name="Name25" func="var" arg="dir" op="equ" val="norm">
                  <dgm:shape xmlns:r="http://schemas.openxmlformats.org/officeDocument/2006/relationships" type="chevron" r:blip="">
                    <dgm:adjLst>
                      <dgm:adj idx="1" val="0.7061"/>
                    </dgm:adjLst>
                  </dgm:shape>
                </dgm:if>
                <dgm:else name="Name26">
                  <dgm:shape xmlns:r="http://schemas.openxmlformats.org/officeDocument/2006/relationships" rot="180" type="chevron" r:blip="">
                    <dgm:adjLst>
                      <dgm:adj idx="1" val="0.7061"/>
                    </dgm:adjLst>
                  </dgm:shape>
                </dgm:else>
              </dgm:choose>
              <dgm:presOf/>
            </dgm:layoutNode>
            <dgm:layoutNode name="chevron6" styleLbl="alignNode1">
              <dgm:alg type="sp"/>
              <dgm:choose name="Name27">
                <dgm:if name="Name28" func="var" arg="dir" op="equ" val="norm">
                  <dgm:shape xmlns:r="http://schemas.openxmlformats.org/officeDocument/2006/relationships" type="chevron" r:blip="">
                    <dgm:adjLst>
                      <dgm:adj idx="1" val="0.7061"/>
                    </dgm:adjLst>
                  </dgm:shape>
                </dgm:if>
                <dgm:else name="Name29">
                  <dgm:shape xmlns:r="http://schemas.openxmlformats.org/officeDocument/2006/relationships" rot="180" type="chevron" r:blip="">
                    <dgm:adjLst>
                      <dgm:adj idx="1" val="0.7061"/>
                    </dgm:adjLst>
                  </dgm:shape>
                </dgm:else>
              </dgm:choose>
              <dgm:presOf/>
            </dgm:layoutNode>
            <dgm:layoutNode name="chevron7" styleLbl="alignNode1">
              <dgm:alg type="sp"/>
              <dgm:choose name="Name30">
                <dgm:if name="Name31" func="var" arg="dir" op="equ" val="norm">
                  <dgm:shape xmlns:r="http://schemas.openxmlformats.org/officeDocument/2006/relationships" type="chevron" r:blip="">
                    <dgm:adjLst>
                      <dgm:adj idx="1" val="0.7061"/>
                    </dgm:adjLst>
                  </dgm:shape>
                </dgm:if>
                <dgm:else name="Name32">
                  <dgm:shape xmlns:r="http://schemas.openxmlformats.org/officeDocument/2006/relationships" rot="180" type="chevron" r:blip="">
                    <dgm:adjLst>
                      <dgm:adj idx="1" val="0.7061"/>
                    </dgm:adjLst>
                  </dgm:shape>
                </dgm:else>
              </dgm:choose>
              <dgm:presOf/>
            </dgm:layoutNode>
            <dgm:layoutNode name="childtext" styleLbl="solidFgAcc1">
              <dgm:varLst>
                <dgm:chMax/>
                <dgm:chPref val="0"/>
                <dgm:bulletEnabled val="1"/>
              </dgm:varLst>
              <dgm:choose name="Name33">
                <dgm:if name="Name34" func="var" arg="dir" op="equ" val="norm">
                  <dgm:alg type="tx">
                    <dgm:param type="parTxLTRAlign" val="l"/>
                    <dgm:param type="txAnchorVertCh" val="t"/>
                  </dgm:alg>
                </dgm:if>
                <dgm:else name="Name35">
                  <dgm:alg type="tx">
                    <dgm:param type="parTxLTRAlign" val="r"/>
                    <dgm:param type="shpTxLTRAlignCh" val="r"/>
                    <dgm:param type="txAnchorVertCh" val="t"/>
                  </dgm:alg>
                </dgm:else>
              </dgm:choose>
              <dgm:shape xmlns:r="http://schemas.openxmlformats.org/officeDocument/2006/relationships" type="rect" r:blip="">
                <dgm:adjLst/>
              </dgm:shape>
              <dgm:presOf axis="des" ptType="node"/>
              <dgm:constrLst>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dgm:if>
        <dgm:else name="Name36">
          <dgm:layoutNode name="parallelogramComposite">
            <dgm:alg type="composite">
              <dgm:param type="ar" val="50"/>
            </dgm:alg>
            <dgm:shape xmlns:r="http://schemas.openxmlformats.org/officeDocument/2006/relationships" r:blip="">
              <dgm:adjLst/>
            </dgm:shape>
            <dgm:constrLst>
              <dgm:constr type="l" for="ch" forName="parallelogram1" refType="w" fact="0"/>
              <dgm:constr type="t" for="ch" forName="parallelogram1" refType="h" fact="0"/>
              <dgm:constr type="w" for="ch" forName="parallelogram1" refType="w" fact="0.12"/>
              <dgm:constr type="h" for="ch" forName="parallelogram1" refType="h"/>
              <dgm:constr type="l" for="ch" forName="parallelogram2" refType="w" fact="0.127"/>
              <dgm:constr type="t" for="ch" forName="parallelogram2" refType="h" fact="0"/>
              <dgm:constr type="w" for="ch" forName="parallelogram2" refType="w" fact="0.12"/>
              <dgm:constr type="h" for="ch" forName="parallelogram2" refType="h"/>
              <dgm:constr type="l" for="ch" forName="parallelogram3" refType="w" fact="0.254"/>
              <dgm:constr type="t" for="ch" forName="parallelogram3" refType="h" fact="0"/>
              <dgm:constr type="w" for="ch" forName="parallelogram3" refType="w" fact="0.12"/>
              <dgm:constr type="h" for="ch" forName="parallelogram3" refType="h"/>
              <dgm:constr type="l" for="ch" forName="parallelogram4" refType="w" fact="0.381"/>
              <dgm:constr type="t" for="ch" forName="parallelogram4" refType="h" fact="0"/>
              <dgm:constr type="w" for="ch" forName="parallelogram4" refType="w" fact="0.12"/>
              <dgm:constr type="h" for="ch" forName="parallelogram4" refType="h"/>
              <dgm:constr type="l" for="ch" forName="parallelogram5" refType="w" fact="0.508"/>
              <dgm:constr type="t" for="ch" forName="parallelogram5" refType="h" fact="0"/>
              <dgm:constr type="w" for="ch" forName="parallelogram5" refType="w" fact="0.12"/>
              <dgm:constr type="h" for="ch" forName="parallelogram5" refType="h"/>
              <dgm:constr type="l" for="ch" forName="parallelogram6" refType="w" fact="0.635"/>
              <dgm:constr type="t" for="ch" forName="parallelogram6" refType="h" fact="0"/>
              <dgm:constr type="w" for="ch" forName="parallelogram6" refType="w" fact="0.12"/>
              <dgm:constr type="h" for="ch" forName="parallelogram6" refType="h"/>
              <dgm:constr type="l" for="ch" forName="parallelogram7" refType="w" fact="0.762"/>
              <dgm:constr type="t" for="ch" forName="parallelogram7" refType="h" fact="0"/>
              <dgm:constr type="w" for="ch" forName="parallelogram7" refType="w" fact="0.12"/>
              <dgm:constr type="h" for="ch" forName="parallelogram7" refType="h"/>
            </dgm:constrLst>
            <dgm:ruleLst/>
            <dgm:layoutNode name="parallelogram1" styleLbl="alignNode1">
              <dgm:alg type="sp"/>
              <dgm:shape xmlns:r="http://schemas.openxmlformats.org/officeDocument/2006/relationships" type="parallelogram" r:blip="">
                <dgm:adjLst>
                  <dgm:adj idx="1" val="1.4084"/>
                </dgm:adjLst>
              </dgm:shape>
              <dgm:presOf/>
            </dgm:layoutNode>
            <dgm:layoutNode name="parallelogram2" styleLbl="alignNode1">
              <dgm:alg type="sp"/>
              <dgm:shape xmlns:r="http://schemas.openxmlformats.org/officeDocument/2006/relationships" type="parallelogram" r:blip="">
                <dgm:adjLst>
                  <dgm:adj idx="1" val="1.4084"/>
                </dgm:adjLst>
              </dgm:shape>
              <dgm:presOf/>
            </dgm:layoutNode>
            <dgm:layoutNode name="parallelogram3" styleLbl="alignNode1">
              <dgm:alg type="sp"/>
              <dgm:shape xmlns:r="http://schemas.openxmlformats.org/officeDocument/2006/relationships" type="parallelogram" r:blip="">
                <dgm:adjLst>
                  <dgm:adj idx="1" val="1.4084"/>
                </dgm:adjLst>
              </dgm:shape>
              <dgm:presOf/>
            </dgm:layoutNode>
            <dgm:layoutNode name="parallelogram4" styleLbl="alignNode1">
              <dgm:alg type="sp"/>
              <dgm:shape xmlns:r="http://schemas.openxmlformats.org/officeDocument/2006/relationships" type="parallelogram" r:blip="">
                <dgm:adjLst>
                  <dgm:adj idx="1" val="1.4084"/>
                </dgm:adjLst>
              </dgm:shape>
              <dgm:presOf/>
            </dgm:layoutNode>
            <dgm:layoutNode name="parallelogram5" styleLbl="alignNode1">
              <dgm:alg type="sp"/>
              <dgm:shape xmlns:r="http://schemas.openxmlformats.org/officeDocument/2006/relationships" type="parallelogram" r:blip="">
                <dgm:adjLst>
                  <dgm:adj idx="1" val="1.4084"/>
                </dgm:adjLst>
              </dgm:shape>
              <dgm:presOf/>
            </dgm:layoutNode>
            <dgm:layoutNode name="parallelogram6" styleLbl="alignNode1">
              <dgm:alg type="sp"/>
              <dgm:shape xmlns:r="http://schemas.openxmlformats.org/officeDocument/2006/relationships" type="parallelogram" r:blip="">
                <dgm:adjLst>
                  <dgm:adj idx="1" val="1.4084"/>
                </dgm:adjLst>
              </dgm:shape>
              <dgm:presOf/>
            </dgm:layoutNode>
            <dgm:layoutNode name="parallelogram7" styleLbl="alignNode1">
              <dgm:alg type="sp"/>
              <dgm:shape xmlns:r="http://schemas.openxmlformats.org/officeDocument/2006/relationships" type="parallelogram" r:blip="">
                <dgm:adjLst>
                  <dgm:adj idx="1" val="1.4084"/>
                </dgm:adjLst>
              </dgm:shape>
              <dgm:presOf/>
            </dgm:layoutNode>
          </dgm:layoutNode>
        </dgm:else>
      </dgm:choos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8/layout/VerticalAccentList">
  <dgm:title val=""/>
  <dgm:desc val=""/>
  <dgm:catLst>
    <dgm:cat type="list" pri="16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clrData>
  <dgm:layoutNode name="Name0">
    <dgm:varLst>
      <dgm:chMax/>
      <dgm:chPref/>
      <dgm:dir/>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constrLst>
      <dgm:constr type="primFontSz" for="des" forName="parenttext" refType="primFontSz" refFor="des" refForName="childtext" op="gte"/>
      <dgm:constr type="w" for="ch" forName="composite" refType="w"/>
      <dgm:constr type="h" for="ch" forName="composite" refType="h"/>
      <dgm:constr type="w" for="ch" forName="parallelogramComposite" refType="w"/>
      <dgm:constr type="h" for="ch" forName="parallelogramComposite" refType="h"/>
      <dgm:constr type="w" for="ch" forName="parenttextcomposite" refType="w" fact="0.9"/>
      <dgm:constr type="h" for="ch" forName="parenttextcomposite" refType="h" fact="0.6"/>
      <dgm:constr type="h" for="ch" forName="sibTrans" refType="h" refFor="ch" refForName="composite" op="equ" fact="0.02"/>
      <dgm:constr type="h" for="ch" forName="sibTrans" op="equ"/>
    </dgm:constrLst>
    <dgm:forEach name="nodesForEach" axis="ch" ptType="node">
      <dgm:layoutNode name="parenttextcomposite">
        <dgm:alg type="composite">
          <dgm:param type="ar" val="11"/>
        </dgm:alg>
        <dgm:shape xmlns:r="http://schemas.openxmlformats.org/officeDocument/2006/relationships" r:blip="">
          <dgm:adjLst/>
        </dgm:shape>
        <dgm:constrLst>
          <dgm:constr type="h" for="ch" forName="parenttext" refType="h"/>
          <dgm:constr type="w" for="ch" forName="parenttext" refType="w"/>
        </dgm:constrLst>
        <dgm:layoutNode name="parenttext" styleLbl="revTx">
          <dgm:varLst>
            <dgm:chMax/>
            <dgm:chPref val="2"/>
            <dgm:bulletEnabled val="1"/>
          </dgm:varLst>
          <dgm:choose name="Name4">
            <dgm:if name="Name5" func="var" arg="dir" op="equ" val="norm">
              <dgm:alg type="tx">
                <dgm:param type="parTxLTRAlign" val="l"/>
                <dgm:param type="txAnchorVert" val="b"/>
              </dgm:alg>
            </dgm:if>
            <dgm:else name="Name6">
              <dgm:alg type="tx">
                <dgm:param type="parTxLTRAlign" val="r"/>
                <dgm:param type="txAnchorVert" val="b"/>
              </dgm:alg>
            </dgm:else>
          </dgm:choose>
          <dgm:shape xmlns:r="http://schemas.openxmlformats.org/officeDocument/2006/relationships" type="rect" r:blip="">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dgm:choose name="Name7">
        <dgm:if name="Name8" axis="ch" ptType="node" func="cnt" op="gte" val="1">
          <dgm:layoutNode name="composite">
            <dgm:alg type="composite">
              <dgm:param type="ar" val="6"/>
            </dgm:alg>
            <dgm:shape xmlns:r="http://schemas.openxmlformats.org/officeDocument/2006/relationships" r:blip="">
              <dgm:adjLst/>
            </dgm:shape>
            <dgm:choose name="Name9">
              <dgm:if name="Name10" func="var" arg="dir" op="equ" val="norm">
                <dgm:constrLst>
                  <dgm:constr type="l" for="ch" forName="chevron1" refType="w" fact="0.0301"/>
                  <dgm:constr type="t" for="ch" forName="chevron1" refType="h" fact="0"/>
                  <dgm:constr type="w" for="ch" forName="chevron1" refType="w" fact="0.2106"/>
                  <dgm:constr type="h" for="ch" forName="chevron1" refType="h"/>
                  <dgm:constr type="l" for="ch" forName="chevron2" refType="w" fact="0.1566"/>
                  <dgm:constr type="t" for="ch" forName="chevron2" refType="h" fact="0"/>
                  <dgm:constr type="w" for="ch" forName="chevron2" refType="w" fact="0.2106"/>
                  <dgm:constr type="h" for="ch" forName="chevron2" refType="h"/>
                  <dgm:constr type="l" for="ch" forName="chevron3" refType="w" fact="0.2832"/>
                  <dgm:constr type="t" for="ch" forName="chevron3" refType="h" fact="0"/>
                  <dgm:constr type="w" for="ch" forName="chevron3" refType="w" fact="0.2106"/>
                  <dgm:constr type="h" for="ch" forName="chevron3" refType="h"/>
                  <dgm:constr type="l" for="ch" forName="chevron4" refType="w" fact="0.4097"/>
                  <dgm:constr type="t" for="ch" forName="chevron4" refType="h" fact="0"/>
                  <dgm:constr type="w" for="ch" forName="chevron4" refType="w" fact="0.2106"/>
                  <dgm:constr type="h" for="ch" forName="chevron4" refType="h"/>
                  <dgm:constr type="l" for="ch" forName="chevron5" refType="w" fact="0.5363"/>
                  <dgm:constr type="t" for="ch" forName="chevron5" refType="h" fact="0"/>
                  <dgm:constr type="w" for="ch" forName="chevron5" refType="w" fact="0.2106"/>
                  <dgm:constr type="h" for="ch" forName="chevron5" refType="h"/>
                  <dgm:constr type="l" for="ch" forName="chevron6" refType="w" fact="0.6628"/>
                  <dgm:constr type="t" for="ch" forName="chevron6" refType="h" fact="0"/>
                  <dgm:constr type="w" for="ch" forName="chevron6" refType="w" fact="0.2106"/>
                  <dgm:constr type="h" for="ch" forName="chevron6" refType="h"/>
                  <dgm:constr type="l" for="ch" forName="chevron7" refType="w" fact="0.7894"/>
                  <dgm:constr type="t" for="ch" forName="chevron7" refType="h" fact="0"/>
                  <dgm:constr type="w" for="ch" forName="chevron7" refType="w" fact="0.2106"/>
                  <dgm:constr type="h" for="ch" forName="chevron7" refType="h"/>
                  <dgm:constr type="l" for="ch" forName="childtext" refType="w" fact="0.0301"/>
                  <dgm:constr type="t" for="ch" forName="childtext" refType="h" fact="0.1"/>
                  <dgm:constr type="w" for="ch" forName="childtext" refType="w" fact="0.9117"/>
                  <dgm:constr type="h" for="ch" forName="childtext" refType="h" fact="0.8"/>
                </dgm:constrLst>
              </dgm:if>
              <dgm:else name="Name11">
                <dgm:constrLst>
                  <dgm:constr type="l" for="ch" forName="chevron1" refType="w" fact="0.0301"/>
                  <dgm:constr type="t" for="ch" forName="chevron1" refType="h" fact="0"/>
                  <dgm:constr type="w" for="ch" forName="chevron1" refType="w" fact="0.2106"/>
                  <dgm:constr type="h" for="ch" forName="chevron1" refType="h"/>
                  <dgm:constr type="l" for="ch" forName="chevron2" refType="w" fact="0.1566"/>
                  <dgm:constr type="t" for="ch" forName="chevron2" refType="h" fact="0"/>
                  <dgm:constr type="w" for="ch" forName="chevron2" refType="w" fact="0.2106"/>
                  <dgm:constr type="h" for="ch" forName="chevron2" refType="h"/>
                  <dgm:constr type="l" for="ch" forName="chevron3" refType="w" fact="0.2832"/>
                  <dgm:constr type="t" for="ch" forName="chevron3" refType="h" fact="0"/>
                  <dgm:constr type="w" for="ch" forName="chevron3" refType="w" fact="0.2106"/>
                  <dgm:constr type="h" for="ch" forName="chevron3" refType="h"/>
                  <dgm:constr type="l" for="ch" forName="chevron4" refType="w" fact="0.4097"/>
                  <dgm:constr type="t" for="ch" forName="chevron4" refType="h" fact="0"/>
                  <dgm:constr type="w" for="ch" forName="chevron4" refType="w" fact="0.2106"/>
                  <dgm:constr type="h" for="ch" forName="chevron4" refType="h"/>
                  <dgm:constr type="l" for="ch" forName="chevron5" refType="w" fact="0.5363"/>
                  <dgm:constr type="t" for="ch" forName="chevron5" refType="h" fact="0"/>
                  <dgm:constr type="w" for="ch" forName="chevron5" refType="w" fact="0.2106"/>
                  <dgm:constr type="h" for="ch" forName="chevron5" refType="h"/>
                  <dgm:constr type="l" for="ch" forName="chevron6" refType="w" fact="0.6628"/>
                  <dgm:constr type="t" for="ch" forName="chevron6" refType="h" fact="0"/>
                  <dgm:constr type="w" for="ch" forName="chevron6" refType="w" fact="0.2106"/>
                  <dgm:constr type="h" for="ch" forName="chevron6" refType="h"/>
                  <dgm:constr type="l" for="ch" forName="chevron7" refType="w" fact="0.7894"/>
                  <dgm:constr type="t" for="ch" forName="chevron7" refType="h" fact="0"/>
                  <dgm:constr type="w" for="ch" forName="chevron7" refType="w" fact="0.2106"/>
                  <dgm:constr type="h" for="ch" forName="chevron7" refType="h"/>
                  <dgm:constr type="l" for="ch" forName="childtext" refType="w" fact="0.0883"/>
                  <dgm:constr type="t" for="ch" forName="childtext" refType="h" fact="0.1"/>
                  <dgm:constr type="w" for="ch" forName="childtext" refType="w" fact="0.9117"/>
                  <dgm:constr type="h" for="ch" forName="childtext" refType="h" fact="0.8"/>
                </dgm:constrLst>
              </dgm:else>
            </dgm:choose>
            <dgm:ruleLst/>
            <dgm:layoutNode name="chevron1" styleLbl="alignNode1">
              <dgm:alg type="sp"/>
              <dgm:choose name="Name12">
                <dgm:if name="Name13" func="var" arg="dir" op="equ" val="norm">
                  <dgm:shape xmlns:r="http://schemas.openxmlformats.org/officeDocument/2006/relationships" type="chevron" r:blip="">
                    <dgm:adjLst>
                      <dgm:adj idx="1" val="0.7061"/>
                    </dgm:adjLst>
                  </dgm:shape>
                </dgm:if>
                <dgm:else name="Name14">
                  <dgm:shape xmlns:r="http://schemas.openxmlformats.org/officeDocument/2006/relationships" rot="180" type="chevron" r:blip="">
                    <dgm:adjLst>
                      <dgm:adj idx="1" val="0.7061"/>
                    </dgm:adjLst>
                  </dgm:shape>
                </dgm:else>
              </dgm:choose>
              <dgm:presOf/>
            </dgm:layoutNode>
            <dgm:layoutNode name="chevron2" styleLbl="alignNode1">
              <dgm:alg type="sp"/>
              <dgm:choose name="Name15">
                <dgm:if name="Name16" func="var" arg="dir" op="equ" val="norm">
                  <dgm:shape xmlns:r="http://schemas.openxmlformats.org/officeDocument/2006/relationships" type="chevron" r:blip="">
                    <dgm:adjLst>
                      <dgm:adj idx="1" val="0.7061"/>
                    </dgm:adjLst>
                  </dgm:shape>
                </dgm:if>
                <dgm:else name="Name17">
                  <dgm:shape xmlns:r="http://schemas.openxmlformats.org/officeDocument/2006/relationships" rot="180" type="chevron" r:blip="">
                    <dgm:adjLst>
                      <dgm:adj idx="1" val="0.7061"/>
                    </dgm:adjLst>
                  </dgm:shape>
                </dgm:else>
              </dgm:choose>
              <dgm:presOf/>
            </dgm:layoutNode>
            <dgm:layoutNode name="chevron3" styleLbl="alignNode1">
              <dgm:alg type="sp"/>
              <dgm:choose name="Name18">
                <dgm:if name="Name19" func="var" arg="dir" op="equ" val="norm">
                  <dgm:shape xmlns:r="http://schemas.openxmlformats.org/officeDocument/2006/relationships" type="chevron" r:blip="">
                    <dgm:adjLst>
                      <dgm:adj idx="1" val="0.7061"/>
                    </dgm:adjLst>
                  </dgm:shape>
                </dgm:if>
                <dgm:else name="Name20">
                  <dgm:shape xmlns:r="http://schemas.openxmlformats.org/officeDocument/2006/relationships" rot="180" type="chevron" r:blip="">
                    <dgm:adjLst>
                      <dgm:adj idx="1" val="0.7061"/>
                    </dgm:adjLst>
                  </dgm:shape>
                </dgm:else>
              </dgm:choose>
              <dgm:presOf/>
            </dgm:layoutNode>
            <dgm:layoutNode name="chevron4" styleLbl="alignNode1">
              <dgm:alg type="sp"/>
              <dgm:choose name="Name21">
                <dgm:if name="Name22" func="var" arg="dir" op="equ" val="norm">
                  <dgm:shape xmlns:r="http://schemas.openxmlformats.org/officeDocument/2006/relationships" type="chevron" r:blip="">
                    <dgm:adjLst>
                      <dgm:adj idx="1" val="0.7061"/>
                    </dgm:adjLst>
                  </dgm:shape>
                </dgm:if>
                <dgm:else name="Name23">
                  <dgm:shape xmlns:r="http://schemas.openxmlformats.org/officeDocument/2006/relationships" rot="180" type="chevron" r:blip="">
                    <dgm:adjLst>
                      <dgm:adj idx="1" val="0.7061"/>
                    </dgm:adjLst>
                  </dgm:shape>
                </dgm:else>
              </dgm:choose>
              <dgm:presOf/>
            </dgm:layoutNode>
            <dgm:layoutNode name="chevron5" styleLbl="alignNode1">
              <dgm:alg type="sp"/>
              <dgm:choose name="Name24">
                <dgm:if name="Name25" func="var" arg="dir" op="equ" val="norm">
                  <dgm:shape xmlns:r="http://schemas.openxmlformats.org/officeDocument/2006/relationships" type="chevron" r:blip="">
                    <dgm:adjLst>
                      <dgm:adj idx="1" val="0.7061"/>
                    </dgm:adjLst>
                  </dgm:shape>
                </dgm:if>
                <dgm:else name="Name26">
                  <dgm:shape xmlns:r="http://schemas.openxmlformats.org/officeDocument/2006/relationships" rot="180" type="chevron" r:blip="">
                    <dgm:adjLst>
                      <dgm:adj idx="1" val="0.7061"/>
                    </dgm:adjLst>
                  </dgm:shape>
                </dgm:else>
              </dgm:choose>
              <dgm:presOf/>
            </dgm:layoutNode>
            <dgm:layoutNode name="chevron6" styleLbl="alignNode1">
              <dgm:alg type="sp"/>
              <dgm:choose name="Name27">
                <dgm:if name="Name28" func="var" arg="dir" op="equ" val="norm">
                  <dgm:shape xmlns:r="http://schemas.openxmlformats.org/officeDocument/2006/relationships" type="chevron" r:blip="">
                    <dgm:adjLst>
                      <dgm:adj idx="1" val="0.7061"/>
                    </dgm:adjLst>
                  </dgm:shape>
                </dgm:if>
                <dgm:else name="Name29">
                  <dgm:shape xmlns:r="http://schemas.openxmlformats.org/officeDocument/2006/relationships" rot="180" type="chevron" r:blip="">
                    <dgm:adjLst>
                      <dgm:adj idx="1" val="0.7061"/>
                    </dgm:adjLst>
                  </dgm:shape>
                </dgm:else>
              </dgm:choose>
              <dgm:presOf/>
            </dgm:layoutNode>
            <dgm:layoutNode name="chevron7" styleLbl="alignNode1">
              <dgm:alg type="sp"/>
              <dgm:choose name="Name30">
                <dgm:if name="Name31" func="var" arg="dir" op="equ" val="norm">
                  <dgm:shape xmlns:r="http://schemas.openxmlformats.org/officeDocument/2006/relationships" type="chevron" r:blip="">
                    <dgm:adjLst>
                      <dgm:adj idx="1" val="0.7061"/>
                    </dgm:adjLst>
                  </dgm:shape>
                </dgm:if>
                <dgm:else name="Name32">
                  <dgm:shape xmlns:r="http://schemas.openxmlformats.org/officeDocument/2006/relationships" rot="180" type="chevron" r:blip="">
                    <dgm:adjLst>
                      <dgm:adj idx="1" val="0.7061"/>
                    </dgm:adjLst>
                  </dgm:shape>
                </dgm:else>
              </dgm:choose>
              <dgm:presOf/>
            </dgm:layoutNode>
            <dgm:layoutNode name="childtext" styleLbl="solidFgAcc1">
              <dgm:varLst>
                <dgm:chMax/>
                <dgm:chPref val="0"/>
                <dgm:bulletEnabled val="1"/>
              </dgm:varLst>
              <dgm:choose name="Name33">
                <dgm:if name="Name34" func="var" arg="dir" op="equ" val="norm">
                  <dgm:alg type="tx">
                    <dgm:param type="parTxLTRAlign" val="l"/>
                    <dgm:param type="txAnchorVertCh" val="t"/>
                  </dgm:alg>
                </dgm:if>
                <dgm:else name="Name35">
                  <dgm:alg type="tx">
                    <dgm:param type="parTxLTRAlign" val="r"/>
                    <dgm:param type="shpTxLTRAlignCh" val="r"/>
                    <dgm:param type="txAnchorVertCh" val="t"/>
                  </dgm:alg>
                </dgm:else>
              </dgm:choose>
              <dgm:shape xmlns:r="http://schemas.openxmlformats.org/officeDocument/2006/relationships" type="rect" r:blip="">
                <dgm:adjLst/>
              </dgm:shape>
              <dgm:presOf axis="des" ptType="node"/>
              <dgm:constrLst>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dgm:if>
        <dgm:else name="Name36">
          <dgm:layoutNode name="parallelogramComposite">
            <dgm:alg type="composite">
              <dgm:param type="ar" val="50"/>
            </dgm:alg>
            <dgm:shape xmlns:r="http://schemas.openxmlformats.org/officeDocument/2006/relationships" r:blip="">
              <dgm:adjLst/>
            </dgm:shape>
            <dgm:constrLst>
              <dgm:constr type="l" for="ch" forName="parallelogram1" refType="w" fact="0"/>
              <dgm:constr type="t" for="ch" forName="parallelogram1" refType="h" fact="0"/>
              <dgm:constr type="w" for="ch" forName="parallelogram1" refType="w" fact="0.12"/>
              <dgm:constr type="h" for="ch" forName="parallelogram1" refType="h"/>
              <dgm:constr type="l" for="ch" forName="parallelogram2" refType="w" fact="0.127"/>
              <dgm:constr type="t" for="ch" forName="parallelogram2" refType="h" fact="0"/>
              <dgm:constr type="w" for="ch" forName="parallelogram2" refType="w" fact="0.12"/>
              <dgm:constr type="h" for="ch" forName="parallelogram2" refType="h"/>
              <dgm:constr type="l" for="ch" forName="parallelogram3" refType="w" fact="0.254"/>
              <dgm:constr type="t" for="ch" forName="parallelogram3" refType="h" fact="0"/>
              <dgm:constr type="w" for="ch" forName="parallelogram3" refType="w" fact="0.12"/>
              <dgm:constr type="h" for="ch" forName="parallelogram3" refType="h"/>
              <dgm:constr type="l" for="ch" forName="parallelogram4" refType="w" fact="0.381"/>
              <dgm:constr type="t" for="ch" forName="parallelogram4" refType="h" fact="0"/>
              <dgm:constr type="w" for="ch" forName="parallelogram4" refType="w" fact="0.12"/>
              <dgm:constr type="h" for="ch" forName="parallelogram4" refType="h"/>
              <dgm:constr type="l" for="ch" forName="parallelogram5" refType="w" fact="0.508"/>
              <dgm:constr type="t" for="ch" forName="parallelogram5" refType="h" fact="0"/>
              <dgm:constr type="w" for="ch" forName="parallelogram5" refType="w" fact="0.12"/>
              <dgm:constr type="h" for="ch" forName="parallelogram5" refType="h"/>
              <dgm:constr type="l" for="ch" forName="parallelogram6" refType="w" fact="0.635"/>
              <dgm:constr type="t" for="ch" forName="parallelogram6" refType="h" fact="0"/>
              <dgm:constr type="w" for="ch" forName="parallelogram6" refType="w" fact="0.12"/>
              <dgm:constr type="h" for="ch" forName="parallelogram6" refType="h"/>
              <dgm:constr type="l" for="ch" forName="parallelogram7" refType="w" fact="0.762"/>
              <dgm:constr type="t" for="ch" forName="parallelogram7" refType="h" fact="0"/>
              <dgm:constr type="w" for="ch" forName="parallelogram7" refType="w" fact="0.12"/>
              <dgm:constr type="h" for="ch" forName="parallelogram7" refType="h"/>
            </dgm:constrLst>
            <dgm:ruleLst/>
            <dgm:layoutNode name="parallelogram1" styleLbl="alignNode1">
              <dgm:alg type="sp"/>
              <dgm:shape xmlns:r="http://schemas.openxmlformats.org/officeDocument/2006/relationships" type="parallelogram" r:blip="">
                <dgm:adjLst>
                  <dgm:adj idx="1" val="1.4084"/>
                </dgm:adjLst>
              </dgm:shape>
              <dgm:presOf/>
            </dgm:layoutNode>
            <dgm:layoutNode name="parallelogram2" styleLbl="alignNode1">
              <dgm:alg type="sp"/>
              <dgm:shape xmlns:r="http://schemas.openxmlformats.org/officeDocument/2006/relationships" type="parallelogram" r:blip="">
                <dgm:adjLst>
                  <dgm:adj idx="1" val="1.4084"/>
                </dgm:adjLst>
              </dgm:shape>
              <dgm:presOf/>
            </dgm:layoutNode>
            <dgm:layoutNode name="parallelogram3" styleLbl="alignNode1">
              <dgm:alg type="sp"/>
              <dgm:shape xmlns:r="http://schemas.openxmlformats.org/officeDocument/2006/relationships" type="parallelogram" r:blip="">
                <dgm:adjLst>
                  <dgm:adj idx="1" val="1.4084"/>
                </dgm:adjLst>
              </dgm:shape>
              <dgm:presOf/>
            </dgm:layoutNode>
            <dgm:layoutNode name="parallelogram4" styleLbl="alignNode1">
              <dgm:alg type="sp"/>
              <dgm:shape xmlns:r="http://schemas.openxmlformats.org/officeDocument/2006/relationships" type="parallelogram" r:blip="">
                <dgm:adjLst>
                  <dgm:adj idx="1" val="1.4084"/>
                </dgm:adjLst>
              </dgm:shape>
              <dgm:presOf/>
            </dgm:layoutNode>
            <dgm:layoutNode name="parallelogram5" styleLbl="alignNode1">
              <dgm:alg type="sp"/>
              <dgm:shape xmlns:r="http://schemas.openxmlformats.org/officeDocument/2006/relationships" type="parallelogram" r:blip="">
                <dgm:adjLst>
                  <dgm:adj idx="1" val="1.4084"/>
                </dgm:adjLst>
              </dgm:shape>
              <dgm:presOf/>
            </dgm:layoutNode>
            <dgm:layoutNode name="parallelogram6" styleLbl="alignNode1">
              <dgm:alg type="sp"/>
              <dgm:shape xmlns:r="http://schemas.openxmlformats.org/officeDocument/2006/relationships" type="parallelogram" r:blip="">
                <dgm:adjLst>
                  <dgm:adj idx="1" val="1.4084"/>
                </dgm:adjLst>
              </dgm:shape>
              <dgm:presOf/>
            </dgm:layoutNode>
            <dgm:layoutNode name="parallelogram7" styleLbl="alignNode1">
              <dgm:alg type="sp"/>
              <dgm:shape xmlns:r="http://schemas.openxmlformats.org/officeDocument/2006/relationships" type="parallelogram" r:blip="">
                <dgm:adjLst>
                  <dgm:adj idx="1" val="1.4084"/>
                </dgm:adjLst>
              </dgm:shape>
              <dgm:presOf/>
            </dgm:layoutNode>
          </dgm:layoutNode>
        </dgm:else>
      </dgm:choos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8/layout/VerticalAccentList">
  <dgm:title val=""/>
  <dgm:desc val=""/>
  <dgm:catLst>
    <dgm:cat type="list" pri="16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clrData>
  <dgm:layoutNode name="Name0">
    <dgm:varLst>
      <dgm:chMax/>
      <dgm:chPref/>
      <dgm:dir/>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constrLst>
      <dgm:constr type="primFontSz" for="des" forName="parenttext" refType="primFontSz" refFor="des" refForName="childtext" op="gte"/>
      <dgm:constr type="w" for="ch" forName="composite" refType="w"/>
      <dgm:constr type="h" for="ch" forName="composite" refType="h"/>
      <dgm:constr type="w" for="ch" forName="parallelogramComposite" refType="w"/>
      <dgm:constr type="h" for="ch" forName="parallelogramComposite" refType="h"/>
      <dgm:constr type="w" for="ch" forName="parenttextcomposite" refType="w" fact="0.9"/>
      <dgm:constr type="h" for="ch" forName="parenttextcomposite" refType="h" fact="0.6"/>
      <dgm:constr type="h" for="ch" forName="sibTrans" refType="h" refFor="ch" refForName="composite" op="equ" fact="0.02"/>
      <dgm:constr type="h" for="ch" forName="sibTrans" op="equ"/>
    </dgm:constrLst>
    <dgm:forEach name="nodesForEach" axis="ch" ptType="node">
      <dgm:layoutNode name="parenttextcomposite">
        <dgm:alg type="composite">
          <dgm:param type="ar" val="11"/>
        </dgm:alg>
        <dgm:shape xmlns:r="http://schemas.openxmlformats.org/officeDocument/2006/relationships" r:blip="">
          <dgm:adjLst/>
        </dgm:shape>
        <dgm:constrLst>
          <dgm:constr type="h" for="ch" forName="parenttext" refType="h"/>
          <dgm:constr type="w" for="ch" forName="parenttext" refType="w"/>
        </dgm:constrLst>
        <dgm:layoutNode name="parenttext" styleLbl="revTx">
          <dgm:varLst>
            <dgm:chMax/>
            <dgm:chPref val="2"/>
            <dgm:bulletEnabled val="1"/>
          </dgm:varLst>
          <dgm:choose name="Name4">
            <dgm:if name="Name5" func="var" arg="dir" op="equ" val="norm">
              <dgm:alg type="tx">
                <dgm:param type="parTxLTRAlign" val="l"/>
                <dgm:param type="txAnchorVert" val="b"/>
              </dgm:alg>
            </dgm:if>
            <dgm:else name="Name6">
              <dgm:alg type="tx">
                <dgm:param type="parTxLTRAlign" val="r"/>
                <dgm:param type="txAnchorVert" val="b"/>
              </dgm:alg>
            </dgm:else>
          </dgm:choose>
          <dgm:shape xmlns:r="http://schemas.openxmlformats.org/officeDocument/2006/relationships" type="rect" r:blip="">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dgm:choose name="Name7">
        <dgm:if name="Name8" axis="ch" ptType="node" func="cnt" op="gte" val="1">
          <dgm:layoutNode name="composite">
            <dgm:alg type="composite">
              <dgm:param type="ar" val="6"/>
            </dgm:alg>
            <dgm:shape xmlns:r="http://schemas.openxmlformats.org/officeDocument/2006/relationships" r:blip="">
              <dgm:adjLst/>
            </dgm:shape>
            <dgm:choose name="Name9">
              <dgm:if name="Name10" func="var" arg="dir" op="equ" val="norm">
                <dgm:constrLst>
                  <dgm:constr type="l" for="ch" forName="chevron1" refType="w" fact="0.0301"/>
                  <dgm:constr type="t" for="ch" forName="chevron1" refType="h" fact="0"/>
                  <dgm:constr type="w" for="ch" forName="chevron1" refType="w" fact="0.2106"/>
                  <dgm:constr type="h" for="ch" forName="chevron1" refType="h"/>
                  <dgm:constr type="l" for="ch" forName="chevron2" refType="w" fact="0.1566"/>
                  <dgm:constr type="t" for="ch" forName="chevron2" refType="h" fact="0"/>
                  <dgm:constr type="w" for="ch" forName="chevron2" refType="w" fact="0.2106"/>
                  <dgm:constr type="h" for="ch" forName="chevron2" refType="h"/>
                  <dgm:constr type="l" for="ch" forName="chevron3" refType="w" fact="0.2832"/>
                  <dgm:constr type="t" for="ch" forName="chevron3" refType="h" fact="0"/>
                  <dgm:constr type="w" for="ch" forName="chevron3" refType="w" fact="0.2106"/>
                  <dgm:constr type="h" for="ch" forName="chevron3" refType="h"/>
                  <dgm:constr type="l" for="ch" forName="chevron4" refType="w" fact="0.4097"/>
                  <dgm:constr type="t" for="ch" forName="chevron4" refType="h" fact="0"/>
                  <dgm:constr type="w" for="ch" forName="chevron4" refType="w" fact="0.2106"/>
                  <dgm:constr type="h" for="ch" forName="chevron4" refType="h"/>
                  <dgm:constr type="l" for="ch" forName="chevron5" refType="w" fact="0.5363"/>
                  <dgm:constr type="t" for="ch" forName="chevron5" refType="h" fact="0"/>
                  <dgm:constr type="w" for="ch" forName="chevron5" refType="w" fact="0.2106"/>
                  <dgm:constr type="h" for="ch" forName="chevron5" refType="h"/>
                  <dgm:constr type="l" for="ch" forName="chevron6" refType="w" fact="0.6628"/>
                  <dgm:constr type="t" for="ch" forName="chevron6" refType="h" fact="0"/>
                  <dgm:constr type="w" for="ch" forName="chevron6" refType="w" fact="0.2106"/>
                  <dgm:constr type="h" for="ch" forName="chevron6" refType="h"/>
                  <dgm:constr type="l" for="ch" forName="chevron7" refType="w" fact="0.7894"/>
                  <dgm:constr type="t" for="ch" forName="chevron7" refType="h" fact="0"/>
                  <dgm:constr type="w" for="ch" forName="chevron7" refType="w" fact="0.2106"/>
                  <dgm:constr type="h" for="ch" forName="chevron7" refType="h"/>
                  <dgm:constr type="l" for="ch" forName="childtext" refType="w" fact="0.0301"/>
                  <dgm:constr type="t" for="ch" forName="childtext" refType="h" fact="0.1"/>
                  <dgm:constr type="w" for="ch" forName="childtext" refType="w" fact="0.9117"/>
                  <dgm:constr type="h" for="ch" forName="childtext" refType="h" fact="0.8"/>
                </dgm:constrLst>
              </dgm:if>
              <dgm:else name="Name11">
                <dgm:constrLst>
                  <dgm:constr type="l" for="ch" forName="chevron1" refType="w" fact="0.0301"/>
                  <dgm:constr type="t" for="ch" forName="chevron1" refType="h" fact="0"/>
                  <dgm:constr type="w" for="ch" forName="chevron1" refType="w" fact="0.2106"/>
                  <dgm:constr type="h" for="ch" forName="chevron1" refType="h"/>
                  <dgm:constr type="l" for="ch" forName="chevron2" refType="w" fact="0.1566"/>
                  <dgm:constr type="t" for="ch" forName="chevron2" refType="h" fact="0"/>
                  <dgm:constr type="w" for="ch" forName="chevron2" refType="w" fact="0.2106"/>
                  <dgm:constr type="h" for="ch" forName="chevron2" refType="h"/>
                  <dgm:constr type="l" for="ch" forName="chevron3" refType="w" fact="0.2832"/>
                  <dgm:constr type="t" for="ch" forName="chevron3" refType="h" fact="0"/>
                  <dgm:constr type="w" for="ch" forName="chevron3" refType="w" fact="0.2106"/>
                  <dgm:constr type="h" for="ch" forName="chevron3" refType="h"/>
                  <dgm:constr type="l" for="ch" forName="chevron4" refType="w" fact="0.4097"/>
                  <dgm:constr type="t" for="ch" forName="chevron4" refType="h" fact="0"/>
                  <dgm:constr type="w" for="ch" forName="chevron4" refType="w" fact="0.2106"/>
                  <dgm:constr type="h" for="ch" forName="chevron4" refType="h"/>
                  <dgm:constr type="l" for="ch" forName="chevron5" refType="w" fact="0.5363"/>
                  <dgm:constr type="t" for="ch" forName="chevron5" refType="h" fact="0"/>
                  <dgm:constr type="w" for="ch" forName="chevron5" refType="w" fact="0.2106"/>
                  <dgm:constr type="h" for="ch" forName="chevron5" refType="h"/>
                  <dgm:constr type="l" for="ch" forName="chevron6" refType="w" fact="0.6628"/>
                  <dgm:constr type="t" for="ch" forName="chevron6" refType="h" fact="0"/>
                  <dgm:constr type="w" for="ch" forName="chevron6" refType="w" fact="0.2106"/>
                  <dgm:constr type="h" for="ch" forName="chevron6" refType="h"/>
                  <dgm:constr type="l" for="ch" forName="chevron7" refType="w" fact="0.7894"/>
                  <dgm:constr type="t" for="ch" forName="chevron7" refType="h" fact="0"/>
                  <dgm:constr type="w" for="ch" forName="chevron7" refType="w" fact="0.2106"/>
                  <dgm:constr type="h" for="ch" forName="chevron7" refType="h"/>
                  <dgm:constr type="l" for="ch" forName="childtext" refType="w" fact="0.0883"/>
                  <dgm:constr type="t" for="ch" forName="childtext" refType="h" fact="0.1"/>
                  <dgm:constr type="w" for="ch" forName="childtext" refType="w" fact="0.9117"/>
                  <dgm:constr type="h" for="ch" forName="childtext" refType="h" fact="0.8"/>
                </dgm:constrLst>
              </dgm:else>
            </dgm:choose>
            <dgm:ruleLst/>
            <dgm:layoutNode name="chevron1" styleLbl="alignNode1">
              <dgm:alg type="sp"/>
              <dgm:choose name="Name12">
                <dgm:if name="Name13" func="var" arg="dir" op="equ" val="norm">
                  <dgm:shape xmlns:r="http://schemas.openxmlformats.org/officeDocument/2006/relationships" type="chevron" r:blip="">
                    <dgm:adjLst>
                      <dgm:adj idx="1" val="0.7061"/>
                    </dgm:adjLst>
                  </dgm:shape>
                </dgm:if>
                <dgm:else name="Name14">
                  <dgm:shape xmlns:r="http://schemas.openxmlformats.org/officeDocument/2006/relationships" rot="180" type="chevron" r:blip="">
                    <dgm:adjLst>
                      <dgm:adj idx="1" val="0.7061"/>
                    </dgm:adjLst>
                  </dgm:shape>
                </dgm:else>
              </dgm:choose>
              <dgm:presOf/>
            </dgm:layoutNode>
            <dgm:layoutNode name="chevron2" styleLbl="alignNode1">
              <dgm:alg type="sp"/>
              <dgm:choose name="Name15">
                <dgm:if name="Name16" func="var" arg="dir" op="equ" val="norm">
                  <dgm:shape xmlns:r="http://schemas.openxmlformats.org/officeDocument/2006/relationships" type="chevron" r:blip="">
                    <dgm:adjLst>
                      <dgm:adj idx="1" val="0.7061"/>
                    </dgm:adjLst>
                  </dgm:shape>
                </dgm:if>
                <dgm:else name="Name17">
                  <dgm:shape xmlns:r="http://schemas.openxmlformats.org/officeDocument/2006/relationships" rot="180" type="chevron" r:blip="">
                    <dgm:adjLst>
                      <dgm:adj idx="1" val="0.7061"/>
                    </dgm:adjLst>
                  </dgm:shape>
                </dgm:else>
              </dgm:choose>
              <dgm:presOf/>
            </dgm:layoutNode>
            <dgm:layoutNode name="chevron3" styleLbl="alignNode1">
              <dgm:alg type="sp"/>
              <dgm:choose name="Name18">
                <dgm:if name="Name19" func="var" arg="dir" op="equ" val="norm">
                  <dgm:shape xmlns:r="http://schemas.openxmlformats.org/officeDocument/2006/relationships" type="chevron" r:blip="">
                    <dgm:adjLst>
                      <dgm:adj idx="1" val="0.7061"/>
                    </dgm:adjLst>
                  </dgm:shape>
                </dgm:if>
                <dgm:else name="Name20">
                  <dgm:shape xmlns:r="http://schemas.openxmlformats.org/officeDocument/2006/relationships" rot="180" type="chevron" r:blip="">
                    <dgm:adjLst>
                      <dgm:adj idx="1" val="0.7061"/>
                    </dgm:adjLst>
                  </dgm:shape>
                </dgm:else>
              </dgm:choose>
              <dgm:presOf/>
            </dgm:layoutNode>
            <dgm:layoutNode name="chevron4" styleLbl="alignNode1">
              <dgm:alg type="sp"/>
              <dgm:choose name="Name21">
                <dgm:if name="Name22" func="var" arg="dir" op="equ" val="norm">
                  <dgm:shape xmlns:r="http://schemas.openxmlformats.org/officeDocument/2006/relationships" type="chevron" r:blip="">
                    <dgm:adjLst>
                      <dgm:adj idx="1" val="0.7061"/>
                    </dgm:adjLst>
                  </dgm:shape>
                </dgm:if>
                <dgm:else name="Name23">
                  <dgm:shape xmlns:r="http://schemas.openxmlformats.org/officeDocument/2006/relationships" rot="180" type="chevron" r:blip="">
                    <dgm:adjLst>
                      <dgm:adj idx="1" val="0.7061"/>
                    </dgm:adjLst>
                  </dgm:shape>
                </dgm:else>
              </dgm:choose>
              <dgm:presOf/>
            </dgm:layoutNode>
            <dgm:layoutNode name="chevron5" styleLbl="alignNode1">
              <dgm:alg type="sp"/>
              <dgm:choose name="Name24">
                <dgm:if name="Name25" func="var" arg="dir" op="equ" val="norm">
                  <dgm:shape xmlns:r="http://schemas.openxmlformats.org/officeDocument/2006/relationships" type="chevron" r:blip="">
                    <dgm:adjLst>
                      <dgm:adj idx="1" val="0.7061"/>
                    </dgm:adjLst>
                  </dgm:shape>
                </dgm:if>
                <dgm:else name="Name26">
                  <dgm:shape xmlns:r="http://schemas.openxmlformats.org/officeDocument/2006/relationships" rot="180" type="chevron" r:blip="">
                    <dgm:adjLst>
                      <dgm:adj idx="1" val="0.7061"/>
                    </dgm:adjLst>
                  </dgm:shape>
                </dgm:else>
              </dgm:choose>
              <dgm:presOf/>
            </dgm:layoutNode>
            <dgm:layoutNode name="chevron6" styleLbl="alignNode1">
              <dgm:alg type="sp"/>
              <dgm:choose name="Name27">
                <dgm:if name="Name28" func="var" arg="dir" op="equ" val="norm">
                  <dgm:shape xmlns:r="http://schemas.openxmlformats.org/officeDocument/2006/relationships" type="chevron" r:blip="">
                    <dgm:adjLst>
                      <dgm:adj idx="1" val="0.7061"/>
                    </dgm:adjLst>
                  </dgm:shape>
                </dgm:if>
                <dgm:else name="Name29">
                  <dgm:shape xmlns:r="http://schemas.openxmlformats.org/officeDocument/2006/relationships" rot="180" type="chevron" r:blip="">
                    <dgm:adjLst>
                      <dgm:adj idx="1" val="0.7061"/>
                    </dgm:adjLst>
                  </dgm:shape>
                </dgm:else>
              </dgm:choose>
              <dgm:presOf/>
            </dgm:layoutNode>
            <dgm:layoutNode name="chevron7" styleLbl="alignNode1">
              <dgm:alg type="sp"/>
              <dgm:choose name="Name30">
                <dgm:if name="Name31" func="var" arg="dir" op="equ" val="norm">
                  <dgm:shape xmlns:r="http://schemas.openxmlformats.org/officeDocument/2006/relationships" type="chevron" r:blip="">
                    <dgm:adjLst>
                      <dgm:adj idx="1" val="0.7061"/>
                    </dgm:adjLst>
                  </dgm:shape>
                </dgm:if>
                <dgm:else name="Name32">
                  <dgm:shape xmlns:r="http://schemas.openxmlformats.org/officeDocument/2006/relationships" rot="180" type="chevron" r:blip="">
                    <dgm:adjLst>
                      <dgm:adj idx="1" val="0.7061"/>
                    </dgm:adjLst>
                  </dgm:shape>
                </dgm:else>
              </dgm:choose>
              <dgm:presOf/>
            </dgm:layoutNode>
            <dgm:layoutNode name="childtext" styleLbl="solidFgAcc1">
              <dgm:varLst>
                <dgm:chMax/>
                <dgm:chPref val="0"/>
                <dgm:bulletEnabled val="1"/>
              </dgm:varLst>
              <dgm:choose name="Name33">
                <dgm:if name="Name34" func="var" arg="dir" op="equ" val="norm">
                  <dgm:alg type="tx">
                    <dgm:param type="parTxLTRAlign" val="l"/>
                    <dgm:param type="txAnchorVertCh" val="t"/>
                  </dgm:alg>
                </dgm:if>
                <dgm:else name="Name35">
                  <dgm:alg type="tx">
                    <dgm:param type="parTxLTRAlign" val="r"/>
                    <dgm:param type="shpTxLTRAlignCh" val="r"/>
                    <dgm:param type="txAnchorVertCh" val="t"/>
                  </dgm:alg>
                </dgm:else>
              </dgm:choose>
              <dgm:shape xmlns:r="http://schemas.openxmlformats.org/officeDocument/2006/relationships" type="rect" r:blip="">
                <dgm:adjLst/>
              </dgm:shape>
              <dgm:presOf axis="des" ptType="node"/>
              <dgm:constrLst>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dgm:if>
        <dgm:else name="Name36">
          <dgm:layoutNode name="parallelogramComposite">
            <dgm:alg type="composite">
              <dgm:param type="ar" val="50"/>
            </dgm:alg>
            <dgm:shape xmlns:r="http://schemas.openxmlformats.org/officeDocument/2006/relationships" r:blip="">
              <dgm:adjLst/>
            </dgm:shape>
            <dgm:constrLst>
              <dgm:constr type="l" for="ch" forName="parallelogram1" refType="w" fact="0"/>
              <dgm:constr type="t" for="ch" forName="parallelogram1" refType="h" fact="0"/>
              <dgm:constr type="w" for="ch" forName="parallelogram1" refType="w" fact="0.12"/>
              <dgm:constr type="h" for="ch" forName="parallelogram1" refType="h"/>
              <dgm:constr type="l" for="ch" forName="parallelogram2" refType="w" fact="0.127"/>
              <dgm:constr type="t" for="ch" forName="parallelogram2" refType="h" fact="0"/>
              <dgm:constr type="w" for="ch" forName="parallelogram2" refType="w" fact="0.12"/>
              <dgm:constr type="h" for="ch" forName="parallelogram2" refType="h"/>
              <dgm:constr type="l" for="ch" forName="parallelogram3" refType="w" fact="0.254"/>
              <dgm:constr type="t" for="ch" forName="parallelogram3" refType="h" fact="0"/>
              <dgm:constr type="w" for="ch" forName="parallelogram3" refType="w" fact="0.12"/>
              <dgm:constr type="h" for="ch" forName="parallelogram3" refType="h"/>
              <dgm:constr type="l" for="ch" forName="parallelogram4" refType="w" fact="0.381"/>
              <dgm:constr type="t" for="ch" forName="parallelogram4" refType="h" fact="0"/>
              <dgm:constr type="w" for="ch" forName="parallelogram4" refType="w" fact="0.12"/>
              <dgm:constr type="h" for="ch" forName="parallelogram4" refType="h"/>
              <dgm:constr type="l" for="ch" forName="parallelogram5" refType="w" fact="0.508"/>
              <dgm:constr type="t" for="ch" forName="parallelogram5" refType="h" fact="0"/>
              <dgm:constr type="w" for="ch" forName="parallelogram5" refType="w" fact="0.12"/>
              <dgm:constr type="h" for="ch" forName="parallelogram5" refType="h"/>
              <dgm:constr type="l" for="ch" forName="parallelogram6" refType="w" fact="0.635"/>
              <dgm:constr type="t" for="ch" forName="parallelogram6" refType="h" fact="0"/>
              <dgm:constr type="w" for="ch" forName="parallelogram6" refType="w" fact="0.12"/>
              <dgm:constr type="h" for="ch" forName="parallelogram6" refType="h"/>
              <dgm:constr type="l" for="ch" forName="parallelogram7" refType="w" fact="0.762"/>
              <dgm:constr type="t" for="ch" forName="parallelogram7" refType="h" fact="0"/>
              <dgm:constr type="w" for="ch" forName="parallelogram7" refType="w" fact="0.12"/>
              <dgm:constr type="h" for="ch" forName="parallelogram7" refType="h"/>
            </dgm:constrLst>
            <dgm:ruleLst/>
            <dgm:layoutNode name="parallelogram1" styleLbl="alignNode1">
              <dgm:alg type="sp"/>
              <dgm:shape xmlns:r="http://schemas.openxmlformats.org/officeDocument/2006/relationships" type="parallelogram" r:blip="">
                <dgm:adjLst>
                  <dgm:adj idx="1" val="1.4084"/>
                </dgm:adjLst>
              </dgm:shape>
              <dgm:presOf/>
            </dgm:layoutNode>
            <dgm:layoutNode name="parallelogram2" styleLbl="alignNode1">
              <dgm:alg type="sp"/>
              <dgm:shape xmlns:r="http://schemas.openxmlformats.org/officeDocument/2006/relationships" type="parallelogram" r:blip="">
                <dgm:adjLst>
                  <dgm:adj idx="1" val="1.4084"/>
                </dgm:adjLst>
              </dgm:shape>
              <dgm:presOf/>
            </dgm:layoutNode>
            <dgm:layoutNode name="parallelogram3" styleLbl="alignNode1">
              <dgm:alg type="sp"/>
              <dgm:shape xmlns:r="http://schemas.openxmlformats.org/officeDocument/2006/relationships" type="parallelogram" r:blip="">
                <dgm:adjLst>
                  <dgm:adj idx="1" val="1.4084"/>
                </dgm:adjLst>
              </dgm:shape>
              <dgm:presOf/>
            </dgm:layoutNode>
            <dgm:layoutNode name="parallelogram4" styleLbl="alignNode1">
              <dgm:alg type="sp"/>
              <dgm:shape xmlns:r="http://schemas.openxmlformats.org/officeDocument/2006/relationships" type="parallelogram" r:blip="">
                <dgm:adjLst>
                  <dgm:adj idx="1" val="1.4084"/>
                </dgm:adjLst>
              </dgm:shape>
              <dgm:presOf/>
            </dgm:layoutNode>
            <dgm:layoutNode name="parallelogram5" styleLbl="alignNode1">
              <dgm:alg type="sp"/>
              <dgm:shape xmlns:r="http://schemas.openxmlformats.org/officeDocument/2006/relationships" type="parallelogram" r:blip="">
                <dgm:adjLst>
                  <dgm:adj idx="1" val="1.4084"/>
                </dgm:adjLst>
              </dgm:shape>
              <dgm:presOf/>
            </dgm:layoutNode>
            <dgm:layoutNode name="parallelogram6" styleLbl="alignNode1">
              <dgm:alg type="sp"/>
              <dgm:shape xmlns:r="http://schemas.openxmlformats.org/officeDocument/2006/relationships" type="parallelogram" r:blip="">
                <dgm:adjLst>
                  <dgm:adj idx="1" val="1.4084"/>
                </dgm:adjLst>
              </dgm:shape>
              <dgm:presOf/>
            </dgm:layoutNode>
            <dgm:layoutNode name="parallelogram7" styleLbl="alignNode1">
              <dgm:alg type="sp"/>
              <dgm:shape xmlns:r="http://schemas.openxmlformats.org/officeDocument/2006/relationships" type="parallelogram" r:blip="">
                <dgm:adjLst>
                  <dgm:adj idx="1" val="1.4084"/>
                </dgm:adjLst>
              </dgm:shape>
              <dgm:presOf/>
            </dgm:layoutNode>
          </dgm:layoutNode>
        </dgm:else>
      </dgm:choos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8/layout/VerticalAccentList">
  <dgm:title val=""/>
  <dgm:desc val=""/>
  <dgm:catLst>
    <dgm:cat type="list" pri="16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clrData>
  <dgm:layoutNode name="Name0">
    <dgm:varLst>
      <dgm:chMax/>
      <dgm:chPref/>
      <dgm:dir/>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constrLst>
      <dgm:constr type="primFontSz" for="des" forName="parenttext" refType="primFontSz" refFor="des" refForName="childtext" op="gte"/>
      <dgm:constr type="w" for="ch" forName="composite" refType="w"/>
      <dgm:constr type="h" for="ch" forName="composite" refType="h"/>
      <dgm:constr type="w" for="ch" forName="parallelogramComposite" refType="w"/>
      <dgm:constr type="h" for="ch" forName="parallelogramComposite" refType="h"/>
      <dgm:constr type="w" for="ch" forName="parenttextcomposite" refType="w" fact="0.9"/>
      <dgm:constr type="h" for="ch" forName="parenttextcomposite" refType="h" fact="0.6"/>
      <dgm:constr type="h" for="ch" forName="sibTrans" refType="h" refFor="ch" refForName="composite" op="equ" fact="0.02"/>
      <dgm:constr type="h" for="ch" forName="sibTrans" op="equ"/>
    </dgm:constrLst>
    <dgm:forEach name="nodesForEach" axis="ch" ptType="node">
      <dgm:layoutNode name="parenttextcomposite">
        <dgm:alg type="composite">
          <dgm:param type="ar" val="11"/>
        </dgm:alg>
        <dgm:shape xmlns:r="http://schemas.openxmlformats.org/officeDocument/2006/relationships" r:blip="">
          <dgm:adjLst/>
        </dgm:shape>
        <dgm:constrLst>
          <dgm:constr type="h" for="ch" forName="parenttext" refType="h"/>
          <dgm:constr type="w" for="ch" forName="parenttext" refType="w"/>
        </dgm:constrLst>
        <dgm:layoutNode name="parenttext" styleLbl="revTx">
          <dgm:varLst>
            <dgm:chMax/>
            <dgm:chPref val="2"/>
            <dgm:bulletEnabled val="1"/>
          </dgm:varLst>
          <dgm:choose name="Name4">
            <dgm:if name="Name5" func="var" arg="dir" op="equ" val="norm">
              <dgm:alg type="tx">
                <dgm:param type="parTxLTRAlign" val="l"/>
                <dgm:param type="txAnchorVert" val="b"/>
              </dgm:alg>
            </dgm:if>
            <dgm:else name="Name6">
              <dgm:alg type="tx">
                <dgm:param type="parTxLTRAlign" val="r"/>
                <dgm:param type="txAnchorVert" val="b"/>
              </dgm:alg>
            </dgm:else>
          </dgm:choose>
          <dgm:shape xmlns:r="http://schemas.openxmlformats.org/officeDocument/2006/relationships" type="rect" r:blip="">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dgm:choose name="Name7">
        <dgm:if name="Name8" axis="ch" ptType="node" func="cnt" op="gte" val="1">
          <dgm:layoutNode name="composite">
            <dgm:alg type="composite">
              <dgm:param type="ar" val="6"/>
            </dgm:alg>
            <dgm:shape xmlns:r="http://schemas.openxmlformats.org/officeDocument/2006/relationships" r:blip="">
              <dgm:adjLst/>
            </dgm:shape>
            <dgm:choose name="Name9">
              <dgm:if name="Name10" func="var" arg="dir" op="equ" val="norm">
                <dgm:constrLst>
                  <dgm:constr type="l" for="ch" forName="chevron1" refType="w" fact="0.0301"/>
                  <dgm:constr type="t" for="ch" forName="chevron1" refType="h" fact="0"/>
                  <dgm:constr type="w" for="ch" forName="chevron1" refType="w" fact="0.2106"/>
                  <dgm:constr type="h" for="ch" forName="chevron1" refType="h"/>
                  <dgm:constr type="l" for="ch" forName="chevron2" refType="w" fact="0.1566"/>
                  <dgm:constr type="t" for="ch" forName="chevron2" refType="h" fact="0"/>
                  <dgm:constr type="w" for="ch" forName="chevron2" refType="w" fact="0.2106"/>
                  <dgm:constr type="h" for="ch" forName="chevron2" refType="h"/>
                  <dgm:constr type="l" for="ch" forName="chevron3" refType="w" fact="0.2832"/>
                  <dgm:constr type="t" for="ch" forName="chevron3" refType="h" fact="0"/>
                  <dgm:constr type="w" for="ch" forName="chevron3" refType="w" fact="0.2106"/>
                  <dgm:constr type="h" for="ch" forName="chevron3" refType="h"/>
                  <dgm:constr type="l" for="ch" forName="chevron4" refType="w" fact="0.4097"/>
                  <dgm:constr type="t" for="ch" forName="chevron4" refType="h" fact="0"/>
                  <dgm:constr type="w" for="ch" forName="chevron4" refType="w" fact="0.2106"/>
                  <dgm:constr type="h" for="ch" forName="chevron4" refType="h"/>
                  <dgm:constr type="l" for="ch" forName="chevron5" refType="w" fact="0.5363"/>
                  <dgm:constr type="t" for="ch" forName="chevron5" refType="h" fact="0"/>
                  <dgm:constr type="w" for="ch" forName="chevron5" refType="w" fact="0.2106"/>
                  <dgm:constr type="h" for="ch" forName="chevron5" refType="h"/>
                  <dgm:constr type="l" for="ch" forName="chevron6" refType="w" fact="0.6628"/>
                  <dgm:constr type="t" for="ch" forName="chevron6" refType="h" fact="0"/>
                  <dgm:constr type="w" for="ch" forName="chevron6" refType="w" fact="0.2106"/>
                  <dgm:constr type="h" for="ch" forName="chevron6" refType="h"/>
                  <dgm:constr type="l" for="ch" forName="chevron7" refType="w" fact="0.7894"/>
                  <dgm:constr type="t" for="ch" forName="chevron7" refType="h" fact="0"/>
                  <dgm:constr type="w" for="ch" forName="chevron7" refType="w" fact="0.2106"/>
                  <dgm:constr type="h" for="ch" forName="chevron7" refType="h"/>
                  <dgm:constr type="l" for="ch" forName="childtext" refType="w" fact="0.0301"/>
                  <dgm:constr type="t" for="ch" forName="childtext" refType="h" fact="0.1"/>
                  <dgm:constr type="w" for="ch" forName="childtext" refType="w" fact="0.9117"/>
                  <dgm:constr type="h" for="ch" forName="childtext" refType="h" fact="0.8"/>
                </dgm:constrLst>
              </dgm:if>
              <dgm:else name="Name11">
                <dgm:constrLst>
                  <dgm:constr type="l" for="ch" forName="chevron1" refType="w" fact="0.0301"/>
                  <dgm:constr type="t" for="ch" forName="chevron1" refType="h" fact="0"/>
                  <dgm:constr type="w" for="ch" forName="chevron1" refType="w" fact="0.2106"/>
                  <dgm:constr type="h" for="ch" forName="chevron1" refType="h"/>
                  <dgm:constr type="l" for="ch" forName="chevron2" refType="w" fact="0.1566"/>
                  <dgm:constr type="t" for="ch" forName="chevron2" refType="h" fact="0"/>
                  <dgm:constr type="w" for="ch" forName="chevron2" refType="w" fact="0.2106"/>
                  <dgm:constr type="h" for="ch" forName="chevron2" refType="h"/>
                  <dgm:constr type="l" for="ch" forName="chevron3" refType="w" fact="0.2832"/>
                  <dgm:constr type="t" for="ch" forName="chevron3" refType="h" fact="0"/>
                  <dgm:constr type="w" for="ch" forName="chevron3" refType="w" fact="0.2106"/>
                  <dgm:constr type="h" for="ch" forName="chevron3" refType="h"/>
                  <dgm:constr type="l" for="ch" forName="chevron4" refType="w" fact="0.4097"/>
                  <dgm:constr type="t" for="ch" forName="chevron4" refType="h" fact="0"/>
                  <dgm:constr type="w" for="ch" forName="chevron4" refType="w" fact="0.2106"/>
                  <dgm:constr type="h" for="ch" forName="chevron4" refType="h"/>
                  <dgm:constr type="l" for="ch" forName="chevron5" refType="w" fact="0.5363"/>
                  <dgm:constr type="t" for="ch" forName="chevron5" refType="h" fact="0"/>
                  <dgm:constr type="w" for="ch" forName="chevron5" refType="w" fact="0.2106"/>
                  <dgm:constr type="h" for="ch" forName="chevron5" refType="h"/>
                  <dgm:constr type="l" for="ch" forName="chevron6" refType="w" fact="0.6628"/>
                  <dgm:constr type="t" for="ch" forName="chevron6" refType="h" fact="0"/>
                  <dgm:constr type="w" for="ch" forName="chevron6" refType="w" fact="0.2106"/>
                  <dgm:constr type="h" for="ch" forName="chevron6" refType="h"/>
                  <dgm:constr type="l" for="ch" forName="chevron7" refType="w" fact="0.7894"/>
                  <dgm:constr type="t" for="ch" forName="chevron7" refType="h" fact="0"/>
                  <dgm:constr type="w" for="ch" forName="chevron7" refType="w" fact="0.2106"/>
                  <dgm:constr type="h" for="ch" forName="chevron7" refType="h"/>
                  <dgm:constr type="l" for="ch" forName="childtext" refType="w" fact="0.0883"/>
                  <dgm:constr type="t" for="ch" forName="childtext" refType="h" fact="0.1"/>
                  <dgm:constr type="w" for="ch" forName="childtext" refType="w" fact="0.9117"/>
                  <dgm:constr type="h" for="ch" forName="childtext" refType="h" fact="0.8"/>
                </dgm:constrLst>
              </dgm:else>
            </dgm:choose>
            <dgm:ruleLst/>
            <dgm:layoutNode name="chevron1" styleLbl="alignNode1">
              <dgm:alg type="sp"/>
              <dgm:choose name="Name12">
                <dgm:if name="Name13" func="var" arg="dir" op="equ" val="norm">
                  <dgm:shape xmlns:r="http://schemas.openxmlformats.org/officeDocument/2006/relationships" type="chevron" r:blip="">
                    <dgm:adjLst>
                      <dgm:adj idx="1" val="0.7061"/>
                    </dgm:adjLst>
                  </dgm:shape>
                </dgm:if>
                <dgm:else name="Name14">
                  <dgm:shape xmlns:r="http://schemas.openxmlformats.org/officeDocument/2006/relationships" rot="180" type="chevron" r:blip="">
                    <dgm:adjLst>
                      <dgm:adj idx="1" val="0.7061"/>
                    </dgm:adjLst>
                  </dgm:shape>
                </dgm:else>
              </dgm:choose>
              <dgm:presOf/>
            </dgm:layoutNode>
            <dgm:layoutNode name="chevron2" styleLbl="alignNode1">
              <dgm:alg type="sp"/>
              <dgm:choose name="Name15">
                <dgm:if name="Name16" func="var" arg="dir" op="equ" val="norm">
                  <dgm:shape xmlns:r="http://schemas.openxmlformats.org/officeDocument/2006/relationships" type="chevron" r:blip="">
                    <dgm:adjLst>
                      <dgm:adj idx="1" val="0.7061"/>
                    </dgm:adjLst>
                  </dgm:shape>
                </dgm:if>
                <dgm:else name="Name17">
                  <dgm:shape xmlns:r="http://schemas.openxmlformats.org/officeDocument/2006/relationships" rot="180" type="chevron" r:blip="">
                    <dgm:adjLst>
                      <dgm:adj idx="1" val="0.7061"/>
                    </dgm:adjLst>
                  </dgm:shape>
                </dgm:else>
              </dgm:choose>
              <dgm:presOf/>
            </dgm:layoutNode>
            <dgm:layoutNode name="chevron3" styleLbl="alignNode1">
              <dgm:alg type="sp"/>
              <dgm:choose name="Name18">
                <dgm:if name="Name19" func="var" arg="dir" op="equ" val="norm">
                  <dgm:shape xmlns:r="http://schemas.openxmlformats.org/officeDocument/2006/relationships" type="chevron" r:blip="">
                    <dgm:adjLst>
                      <dgm:adj idx="1" val="0.7061"/>
                    </dgm:adjLst>
                  </dgm:shape>
                </dgm:if>
                <dgm:else name="Name20">
                  <dgm:shape xmlns:r="http://schemas.openxmlformats.org/officeDocument/2006/relationships" rot="180" type="chevron" r:blip="">
                    <dgm:adjLst>
                      <dgm:adj idx="1" val="0.7061"/>
                    </dgm:adjLst>
                  </dgm:shape>
                </dgm:else>
              </dgm:choose>
              <dgm:presOf/>
            </dgm:layoutNode>
            <dgm:layoutNode name="chevron4" styleLbl="alignNode1">
              <dgm:alg type="sp"/>
              <dgm:choose name="Name21">
                <dgm:if name="Name22" func="var" arg="dir" op="equ" val="norm">
                  <dgm:shape xmlns:r="http://schemas.openxmlformats.org/officeDocument/2006/relationships" type="chevron" r:blip="">
                    <dgm:adjLst>
                      <dgm:adj idx="1" val="0.7061"/>
                    </dgm:adjLst>
                  </dgm:shape>
                </dgm:if>
                <dgm:else name="Name23">
                  <dgm:shape xmlns:r="http://schemas.openxmlformats.org/officeDocument/2006/relationships" rot="180" type="chevron" r:blip="">
                    <dgm:adjLst>
                      <dgm:adj idx="1" val="0.7061"/>
                    </dgm:adjLst>
                  </dgm:shape>
                </dgm:else>
              </dgm:choose>
              <dgm:presOf/>
            </dgm:layoutNode>
            <dgm:layoutNode name="chevron5" styleLbl="alignNode1">
              <dgm:alg type="sp"/>
              <dgm:choose name="Name24">
                <dgm:if name="Name25" func="var" arg="dir" op="equ" val="norm">
                  <dgm:shape xmlns:r="http://schemas.openxmlformats.org/officeDocument/2006/relationships" type="chevron" r:blip="">
                    <dgm:adjLst>
                      <dgm:adj idx="1" val="0.7061"/>
                    </dgm:adjLst>
                  </dgm:shape>
                </dgm:if>
                <dgm:else name="Name26">
                  <dgm:shape xmlns:r="http://schemas.openxmlformats.org/officeDocument/2006/relationships" rot="180" type="chevron" r:blip="">
                    <dgm:adjLst>
                      <dgm:adj idx="1" val="0.7061"/>
                    </dgm:adjLst>
                  </dgm:shape>
                </dgm:else>
              </dgm:choose>
              <dgm:presOf/>
            </dgm:layoutNode>
            <dgm:layoutNode name="chevron6" styleLbl="alignNode1">
              <dgm:alg type="sp"/>
              <dgm:choose name="Name27">
                <dgm:if name="Name28" func="var" arg="dir" op="equ" val="norm">
                  <dgm:shape xmlns:r="http://schemas.openxmlformats.org/officeDocument/2006/relationships" type="chevron" r:blip="">
                    <dgm:adjLst>
                      <dgm:adj idx="1" val="0.7061"/>
                    </dgm:adjLst>
                  </dgm:shape>
                </dgm:if>
                <dgm:else name="Name29">
                  <dgm:shape xmlns:r="http://schemas.openxmlformats.org/officeDocument/2006/relationships" rot="180" type="chevron" r:blip="">
                    <dgm:adjLst>
                      <dgm:adj idx="1" val="0.7061"/>
                    </dgm:adjLst>
                  </dgm:shape>
                </dgm:else>
              </dgm:choose>
              <dgm:presOf/>
            </dgm:layoutNode>
            <dgm:layoutNode name="chevron7" styleLbl="alignNode1">
              <dgm:alg type="sp"/>
              <dgm:choose name="Name30">
                <dgm:if name="Name31" func="var" arg="dir" op="equ" val="norm">
                  <dgm:shape xmlns:r="http://schemas.openxmlformats.org/officeDocument/2006/relationships" type="chevron" r:blip="">
                    <dgm:adjLst>
                      <dgm:adj idx="1" val="0.7061"/>
                    </dgm:adjLst>
                  </dgm:shape>
                </dgm:if>
                <dgm:else name="Name32">
                  <dgm:shape xmlns:r="http://schemas.openxmlformats.org/officeDocument/2006/relationships" rot="180" type="chevron" r:blip="">
                    <dgm:adjLst>
                      <dgm:adj idx="1" val="0.7061"/>
                    </dgm:adjLst>
                  </dgm:shape>
                </dgm:else>
              </dgm:choose>
              <dgm:presOf/>
            </dgm:layoutNode>
            <dgm:layoutNode name="childtext" styleLbl="solidFgAcc1">
              <dgm:varLst>
                <dgm:chMax/>
                <dgm:chPref val="0"/>
                <dgm:bulletEnabled val="1"/>
              </dgm:varLst>
              <dgm:choose name="Name33">
                <dgm:if name="Name34" func="var" arg="dir" op="equ" val="norm">
                  <dgm:alg type="tx">
                    <dgm:param type="parTxLTRAlign" val="l"/>
                    <dgm:param type="txAnchorVertCh" val="t"/>
                  </dgm:alg>
                </dgm:if>
                <dgm:else name="Name35">
                  <dgm:alg type="tx">
                    <dgm:param type="parTxLTRAlign" val="r"/>
                    <dgm:param type="shpTxLTRAlignCh" val="r"/>
                    <dgm:param type="txAnchorVertCh" val="t"/>
                  </dgm:alg>
                </dgm:else>
              </dgm:choose>
              <dgm:shape xmlns:r="http://schemas.openxmlformats.org/officeDocument/2006/relationships" type="rect" r:blip="">
                <dgm:adjLst/>
              </dgm:shape>
              <dgm:presOf axis="des" ptType="node"/>
              <dgm:constrLst>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dgm:if>
        <dgm:else name="Name36">
          <dgm:layoutNode name="parallelogramComposite">
            <dgm:alg type="composite">
              <dgm:param type="ar" val="50"/>
            </dgm:alg>
            <dgm:shape xmlns:r="http://schemas.openxmlformats.org/officeDocument/2006/relationships" r:blip="">
              <dgm:adjLst/>
            </dgm:shape>
            <dgm:constrLst>
              <dgm:constr type="l" for="ch" forName="parallelogram1" refType="w" fact="0"/>
              <dgm:constr type="t" for="ch" forName="parallelogram1" refType="h" fact="0"/>
              <dgm:constr type="w" for="ch" forName="parallelogram1" refType="w" fact="0.12"/>
              <dgm:constr type="h" for="ch" forName="parallelogram1" refType="h"/>
              <dgm:constr type="l" for="ch" forName="parallelogram2" refType="w" fact="0.127"/>
              <dgm:constr type="t" for="ch" forName="parallelogram2" refType="h" fact="0"/>
              <dgm:constr type="w" for="ch" forName="parallelogram2" refType="w" fact="0.12"/>
              <dgm:constr type="h" for="ch" forName="parallelogram2" refType="h"/>
              <dgm:constr type="l" for="ch" forName="parallelogram3" refType="w" fact="0.254"/>
              <dgm:constr type="t" for="ch" forName="parallelogram3" refType="h" fact="0"/>
              <dgm:constr type="w" for="ch" forName="parallelogram3" refType="w" fact="0.12"/>
              <dgm:constr type="h" for="ch" forName="parallelogram3" refType="h"/>
              <dgm:constr type="l" for="ch" forName="parallelogram4" refType="w" fact="0.381"/>
              <dgm:constr type="t" for="ch" forName="parallelogram4" refType="h" fact="0"/>
              <dgm:constr type="w" for="ch" forName="parallelogram4" refType="w" fact="0.12"/>
              <dgm:constr type="h" for="ch" forName="parallelogram4" refType="h"/>
              <dgm:constr type="l" for="ch" forName="parallelogram5" refType="w" fact="0.508"/>
              <dgm:constr type="t" for="ch" forName="parallelogram5" refType="h" fact="0"/>
              <dgm:constr type="w" for="ch" forName="parallelogram5" refType="w" fact="0.12"/>
              <dgm:constr type="h" for="ch" forName="parallelogram5" refType="h"/>
              <dgm:constr type="l" for="ch" forName="parallelogram6" refType="w" fact="0.635"/>
              <dgm:constr type="t" for="ch" forName="parallelogram6" refType="h" fact="0"/>
              <dgm:constr type="w" for="ch" forName="parallelogram6" refType="w" fact="0.12"/>
              <dgm:constr type="h" for="ch" forName="parallelogram6" refType="h"/>
              <dgm:constr type="l" for="ch" forName="parallelogram7" refType="w" fact="0.762"/>
              <dgm:constr type="t" for="ch" forName="parallelogram7" refType="h" fact="0"/>
              <dgm:constr type="w" for="ch" forName="parallelogram7" refType="w" fact="0.12"/>
              <dgm:constr type="h" for="ch" forName="parallelogram7" refType="h"/>
            </dgm:constrLst>
            <dgm:ruleLst/>
            <dgm:layoutNode name="parallelogram1" styleLbl="alignNode1">
              <dgm:alg type="sp"/>
              <dgm:shape xmlns:r="http://schemas.openxmlformats.org/officeDocument/2006/relationships" type="parallelogram" r:blip="">
                <dgm:adjLst>
                  <dgm:adj idx="1" val="1.4084"/>
                </dgm:adjLst>
              </dgm:shape>
              <dgm:presOf/>
            </dgm:layoutNode>
            <dgm:layoutNode name="parallelogram2" styleLbl="alignNode1">
              <dgm:alg type="sp"/>
              <dgm:shape xmlns:r="http://schemas.openxmlformats.org/officeDocument/2006/relationships" type="parallelogram" r:blip="">
                <dgm:adjLst>
                  <dgm:adj idx="1" val="1.4084"/>
                </dgm:adjLst>
              </dgm:shape>
              <dgm:presOf/>
            </dgm:layoutNode>
            <dgm:layoutNode name="parallelogram3" styleLbl="alignNode1">
              <dgm:alg type="sp"/>
              <dgm:shape xmlns:r="http://schemas.openxmlformats.org/officeDocument/2006/relationships" type="parallelogram" r:blip="">
                <dgm:adjLst>
                  <dgm:adj idx="1" val="1.4084"/>
                </dgm:adjLst>
              </dgm:shape>
              <dgm:presOf/>
            </dgm:layoutNode>
            <dgm:layoutNode name="parallelogram4" styleLbl="alignNode1">
              <dgm:alg type="sp"/>
              <dgm:shape xmlns:r="http://schemas.openxmlformats.org/officeDocument/2006/relationships" type="parallelogram" r:blip="">
                <dgm:adjLst>
                  <dgm:adj idx="1" val="1.4084"/>
                </dgm:adjLst>
              </dgm:shape>
              <dgm:presOf/>
            </dgm:layoutNode>
            <dgm:layoutNode name="parallelogram5" styleLbl="alignNode1">
              <dgm:alg type="sp"/>
              <dgm:shape xmlns:r="http://schemas.openxmlformats.org/officeDocument/2006/relationships" type="parallelogram" r:blip="">
                <dgm:adjLst>
                  <dgm:adj idx="1" val="1.4084"/>
                </dgm:adjLst>
              </dgm:shape>
              <dgm:presOf/>
            </dgm:layoutNode>
            <dgm:layoutNode name="parallelogram6" styleLbl="alignNode1">
              <dgm:alg type="sp"/>
              <dgm:shape xmlns:r="http://schemas.openxmlformats.org/officeDocument/2006/relationships" type="parallelogram" r:blip="">
                <dgm:adjLst>
                  <dgm:adj idx="1" val="1.4084"/>
                </dgm:adjLst>
              </dgm:shape>
              <dgm:presOf/>
            </dgm:layoutNode>
            <dgm:layoutNode name="parallelogram7" styleLbl="alignNode1">
              <dgm:alg type="sp"/>
              <dgm:shape xmlns:r="http://schemas.openxmlformats.org/officeDocument/2006/relationships" type="parallelogram" r:blip="">
                <dgm:adjLst>
                  <dgm:adj idx="1" val="1.4084"/>
                </dgm:adjLst>
              </dgm:shape>
              <dgm:presOf/>
            </dgm:layoutNode>
          </dgm:layoutNode>
        </dgm:else>
      </dgm:choos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8/layout/VerticalAccentList">
  <dgm:title val=""/>
  <dgm:desc val=""/>
  <dgm:catLst>
    <dgm:cat type="list" pri="16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clrData>
  <dgm:layoutNode name="Name0">
    <dgm:varLst>
      <dgm:chMax/>
      <dgm:chPref/>
      <dgm:dir/>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constrLst>
      <dgm:constr type="primFontSz" for="des" forName="parenttext" refType="primFontSz" refFor="des" refForName="childtext" op="gte"/>
      <dgm:constr type="w" for="ch" forName="composite" refType="w"/>
      <dgm:constr type="h" for="ch" forName="composite" refType="h"/>
      <dgm:constr type="w" for="ch" forName="parallelogramComposite" refType="w"/>
      <dgm:constr type="h" for="ch" forName="parallelogramComposite" refType="h"/>
      <dgm:constr type="w" for="ch" forName="parenttextcomposite" refType="w" fact="0.9"/>
      <dgm:constr type="h" for="ch" forName="parenttextcomposite" refType="h" fact="0.6"/>
      <dgm:constr type="h" for="ch" forName="sibTrans" refType="h" refFor="ch" refForName="composite" op="equ" fact="0.02"/>
      <dgm:constr type="h" for="ch" forName="sibTrans" op="equ"/>
    </dgm:constrLst>
    <dgm:forEach name="nodesForEach" axis="ch" ptType="node">
      <dgm:layoutNode name="parenttextcomposite">
        <dgm:alg type="composite">
          <dgm:param type="ar" val="11"/>
        </dgm:alg>
        <dgm:shape xmlns:r="http://schemas.openxmlformats.org/officeDocument/2006/relationships" r:blip="">
          <dgm:adjLst/>
        </dgm:shape>
        <dgm:constrLst>
          <dgm:constr type="h" for="ch" forName="parenttext" refType="h"/>
          <dgm:constr type="w" for="ch" forName="parenttext" refType="w"/>
        </dgm:constrLst>
        <dgm:layoutNode name="parenttext" styleLbl="revTx">
          <dgm:varLst>
            <dgm:chMax/>
            <dgm:chPref val="2"/>
            <dgm:bulletEnabled val="1"/>
          </dgm:varLst>
          <dgm:choose name="Name4">
            <dgm:if name="Name5" func="var" arg="dir" op="equ" val="norm">
              <dgm:alg type="tx">
                <dgm:param type="parTxLTRAlign" val="l"/>
                <dgm:param type="txAnchorVert" val="b"/>
              </dgm:alg>
            </dgm:if>
            <dgm:else name="Name6">
              <dgm:alg type="tx">
                <dgm:param type="parTxLTRAlign" val="r"/>
                <dgm:param type="txAnchorVert" val="b"/>
              </dgm:alg>
            </dgm:else>
          </dgm:choose>
          <dgm:shape xmlns:r="http://schemas.openxmlformats.org/officeDocument/2006/relationships" type="rect" r:blip="">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dgm:choose name="Name7">
        <dgm:if name="Name8" axis="ch" ptType="node" func="cnt" op="gte" val="1">
          <dgm:layoutNode name="composite">
            <dgm:alg type="composite">
              <dgm:param type="ar" val="6"/>
            </dgm:alg>
            <dgm:shape xmlns:r="http://schemas.openxmlformats.org/officeDocument/2006/relationships" r:blip="">
              <dgm:adjLst/>
            </dgm:shape>
            <dgm:choose name="Name9">
              <dgm:if name="Name10" func="var" arg="dir" op="equ" val="norm">
                <dgm:constrLst>
                  <dgm:constr type="l" for="ch" forName="chevron1" refType="w" fact="0.0301"/>
                  <dgm:constr type="t" for="ch" forName="chevron1" refType="h" fact="0"/>
                  <dgm:constr type="w" for="ch" forName="chevron1" refType="w" fact="0.2106"/>
                  <dgm:constr type="h" for="ch" forName="chevron1" refType="h"/>
                  <dgm:constr type="l" for="ch" forName="chevron2" refType="w" fact="0.1566"/>
                  <dgm:constr type="t" for="ch" forName="chevron2" refType="h" fact="0"/>
                  <dgm:constr type="w" for="ch" forName="chevron2" refType="w" fact="0.2106"/>
                  <dgm:constr type="h" for="ch" forName="chevron2" refType="h"/>
                  <dgm:constr type="l" for="ch" forName="chevron3" refType="w" fact="0.2832"/>
                  <dgm:constr type="t" for="ch" forName="chevron3" refType="h" fact="0"/>
                  <dgm:constr type="w" for="ch" forName="chevron3" refType="w" fact="0.2106"/>
                  <dgm:constr type="h" for="ch" forName="chevron3" refType="h"/>
                  <dgm:constr type="l" for="ch" forName="chevron4" refType="w" fact="0.4097"/>
                  <dgm:constr type="t" for="ch" forName="chevron4" refType="h" fact="0"/>
                  <dgm:constr type="w" for="ch" forName="chevron4" refType="w" fact="0.2106"/>
                  <dgm:constr type="h" for="ch" forName="chevron4" refType="h"/>
                  <dgm:constr type="l" for="ch" forName="chevron5" refType="w" fact="0.5363"/>
                  <dgm:constr type="t" for="ch" forName="chevron5" refType="h" fact="0"/>
                  <dgm:constr type="w" for="ch" forName="chevron5" refType="w" fact="0.2106"/>
                  <dgm:constr type="h" for="ch" forName="chevron5" refType="h"/>
                  <dgm:constr type="l" for="ch" forName="chevron6" refType="w" fact="0.6628"/>
                  <dgm:constr type="t" for="ch" forName="chevron6" refType="h" fact="0"/>
                  <dgm:constr type="w" for="ch" forName="chevron6" refType="w" fact="0.2106"/>
                  <dgm:constr type="h" for="ch" forName="chevron6" refType="h"/>
                  <dgm:constr type="l" for="ch" forName="chevron7" refType="w" fact="0.7894"/>
                  <dgm:constr type="t" for="ch" forName="chevron7" refType="h" fact="0"/>
                  <dgm:constr type="w" for="ch" forName="chevron7" refType="w" fact="0.2106"/>
                  <dgm:constr type="h" for="ch" forName="chevron7" refType="h"/>
                  <dgm:constr type="l" for="ch" forName="childtext" refType="w" fact="0.0301"/>
                  <dgm:constr type="t" for="ch" forName="childtext" refType="h" fact="0.1"/>
                  <dgm:constr type="w" for="ch" forName="childtext" refType="w" fact="0.9117"/>
                  <dgm:constr type="h" for="ch" forName="childtext" refType="h" fact="0.8"/>
                </dgm:constrLst>
              </dgm:if>
              <dgm:else name="Name11">
                <dgm:constrLst>
                  <dgm:constr type="l" for="ch" forName="chevron1" refType="w" fact="0.0301"/>
                  <dgm:constr type="t" for="ch" forName="chevron1" refType="h" fact="0"/>
                  <dgm:constr type="w" for="ch" forName="chevron1" refType="w" fact="0.2106"/>
                  <dgm:constr type="h" for="ch" forName="chevron1" refType="h"/>
                  <dgm:constr type="l" for="ch" forName="chevron2" refType="w" fact="0.1566"/>
                  <dgm:constr type="t" for="ch" forName="chevron2" refType="h" fact="0"/>
                  <dgm:constr type="w" for="ch" forName="chevron2" refType="w" fact="0.2106"/>
                  <dgm:constr type="h" for="ch" forName="chevron2" refType="h"/>
                  <dgm:constr type="l" for="ch" forName="chevron3" refType="w" fact="0.2832"/>
                  <dgm:constr type="t" for="ch" forName="chevron3" refType="h" fact="0"/>
                  <dgm:constr type="w" for="ch" forName="chevron3" refType="w" fact="0.2106"/>
                  <dgm:constr type="h" for="ch" forName="chevron3" refType="h"/>
                  <dgm:constr type="l" for="ch" forName="chevron4" refType="w" fact="0.4097"/>
                  <dgm:constr type="t" for="ch" forName="chevron4" refType="h" fact="0"/>
                  <dgm:constr type="w" for="ch" forName="chevron4" refType="w" fact="0.2106"/>
                  <dgm:constr type="h" for="ch" forName="chevron4" refType="h"/>
                  <dgm:constr type="l" for="ch" forName="chevron5" refType="w" fact="0.5363"/>
                  <dgm:constr type="t" for="ch" forName="chevron5" refType="h" fact="0"/>
                  <dgm:constr type="w" for="ch" forName="chevron5" refType="w" fact="0.2106"/>
                  <dgm:constr type="h" for="ch" forName="chevron5" refType="h"/>
                  <dgm:constr type="l" for="ch" forName="chevron6" refType="w" fact="0.6628"/>
                  <dgm:constr type="t" for="ch" forName="chevron6" refType="h" fact="0"/>
                  <dgm:constr type="w" for="ch" forName="chevron6" refType="w" fact="0.2106"/>
                  <dgm:constr type="h" for="ch" forName="chevron6" refType="h"/>
                  <dgm:constr type="l" for="ch" forName="chevron7" refType="w" fact="0.7894"/>
                  <dgm:constr type="t" for="ch" forName="chevron7" refType="h" fact="0"/>
                  <dgm:constr type="w" for="ch" forName="chevron7" refType="w" fact="0.2106"/>
                  <dgm:constr type="h" for="ch" forName="chevron7" refType="h"/>
                  <dgm:constr type="l" for="ch" forName="childtext" refType="w" fact="0.0883"/>
                  <dgm:constr type="t" for="ch" forName="childtext" refType="h" fact="0.1"/>
                  <dgm:constr type="w" for="ch" forName="childtext" refType="w" fact="0.9117"/>
                  <dgm:constr type="h" for="ch" forName="childtext" refType="h" fact="0.8"/>
                </dgm:constrLst>
              </dgm:else>
            </dgm:choose>
            <dgm:ruleLst/>
            <dgm:layoutNode name="chevron1" styleLbl="alignNode1">
              <dgm:alg type="sp"/>
              <dgm:choose name="Name12">
                <dgm:if name="Name13" func="var" arg="dir" op="equ" val="norm">
                  <dgm:shape xmlns:r="http://schemas.openxmlformats.org/officeDocument/2006/relationships" type="chevron" r:blip="">
                    <dgm:adjLst>
                      <dgm:adj idx="1" val="0.7061"/>
                    </dgm:adjLst>
                  </dgm:shape>
                </dgm:if>
                <dgm:else name="Name14">
                  <dgm:shape xmlns:r="http://schemas.openxmlformats.org/officeDocument/2006/relationships" rot="180" type="chevron" r:blip="">
                    <dgm:adjLst>
                      <dgm:adj idx="1" val="0.7061"/>
                    </dgm:adjLst>
                  </dgm:shape>
                </dgm:else>
              </dgm:choose>
              <dgm:presOf/>
            </dgm:layoutNode>
            <dgm:layoutNode name="chevron2" styleLbl="alignNode1">
              <dgm:alg type="sp"/>
              <dgm:choose name="Name15">
                <dgm:if name="Name16" func="var" arg="dir" op="equ" val="norm">
                  <dgm:shape xmlns:r="http://schemas.openxmlformats.org/officeDocument/2006/relationships" type="chevron" r:blip="">
                    <dgm:adjLst>
                      <dgm:adj idx="1" val="0.7061"/>
                    </dgm:adjLst>
                  </dgm:shape>
                </dgm:if>
                <dgm:else name="Name17">
                  <dgm:shape xmlns:r="http://schemas.openxmlformats.org/officeDocument/2006/relationships" rot="180" type="chevron" r:blip="">
                    <dgm:adjLst>
                      <dgm:adj idx="1" val="0.7061"/>
                    </dgm:adjLst>
                  </dgm:shape>
                </dgm:else>
              </dgm:choose>
              <dgm:presOf/>
            </dgm:layoutNode>
            <dgm:layoutNode name="chevron3" styleLbl="alignNode1">
              <dgm:alg type="sp"/>
              <dgm:choose name="Name18">
                <dgm:if name="Name19" func="var" arg="dir" op="equ" val="norm">
                  <dgm:shape xmlns:r="http://schemas.openxmlformats.org/officeDocument/2006/relationships" type="chevron" r:blip="">
                    <dgm:adjLst>
                      <dgm:adj idx="1" val="0.7061"/>
                    </dgm:adjLst>
                  </dgm:shape>
                </dgm:if>
                <dgm:else name="Name20">
                  <dgm:shape xmlns:r="http://schemas.openxmlformats.org/officeDocument/2006/relationships" rot="180" type="chevron" r:blip="">
                    <dgm:adjLst>
                      <dgm:adj idx="1" val="0.7061"/>
                    </dgm:adjLst>
                  </dgm:shape>
                </dgm:else>
              </dgm:choose>
              <dgm:presOf/>
            </dgm:layoutNode>
            <dgm:layoutNode name="chevron4" styleLbl="alignNode1">
              <dgm:alg type="sp"/>
              <dgm:choose name="Name21">
                <dgm:if name="Name22" func="var" arg="dir" op="equ" val="norm">
                  <dgm:shape xmlns:r="http://schemas.openxmlformats.org/officeDocument/2006/relationships" type="chevron" r:blip="">
                    <dgm:adjLst>
                      <dgm:adj idx="1" val="0.7061"/>
                    </dgm:adjLst>
                  </dgm:shape>
                </dgm:if>
                <dgm:else name="Name23">
                  <dgm:shape xmlns:r="http://schemas.openxmlformats.org/officeDocument/2006/relationships" rot="180" type="chevron" r:blip="">
                    <dgm:adjLst>
                      <dgm:adj idx="1" val="0.7061"/>
                    </dgm:adjLst>
                  </dgm:shape>
                </dgm:else>
              </dgm:choose>
              <dgm:presOf/>
            </dgm:layoutNode>
            <dgm:layoutNode name="chevron5" styleLbl="alignNode1">
              <dgm:alg type="sp"/>
              <dgm:choose name="Name24">
                <dgm:if name="Name25" func="var" arg="dir" op="equ" val="norm">
                  <dgm:shape xmlns:r="http://schemas.openxmlformats.org/officeDocument/2006/relationships" type="chevron" r:blip="">
                    <dgm:adjLst>
                      <dgm:adj idx="1" val="0.7061"/>
                    </dgm:adjLst>
                  </dgm:shape>
                </dgm:if>
                <dgm:else name="Name26">
                  <dgm:shape xmlns:r="http://schemas.openxmlformats.org/officeDocument/2006/relationships" rot="180" type="chevron" r:blip="">
                    <dgm:adjLst>
                      <dgm:adj idx="1" val="0.7061"/>
                    </dgm:adjLst>
                  </dgm:shape>
                </dgm:else>
              </dgm:choose>
              <dgm:presOf/>
            </dgm:layoutNode>
            <dgm:layoutNode name="chevron6" styleLbl="alignNode1">
              <dgm:alg type="sp"/>
              <dgm:choose name="Name27">
                <dgm:if name="Name28" func="var" arg="dir" op="equ" val="norm">
                  <dgm:shape xmlns:r="http://schemas.openxmlformats.org/officeDocument/2006/relationships" type="chevron" r:blip="">
                    <dgm:adjLst>
                      <dgm:adj idx="1" val="0.7061"/>
                    </dgm:adjLst>
                  </dgm:shape>
                </dgm:if>
                <dgm:else name="Name29">
                  <dgm:shape xmlns:r="http://schemas.openxmlformats.org/officeDocument/2006/relationships" rot="180" type="chevron" r:blip="">
                    <dgm:adjLst>
                      <dgm:adj idx="1" val="0.7061"/>
                    </dgm:adjLst>
                  </dgm:shape>
                </dgm:else>
              </dgm:choose>
              <dgm:presOf/>
            </dgm:layoutNode>
            <dgm:layoutNode name="chevron7" styleLbl="alignNode1">
              <dgm:alg type="sp"/>
              <dgm:choose name="Name30">
                <dgm:if name="Name31" func="var" arg="dir" op="equ" val="norm">
                  <dgm:shape xmlns:r="http://schemas.openxmlformats.org/officeDocument/2006/relationships" type="chevron" r:blip="">
                    <dgm:adjLst>
                      <dgm:adj idx="1" val="0.7061"/>
                    </dgm:adjLst>
                  </dgm:shape>
                </dgm:if>
                <dgm:else name="Name32">
                  <dgm:shape xmlns:r="http://schemas.openxmlformats.org/officeDocument/2006/relationships" rot="180" type="chevron" r:blip="">
                    <dgm:adjLst>
                      <dgm:adj idx="1" val="0.7061"/>
                    </dgm:adjLst>
                  </dgm:shape>
                </dgm:else>
              </dgm:choose>
              <dgm:presOf/>
            </dgm:layoutNode>
            <dgm:layoutNode name="childtext" styleLbl="solidFgAcc1">
              <dgm:varLst>
                <dgm:chMax/>
                <dgm:chPref val="0"/>
                <dgm:bulletEnabled val="1"/>
              </dgm:varLst>
              <dgm:choose name="Name33">
                <dgm:if name="Name34" func="var" arg="dir" op="equ" val="norm">
                  <dgm:alg type="tx">
                    <dgm:param type="parTxLTRAlign" val="l"/>
                    <dgm:param type="txAnchorVertCh" val="t"/>
                  </dgm:alg>
                </dgm:if>
                <dgm:else name="Name35">
                  <dgm:alg type="tx">
                    <dgm:param type="parTxLTRAlign" val="r"/>
                    <dgm:param type="shpTxLTRAlignCh" val="r"/>
                    <dgm:param type="txAnchorVertCh" val="t"/>
                  </dgm:alg>
                </dgm:else>
              </dgm:choose>
              <dgm:shape xmlns:r="http://schemas.openxmlformats.org/officeDocument/2006/relationships" type="rect" r:blip="">
                <dgm:adjLst/>
              </dgm:shape>
              <dgm:presOf axis="des" ptType="node"/>
              <dgm:constrLst>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dgm:if>
        <dgm:else name="Name36">
          <dgm:layoutNode name="parallelogramComposite">
            <dgm:alg type="composite">
              <dgm:param type="ar" val="50"/>
            </dgm:alg>
            <dgm:shape xmlns:r="http://schemas.openxmlformats.org/officeDocument/2006/relationships" r:blip="">
              <dgm:adjLst/>
            </dgm:shape>
            <dgm:constrLst>
              <dgm:constr type="l" for="ch" forName="parallelogram1" refType="w" fact="0"/>
              <dgm:constr type="t" for="ch" forName="parallelogram1" refType="h" fact="0"/>
              <dgm:constr type="w" for="ch" forName="parallelogram1" refType="w" fact="0.12"/>
              <dgm:constr type="h" for="ch" forName="parallelogram1" refType="h"/>
              <dgm:constr type="l" for="ch" forName="parallelogram2" refType="w" fact="0.127"/>
              <dgm:constr type="t" for="ch" forName="parallelogram2" refType="h" fact="0"/>
              <dgm:constr type="w" for="ch" forName="parallelogram2" refType="w" fact="0.12"/>
              <dgm:constr type="h" for="ch" forName="parallelogram2" refType="h"/>
              <dgm:constr type="l" for="ch" forName="parallelogram3" refType="w" fact="0.254"/>
              <dgm:constr type="t" for="ch" forName="parallelogram3" refType="h" fact="0"/>
              <dgm:constr type="w" for="ch" forName="parallelogram3" refType="w" fact="0.12"/>
              <dgm:constr type="h" for="ch" forName="parallelogram3" refType="h"/>
              <dgm:constr type="l" for="ch" forName="parallelogram4" refType="w" fact="0.381"/>
              <dgm:constr type="t" for="ch" forName="parallelogram4" refType="h" fact="0"/>
              <dgm:constr type="w" for="ch" forName="parallelogram4" refType="w" fact="0.12"/>
              <dgm:constr type="h" for="ch" forName="parallelogram4" refType="h"/>
              <dgm:constr type="l" for="ch" forName="parallelogram5" refType="w" fact="0.508"/>
              <dgm:constr type="t" for="ch" forName="parallelogram5" refType="h" fact="0"/>
              <dgm:constr type="w" for="ch" forName="parallelogram5" refType="w" fact="0.12"/>
              <dgm:constr type="h" for="ch" forName="parallelogram5" refType="h"/>
              <dgm:constr type="l" for="ch" forName="parallelogram6" refType="w" fact="0.635"/>
              <dgm:constr type="t" for="ch" forName="parallelogram6" refType="h" fact="0"/>
              <dgm:constr type="w" for="ch" forName="parallelogram6" refType="w" fact="0.12"/>
              <dgm:constr type="h" for="ch" forName="parallelogram6" refType="h"/>
              <dgm:constr type="l" for="ch" forName="parallelogram7" refType="w" fact="0.762"/>
              <dgm:constr type="t" for="ch" forName="parallelogram7" refType="h" fact="0"/>
              <dgm:constr type="w" for="ch" forName="parallelogram7" refType="w" fact="0.12"/>
              <dgm:constr type="h" for="ch" forName="parallelogram7" refType="h"/>
            </dgm:constrLst>
            <dgm:ruleLst/>
            <dgm:layoutNode name="parallelogram1" styleLbl="alignNode1">
              <dgm:alg type="sp"/>
              <dgm:shape xmlns:r="http://schemas.openxmlformats.org/officeDocument/2006/relationships" type="parallelogram" r:blip="">
                <dgm:adjLst>
                  <dgm:adj idx="1" val="1.4084"/>
                </dgm:adjLst>
              </dgm:shape>
              <dgm:presOf/>
            </dgm:layoutNode>
            <dgm:layoutNode name="parallelogram2" styleLbl="alignNode1">
              <dgm:alg type="sp"/>
              <dgm:shape xmlns:r="http://schemas.openxmlformats.org/officeDocument/2006/relationships" type="parallelogram" r:blip="">
                <dgm:adjLst>
                  <dgm:adj idx="1" val="1.4084"/>
                </dgm:adjLst>
              </dgm:shape>
              <dgm:presOf/>
            </dgm:layoutNode>
            <dgm:layoutNode name="parallelogram3" styleLbl="alignNode1">
              <dgm:alg type="sp"/>
              <dgm:shape xmlns:r="http://schemas.openxmlformats.org/officeDocument/2006/relationships" type="parallelogram" r:blip="">
                <dgm:adjLst>
                  <dgm:adj idx="1" val="1.4084"/>
                </dgm:adjLst>
              </dgm:shape>
              <dgm:presOf/>
            </dgm:layoutNode>
            <dgm:layoutNode name="parallelogram4" styleLbl="alignNode1">
              <dgm:alg type="sp"/>
              <dgm:shape xmlns:r="http://schemas.openxmlformats.org/officeDocument/2006/relationships" type="parallelogram" r:blip="">
                <dgm:adjLst>
                  <dgm:adj idx="1" val="1.4084"/>
                </dgm:adjLst>
              </dgm:shape>
              <dgm:presOf/>
            </dgm:layoutNode>
            <dgm:layoutNode name="parallelogram5" styleLbl="alignNode1">
              <dgm:alg type="sp"/>
              <dgm:shape xmlns:r="http://schemas.openxmlformats.org/officeDocument/2006/relationships" type="parallelogram" r:blip="">
                <dgm:adjLst>
                  <dgm:adj idx="1" val="1.4084"/>
                </dgm:adjLst>
              </dgm:shape>
              <dgm:presOf/>
            </dgm:layoutNode>
            <dgm:layoutNode name="parallelogram6" styleLbl="alignNode1">
              <dgm:alg type="sp"/>
              <dgm:shape xmlns:r="http://schemas.openxmlformats.org/officeDocument/2006/relationships" type="parallelogram" r:blip="">
                <dgm:adjLst>
                  <dgm:adj idx="1" val="1.4084"/>
                </dgm:adjLst>
              </dgm:shape>
              <dgm:presOf/>
            </dgm:layoutNode>
            <dgm:layoutNode name="parallelogram7" styleLbl="alignNode1">
              <dgm:alg type="sp"/>
              <dgm:shape xmlns:r="http://schemas.openxmlformats.org/officeDocument/2006/relationships" type="parallelogram" r:blip="">
                <dgm:adjLst>
                  <dgm:adj idx="1" val="1.4084"/>
                </dgm:adjLst>
              </dgm:shape>
              <dgm:presOf/>
            </dgm:layoutNode>
          </dgm:layoutNode>
        </dgm:else>
      </dgm:choos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8/layout/VerticalAccentList">
  <dgm:title val=""/>
  <dgm:desc val=""/>
  <dgm:catLst>
    <dgm:cat type="list" pri="16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clrData>
  <dgm:layoutNode name="Name0">
    <dgm:varLst>
      <dgm:chMax/>
      <dgm:chPref/>
      <dgm:dir/>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constrLst>
      <dgm:constr type="primFontSz" for="des" forName="parenttext" refType="primFontSz" refFor="des" refForName="childtext" op="gte"/>
      <dgm:constr type="w" for="ch" forName="composite" refType="w"/>
      <dgm:constr type="h" for="ch" forName="composite" refType="h"/>
      <dgm:constr type="w" for="ch" forName="parallelogramComposite" refType="w"/>
      <dgm:constr type="h" for="ch" forName="parallelogramComposite" refType="h"/>
      <dgm:constr type="w" for="ch" forName="parenttextcomposite" refType="w" fact="0.9"/>
      <dgm:constr type="h" for="ch" forName="parenttextcomposite" refType="h" fact="0.6"/>
      <dgm:constr type="h" for="ch" forName="sibTrans" refType="h" refFor="ch" refForName="composite" op="equ" fact="0.02"/>
      <dgm:constr type="h" for="ch" forName="sibTrans" op="equ"/>
    </dgm:constrLst>
    <dgm:forEach name="nodesForEach" axis="ch" ptType="node">
      <dgm:layoutNode name="parenttextcomposite">
        <dgm:alg type="composite">
          <dgm:param type="ar" val="11"/>
        </dgm:alg>
        <dgm:shape xmlns:r="http://schemas.openxmlformats.org/officeDocument/2006/relationships" r:blip="">
          <dgm:adjLst/>
        </dgm:shape>
        <dgm:constrLst>
          <dgm:constr type="h" for="ch" forName="parenttext" refType="h"/>
          <dgm:constr type="w" for="ch" forName="parenttext" refType="w"/>
        </dgm:constrLst>
        <dgm:layoutNode name="parenttext" styleLbl="revTx">
          <dgm:varLst>
            <dgm:chMax/>
            <dgm:chPref val="2"/>
            <dgm:bulletEnabled val="1"/>
          </dgm:varLst>
          <dgm:choose name="Name4">
            <dgm:if name="Name5" func="var" arg="dir" op="equ" val="norm">
              <dgm:alg type="tx">
                <dgm:param type="parTxLTRAlign" val="l"/>
                <dgm:param type="txAnchorVert" val="b"/>
              </dgm:alg>
            </dgm:if>
            <dgm:else name="Name6">
              <dgm:alg type="tx">
                <dgm:param type="parTxLTRAlign" val="r"/>
                <dgm:param type="txAnchorVert" val="b"/>
              </dgm:alg>
            </dgm:else>
          </dgm:choose>
          <dgm:shape xmlns:r="http://schemas.openxmlformats.org/officeDocument/2006/relationships" type="rect" r:blip="">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dgm:choose name="Name7">
        <dgm:if name="Name8" axis="ch" ptType="node" func="cnt" op="gte" val="1">
          <dgm:layoutNode name="composite">
            <dgm:alg type="composite">
              <dgm:param type="ar" val="6"/>
            </dgm:alg>
            <dgm:shape xmlns:r="http://schemas.openxmlformats.org/officeDocument/2006/relationships" r:blip="">
              <dgm:adjLst/>
            </dgm:shape>
            <dgm:choose name="Name9">
              <dgm:if name="Name10" func="var" arg="dir" op="equ" val="norm">
                <dgm:constrLst>
                  <dgm:constr type="l" for="ch" forName="chevron1" refType="w" fact="0.0301"/>
                  <dgm:constr type="t" for="ch" forName="chevron1" refType="h" fact="0"/>
                  <dgm:constr type="w" for="ch" forName="chevron1" refType="w" fact="0.2106"/>
                  <dgm:constr type="h" for="ch" forName="chevron1" refType="h"/>
                  <dgm:constr type="l" for="ch" forName="chevron2" refType="w" fact="0.1566"/>
                  <dgm:constr type="t" for="ch" forName="chevron2" refType="h" fact="0"/>
                  <dgm:constr type="w" for="ch" forName="chevron2" refType="w" fact="0.2106"/>
                  <dgm:constr type="h" for="ch" forName="chevron2" refType="h"/>
                  <dgm:constr type="l" for="ch" forName="chevron3" refType="w" fact="0.2832"/>
                  <dgm:constr type="t" for="ch" forName="chevron3" refType="h" fact="0"/>
                  <dgm:constr type="w" for="ch" forName="chevron3" refType="w" fact="0.2106"/>
                  <dgm:constr type="h" for="ch" forName="chevron3" refType="h"/>
                  <dgm:constr type="l" for="ch" forName="chevron4" refType="w" fact="0.4097"/>
                  <dgm:constr type="t" for="ch" forName="chevron4" refType="h" fact="0"/>
                  <dgm:constr type="w" for="ch" forName="chevron4" refType="w" fact="0.2106"/>
                  <dgm:constr type="h" for="ch" forName="chevron4" refType="h"/>
                  <dgm:constr type="l" for="ch" forName="chevron5" refType="w" fact="0.5363"/>
                  <dgm:constr type="t" for="ch" forName="chevron5" refType="h" fact="0"/>
                  <dgm:constr type="w" for="ch" forName="chevron5" refType="w" fact="0.2106"/>
                  <dgm:constr type="h" for="ch" forName="chevron5" refType="h"/>
                  <dgm:constr type="l" for="ch" forName="chevron6" refType="w" fact="0.6628"/>
                  <dgm:constr type="t" for="ch" forName="chevron6" refType="h" fact="0"/>
                  <dgm:constr type="w" for="ch" forName="chevron6" refType="w" fact="0.2106"/>
                  <dgm:constr type="h" for="ch" forName="chevron6" refType="h"/>
                  <dgm:constr type="l" for="ch" forName="chevron7" refType="w" fact="0.7894"/>
                  <dgm:constr type="t" for="ch" forName="chevron7" refType="h" fact="0"/>
                  <dgm:constr type="w" for="ch" forName="chevron7" refType="w" fact="0.2106"/>
                  <dgm:constr type="h" for="ch" forName="chevron7" refType="h"/>
                  <dgm:constr type="l" for="ch" forName="childtext" refType="w" fact="0.0301"/>
                  <dgm:constr type="t" for="ch" forName="childtext" refType="h" fact="0.1"/>
                  <dgm:constr type="w" for="ch" forName="childtext" refType="w" fact="0.9117"/>
                  <dgm:constr type="h" for="ch" forName="childtext" refType="h" fact="0.8"/>
                </dgm:constrLst>
              </dgm:if>
              <dgm:else name="Name11">
                <dgm:constrLst>
                  <dgm:constr type="l" for="ch" forName="chevron1" refType="w" fact="0.0301"/>
                  <dgm:constr type="t" for="ch" forName="chevron1" refType="h" fact="0"/>
                  <dgm:constr type="w" for="ch" forName="chevron1" refType="w" fact="0.2106"/>
                  <dgm:constr type="h" for="ch" forName="chevron1" refType="h"/>
                  <dgm:constr type="l" for="ch" forName="chevron2" refType="w" fact="0.1566"/>
                  <dgm:constr type="t" for="ch" forName="chevron2" refType="h" fact="0"/>
                  <dgm:constr type="w" for="ch" forName="chevron2" refType="w" fact="0.2106"/>
                  <dgm:constr type="h" for="ch" forName="chevron2" refType="h"/>
                  <dgm:constr type="l" for="ch" forName="chevron3" refType="w" fact="0.2832"/>
                  <dgm:constr type="t" for="ch" forName="chevron3" refType="h" fact="0"/>
                  <dgm:constr type="w" for="ch" forName="chevron3" refType="w" fact="0.2106"/>
                  <dgm:constr type="h" for="ch" forName="chevron3" refType="h"/>
                  <dgm:constr type="l" for="ch" forName="chevron4" refType="w" fact="0.4097"/>
                  <dgm:constr type="t" for="ch" forName="chevron4" refType="h" fact="0"/>
                  <dgm:constr type="w" for="ch" forName="chevron4" refType="w" fact="0.2106"/>
                  <dgm:constr type="h" for="ch" forName="chevron4" refType="h"/>
                  <dgm:constr type="l" for="ch" forName="chevron5" refType="w" fact="0.5363"/>
                  <dgm:constr type="t" for="ch" forName="chevron5" refType="h" fact="0"/>
                  <dgm:constr type="w" for="ch" forName="chevron5" refType="w" fact="0.2106"/>
                  <dgm:constr type="h" for="ch" forName="chevron5" refType="h"/>
                  <dgm:constr type="l" for="ch" forName="chevron6" refType="w" fact="0.6628"/>
                  <dgm:constr type="t" for="ch" forName="chevron6" refType="h" fact="0"/>
                  <dgm:constr type="w" for="ch" forName="chevron6" refType="w" fact="0.2106"/>
                  <dgm:constr type="h" for="ch" forName="chevron6" refType="h"/>
                  <dgm:constr type="l" for="ch" forName="chevron7" refType="w" fact="0.7894"/>
                  <dgm:constr type="t" for="ch" forName="chevron7" refType="h" fact="0"/>
                  <dgm:constr type="w" for="ch" forName="chevron7" refType="w" fact="0.2106"/>
                  <dgm:constr type="h" for="ch" forName="chevron7" refType="h"/>
                  <dgm:constr type="l" for="ch" forName="childtext" refType="w" fact="0.0883"/>
                  <dgm:constr type="t" for="ch" forName="childtext" refType="h" fact="0.1"/>
                  <dgm:constr type="w" for="ch" forName="childtext" refType="w" fact="0.9117"/>
                  <dgm:constr type="h" for="ch" forName="childtext" refType="h" fact="0.8"/>
                </dgm:constrLst>
              </dgm:else>
            </dgm:choose>
            <dgm:ruleLst/>
            <dgm:layoutNode name="chevron1" styleLbl="alignNode1">
              <dgm:alg type="sp"/>
              <dgm:choose name="Name12">
                <dgm:if name="Name13" func="var" arg="dir" op="equ" val="norm">
                  <dgm:shape xmlns:r="http://schemas.openxmlformats.org/officeDocument/2006/relationships" type="chevron" r:blip="">
                    <dgm:adjLst>
                      <dgm:adj idx="1" val="0.7061"/>
                    </dgm:adjLst>
                  </dgm:shape>
                </dgm:if>
                <dgm:else name="Name14">
                  <dgm:shape xmlns:r="http://schemas.openxmlformats.org/officeDocument/2006/relationships" rot="180" type="chevron" r:blip="">
                    <dgm:adjLst>
                      <dgm:adj idx="1" val="0.7061"/>
                    </dgm:adjLst>
                  </dgm:shape>
                </dgm:else>
              </dgm:choose>
              <dgm:presOf/>
            </dgm:layoutNode>
            <dgm:layoutNode name="chevron2" styleLbl="alignNode1">
              <dgm:alg type="sp"/>
              <dgm:choose name="Name15">
                <dgm:if name="Name16" func="var" arg="dir" op="equ" val="norm">
                  <dgm:shape xmlns:r="http://schemas.openxmlformats.org/officeDocument/2006/relationships" type="chevron" r:blip="">
                    <dgm:adjLst>
                      <dgm:adj idx="1" val="0.7061"/>
                    </dgm:adjLst>
                  </dgm:shape>
                </dgm:if>
                <dgm:else name="Name17">
                  <dgm:shape xmlns:r="http://schemas.openxmlformats.org/officeDocument/2006/relationships" rot="180" type="chevron" r:blip="">
                    <dgm:adjLst>
                      <dgm:adj idx="1" val="0.7061"/>
                    </dgm:adjLst>
                  </dgm:shape>
                </dgm:else>
              </dgm:choose>
              <dgm:presOf/>
            </dgm:layoutNode>
            <dgm:layoutNode name="chevron3" styleLbl="alignNode1">
              <dgm:alg type="sp"/>
              <dgm:choose name="Name18">
                <dgm:if name="Name19" func="var" arg="dir" op="equ" val="norm">
                  <dgm:shape xmlns:r="http://schemas.openxmlformats.org/officeDocument/2006/relationships" type="chevron" r:blip="">
                    <dgm:adjLst>
                      <dgm:adj idx="1" val="0.7061"/>
                    </dgm:adjLst>
                  </dgm:shape>
                </dgm:if>
                <dgm:else name="Name20">
                  <dgm:shape xmlns:r="http://schemas.openxmlformats.org/officeDocument/2006/relationships" rot="180" type="chevron" r:blip="">
                    <dgm:adjLst>
                      <dgm:adj idx="1" val="0.7061"/>
                    </dgm:adjLst>
                  </dgm:shape>
                </dgm:else>
              </dgm:choose>
              <dgm:presOf/>
            </dgm:layoutNode>
            <dgm:layoutNode name="chevron4" styleLbl="alignNode1">
              <dgm:alg type="sp"/>
              <dgm:choose name="Name21">
                <dgm:if name="Name22" func="var" arg="dir" op="equ" val="norm">
                  <dgm:shape xmlns:r="http://schemas.openxmlformats.org/officeDocument/2006/relationships" type="chevron" r:blip="">
                    <dgm:adjLst>
                      <dgm:adj idx="1" val="0.7061"/>
                    </dgm:adjLst>
                  </dgm:shape>
                </dgm:if>
                <dgm:else name="Name23">
                  <dgm:shape xmlns:r="http://schemas.openxmlformats.org/officeDocument/2006/relationships" rot="180" type="chevron" r:blip="">
                    <dgm:adjLst>
                      <dgm:adj idx="1" val="0.7061"/>
                    </dgm:adjLst>
                  </dgm:shape>
                </dgm:else>
              </dgm:choose>
              <dgm:presOf/>
            </dgm:layoutNode>
            <dgm:layoutNode name="chevron5" styleLbl="alignNode1">
              <dgm:alg type="sp"/>
              <dgm:choose name="Name24">
                <dgm:if name="Name25" func="var" arg="dir" op="equ" val="norm">
                  <dgm:shape xmlns:r="http://schemas.openxmlformats.org/officeDocument/2006/relationships" type="chevron" r:blip="">
                    <dgm:adjLst>
                      <dgm:adj idx="1" val="0.7061"/>
                    </dgm:adjLst>
                  </dgm:shape>
                </dgm:if>
                <dgm:else name="Name26">
                  <dgm:shape xmlns:r="http://schemas.openxmlformats.org/officeDocument/2006/relationships" rot="180" type="chevron" r:blip="">
                    <dgm:adjLst>
                      <dgm:adj idx="1" val="0.7061"/>
                    </dgm:adjLst>
                  </dgm:shape>
                </dgm:else>
              </dgm:choose>
              <dgm:presOf/>
            </dgm:layoutNode>
            <dgm:layoutNode name="chevron6" styleLbl="alignNode1">
              <dgm:alg type="sp"/>
              <dgm:choose name="Name27">
                <dgm:if name="Name28" func="var" arg="dir" op="equ" val="norm">
                  <dgm:shape xmlns:r="http://schemas.openxmlformats.org/officeDocument/2006/relationships" type="chevron" r:blip="">
                    <dgm:adjLst>
                      <dgm:adj idx="1" val="0.7061"/>
                    </dgm:adjLst>
                  </dgm:shape>
                </dgm:if>
                <dgm:else name="Name29">
                  <dgm:shape xmlns:r="http://schemas.openxmlformats.org/officeDocument/2006/relationships" rot="180" type="chevron" r:blip="">
                    <dgm:adjLst>
                      <dgm:adj idx="1" val="0.7061"/>
                    </dgm:adjLst>
                  </dgm:shape>
                </dgm:else>
              </dgm:choose>
              <dgm:presOf/>
            </dgm:layoutNode>
            <dgm:layoutNode name="chevron7" styleLbl="alignNode1">
              <dgm:alg type="sp"/>
              <dgm:choose name="Name30">
                <dgm:if name="Name31" func="var" arg="dir" op="equ" val="norm">
                  <dgm:shape xmlns:r="http://schemas.openxmlformats.org/officeDocument/2006/relationships" type="chevron" r:blip="">
                    <dgm:adjLst>
                      <dgm:adj idx="1" val="0.7061"/>
                    </dgm:adjLst>
                  </dgm:shape>
                </dgm:if>
                <dgm:else name="Name32">
                  <dgm:shape xmlns:r="http://schemas.openxmlformats.org/officeDocument/2006/relationships" rot="180" type="chevron" r:blip="">
                    <dgm:adjLst>
                      <dgm:adj idx="1" val="0.7061"/>
                    </dgm:adjLst>
                  </dgm:shape>
                </dgm:else>
              </dgm:choose>
              <dgm:presOf/>
            </dgm:layoutNode>
            <dgm:layoutNode name="childtext" styleLbl="solidFgAcc1">
              <dgm:varLst>
                <dgm:chMax/>
                <dgm:chPref val="0"/>
                <dgm:bulletEnabled val="1"/>
              </dgm:varLst>
              <dgm:choose name="Name33">
                <dgm:if name="Name34" func="var" arg="dir" op="equ" val="norm">
                  <dgm:alg type="tx">
                    <dgm:param type="parTxLTRAlign" val="l"/>
                    <dgm:param type="txAnchorVertCh" val="t"/>
                  </dgm:alg>
                </dgm:if>
                <dgm:else name="Name35">
                  <dgm:alg type="tx">
                    <dgm:param type="parTxLTRAlign" val="r"/>
                    <dgm:param type="shpTxLTRAlignCh" val="r"/>
                    <dgm:param type="txAnchorVertCh" val="t"/>
                  </dgm:alg>
                </dgm:else>
              </dgm:choose>
              <dgm:shape xmlns:r="http://schemas.openxmlformats.org/officeDocument/2006/relationships" type="rect" r:blip="">
                <dgm:adjLst/>
              </dgm:shape>
              <dgm:presOf axis="des" ptType="node"/>
              <dgm:constrLst>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dgm:if>
        <dgm:else name="Name36">
          <dgm:layoutNode name="parallelogramComposite">
            <dgm:alg type="composite">
              <dgm:param type="ar" val="50"/>
            </dgm:alg>
            <dgm:shape xmlns:r="http://schemas.openxmlformats.org/officeDocument/2006/relationships" r:blip="">
              <dgm:adjLst/>
            </dgm:shape>
            <dgm:constrLst>
              <dgm:constr type="l" for="ch" forName="parallelogram1" refType="w" fact="0"/>
              <dgm:constr type="t" for="ch" forName="parallelogram1" refType="h" fact="0"/>
              <dgm:constr type="w" for="ch" forName="parallelogram1" refType="w" fact="0.12"/>
              <dgm:constr type="h" for="ch" forName="parallelogram1" refType="h"/>
              <dgm:constr type="l" for="ch" forName="parallelogram2" refType="w" fact="0.127"/>
              <dgm:constr type="t" for="ch" forName="parallelogram2" refType="h" fact="0"/>
              <dgm:constr type="w" for="ch" forName="parallelogram2" refType="w" fact="0.12"/>
              <dgm:constr type="h" for="ch" forName="parallelogram2" refType="h"/>
              <dgm:constr type="l" for="ch" forName="parallelogram3" refType="w" fact="0.254"/>
              <dgm:constr type="t" for="ch" forName="parallelogram3" refType="h" fact="0"/>
              <dgm:constr type="w" for="ch" forName="parallelogram3" refType="w" fact="0.12"/>
              <dgm:constr type="h" for="ch" forName="parallelogram3" refType="h"/>
              <dgm:constr type="l" for="ch" forName="parallelogram4" refType="w" fact="0.381"/>
              <dgm:constr type="t" for="ch" forName="parallelogram4" refType="h" fact="0"/>
              <dgm:constr type="w" for="ch" forName="parallelogram4" refType="w" fact="0.12"/>
              <dgm:constr type="h" for="ch" forName="parallelogram4" refType="h"/>
              <dgm:constr type="l" for="ch" forName="parallelogram5" refType="w" fact="0.508"/>
              <dgm:constr type="t" for="ch" forName="parallelogram5" refType="h" fact="0"/>
              <dgm:constr type="w" for="ch" forName="parallelogram5" refType="w" fact="0.12"/>
              <dgm:constr type="h" for="ch" forName="parallelogram5" refType="h"/>
              <dgm:constr type="l" for="ch" forName="parallelogram6" refType="w" fact="0.635"/>
              <dgm:constr type="t" for="ch" forName="parallelogram6" refType="h" fact="0"/>
              <dgm:constr type="w" for="ch" forName="parallelogram6" refType="w" fact="0.12"/>
              <dgm:constr type="h" for="ch" forName="parallelogram6" refType="h"/>
              <dgm:constr type="l" for="ch" forName="parallelogram7" refType="w" fact="0.762"/>
              <dgm:constr type="t" for="ch" forName="parallelogram7" refType="h" fact="0"/>
              <dgm:constr type="w" for="ch" forName="parallelogram7" refType="w" fact="0.12"/>
              <dgm:constr type="h" for="ch" forName="parallelogram7" refType="h"/>
            </dgm:constrLst>
            <dgm:ruleLst/>
            <dgm:layoutNode name="parallelogram1" styleLbl="alignNode1">
              <dgm:alg type="sp"/>
              <dgm:shape xmlns:r="http://schemas.openxmlformats.org/officeDocument/2006/relationships" type="parallelogram" r:blip="">
                <dgm:adjLst>
                  <dgm:adj idx="1" val="1.4084"/>
                </dgm:adjLst>
              </dgm:shape>
              <dgm:presOf/>
            </dgm:layoutNode>
            <dgm:layoutNode name="parallelogram2" styleLbl="alignNode1">
              <dgm:alg type="sp"/>
              <dgm:shape xmlns:r="http://schemas.openxmlformats.org/officeDocument/2006/relationships" type="parallelogram" r:blip="">
                <dgm:adjLst>
                  <dgm:adj idx="1" val="1.4084"/>
                </dgm:adjLst>
              </dgm:shape>
              <dgm:presOf/>
            </dgm:layoutNode>
            <dgm:layoutNode name="parallelogram3" styleLbl="alignNode1">
              <dgm:alg type="sp"/>
              <dgm:shape xmlns:r="http://schemas.openxmlformats.org/officeDocument/2006/relationships" type="parallelogram" r:blip="">
                <dgm:adjLst>
                  <dgm:adj idx="1" val="1.4084"/>
                </dgm:adjLst>
              </dgm:shape>
              <dgm:presOf/>
            </dgm:layoutNode>
            <dgm:layoutNode name="parallelogram4" styleLbl="alignNode1">
              <dgm:alg type="sp"/>
              <dgm:shape xmlns:r="http://schemas.openxmlformats.org/officeDocument/2006/relationships" type="parallelogram" r:blip="">
                <dgm:adjLst>
                  <dgm:adj idx="1" val="1.4084"/>
                </dgm:adjLst>
              </dgm:shape>
              <dgm:presOf/>
            </dgm:layoutNode>
            <dgm:layoutNode name="parallelogram5" styleLbl="alignNode1">
              <dgm:alg type="sp"/>
              <dgm:shape xmlns:r="http://schemas.openxmlformats.org/officeDocument/2006/relationships" type="parallelogram" r:blip="">
                <dgm:adjLst>
                  <dgm:adj idx="1" val="1.4084"/>
                </dgm:adjLst>
              </dgm:shape>
              <dgm:presOf/>
            </dgm:layoutNode>
            <dgm:layoutNode name="parallelogram6" styleLbl="alignNode1">
              <dgm:alg type="sp"/>
              <dgm:shape xmlns:r="http://schemas.openxmlformats.org/officeDocument/2006/relationships" type="parallelogram" r:blip="">
                <dgm:adjLst>
                  <dgm:adj idx="1" val="1.4084"/>
                </dgm:adjLst>
              </dgm:shape>
              <dgm:presOf/>
            </dgm:layoutNode>
            <dgm:layoutNode name="parallelogram7" styleLbl="alignNode1">
              <dgm:alg type="sp"/>
              <dgm:shape xmlns:r="http://schemas.openxmlformats.org/officeDocument/2006/relationships" type="parallelogram" r:blip="">
                <dgm:adjLst>
                  <dgm:adj idx="1" val="1.4084"/>
                </dgm:adjLst>
              </dgm:shape>
              <dgm:presOf/>
            </dgm:layoutNode>
          </dgm:layoutNode>
        </dgm:else>
      </dgm:choos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7" name="Rovnoramenný trojúhelník 6"/>
          <p:cNvSpPr/>
          <p:nvPr/>
        </p:nvSpPr>
        <p:spPr>
          <a:xfrm rot="16200000">
            <a:off x="7554353" y="5254283"/>
            <a:ext cx="1892949" cy="1294228"/>
          </a:xfrm>
          <a:prstGeom prst="triangle">
            <a:avLst>
              <a:gd name="adj" fmla="val 51323"/>
            </a:avLst>
          </a:prstGeom>
          <a:gradFill flip="none" rotWithShape="1">
            <a:gsLst>
              <a:gs pos="0">
                <a:schemeClr val="accent1">
                  <a:shade val="30000"/>
                  <a:satMod val="155000"/>
                  <a:alpha val="100000"/>
                </a:schemeClr>
              </a:gs>
              <a:gs pos="60000">
                <a:schemeClr val="accent1">
                  <a:satMod val="160000"/>
                  <a:alpha val="100000"/>
                </a:schemeClr>
              </a:gs>
              <a:gs pos="100000">
                <a:schemeClr val="accent1">
                  <a:tint val="70000"/>
                  <a:satMod val="200000"/>
                  <a:alpha val="100000"/>
                </a:schemeClr>
              </a:gs>
            </a:gsLst>
            <a:lin ang="155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Nadpis 7"/>
          <p:cNvSpPr>
            <a:spLocks noGrp="1"/>
          </p:cNvSpPr>
          <p:nvPr>
            <p:ph type="ctrTitle"/>
          </p:nvPr>
        </p:nvSpPr>
        <p:spPr>
          <a:xfrm>
            <a:off x="540544" y="776288"/>
            <a:ext cx="8062912" cy="1470025"/>
          </a:xfrm>
        </p:spPr>
        <p:txBody>
          <a:bodyPr anchor="b">
            <a:normAutofit/>
          </a:bodyPr>
          <a:lstStyle>
            <a:lvl1pPr algn="r">
              <a:defRPr sz="4400"/>
            </a:lvl1pPr>
          </a:lstStyle>
          <a:p>
            <a:r>
              <a:rPr kumimoji="0" lang="cs-CZ" smtClean="0"/>
              <a:t>Kliknutím lze upravit styl.</a:t>
            </a:r>
            <a:endParaRPr kumimoji="0" lang="en-US"/>
          </a:p>
        </p:txBody>
      </p:sp>
      <p:sp>
        <p:nvSpPr>
          <p:cNvPr id="9" name="Podnadpis 8"/>
          <p:cNvSpPr>
            <a:spLocks noGrp="1"/>
          </p:cNvSpPr>
          <p:nvPr>
            <p:ph type="subTitle" idx="1"/>
          </p:nvPr>
        </p:nvSpPr>
        <p:spPr>
          <a:xfrm>
            <a:off x="540544" y="2250280"/>
            <a:ext cx="8062912" cy="1752600"/>
          </a:xfrm>
        </p:spPr>
        <p:txBody>
          <a:bodyPr/>
          <a:lstStyle>
            <a:lvl1pPr marL="0" marR="36576" indent="0" algn="r">
              <a:spcBef>
                <a:spcPts val="0"/>
              </a:spcBef>
              <a:buNone/>
              <a:defRPr>
                <a:ln>
                  <a:solidFill>
                    <a:schemeClr val="bg2"/>
                  </a:solidFill>
                </a:ln>
                <a:solidFill>
                  <a:schemeClr val="tx1">
                    <a:tint val="75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s-CZ" smtClean="0"/>
              <a:t>Kliknutím lze upravit styl předlohy.</a:t>
            </a:r>
            <a:endParaRPr kumimoji="0" lang="en-US"/>
          </a:p>
        </p:txBody>
      </p:sp>
      <p:sp>
        <p:nvSpPr>
          <p:cNvPr id="28" name="Zástupný symbol pro datum 27"/>
          <p:cNvSpPr>
            <a:spLocks noGrp="1"/>
          </p:cNvSpPr>
          <p:nvPr>
            <p:ph type="dt" sz="half" idx="10"/>
          </p:nvPr>
        </p:nvSpPr>
        <p:spPr>
          <a:xfrm>
            <a:off x="1371600" y="6012656"/>
            <a:ext cx="5791200" cy="365125"/>
          </a:xfrm>
        </p:spPr>
        <p:txBody>
          <a:bodyPr tIns="0" bIns="0" anchor="t"/>
          <a:lstStyle>
            <a:lvl1pPr algn="r">
              <a:defRPr sz="1000"/>
            </a:lvl1pPr>
          </a:lstStyle>
          <a:p>
            <a:fld id="{4091F7A9-C578-4804-B171-D1D3B4171522}" type="datetimeFigureOut">
              <a:rPr lang="cs-CZ" smtClean="0"/>
              <a:t>26.7.2013</a:t>
            </a:fld>
            <a:endParaRPr lang="cs-CZ"/>
          </a:p>
        </p:txBody>
      </p:sp>
      <p:sp>
        <p:nvSpPr>
          <p:cNvPr id="17" name="Zástupný symbol pro zápatí 16"/>
          <p:cNvSpPr>
            <a:spLocks noGrp="1"/>
          </p:cNvSpPr>
          <p:nvPr>
            <p:ph type="ftr" sz="quarter" idx="11"/>
          </p:nvPr>
        </p:nvSpPr>
        <p:spPr>
          <a:xfrm>
            <a:off x="1371600" y="5650704"/>
            <a:ext cx="5791200" cy="365125"/>
          </a:xfrm>
        </p:spPr>
        <p:txBody>
          <a:bodyPr tIns="0" bIns="0" anchor="b"/>
          <a:lstStyle>
            <a:lvl1pPr algn="r">
              <a:defRPr sz="1100"/>
            </a:lvl1pPr>
          </a:lstStyle>
          <a:p>
            <a:endParaRPr lang="cs-CZ"/>
          </a:p>
        </p:txBody>
      </p:sp>
      <p:sp>
        <p:nvSpPr>
          <p:cNvPr id="29" name="Zástupný symbol pro číslo snímku 28"/>
          <p:cNvSpPr>
            <a:spLocks noGrp="1"/>
          </p:cNvSpPr>
          <p:nvPr>
            <p:ph type="sldNum" sz="quarter" idx="12"/>
          </p:nvPr>
        </p:nvSpPr>
        <p:spPr>
          <a:xfrm>
            <a:off x="8392247" y="5752307"/>
            <a:ext cx="502920" cy="365125"/>
          </a:xfrm>
        </p:spPr>
        <p:txBody>
          <a:bodyPr anchor="ctr"/>
          <a:lstStyle>
            <a:lvl1pPr algn="ctr">
              <a:defRPr sz="1300">
                <a:solidFill>
                  <a:srgbClr val="FFFFFF"/>
                </a:solidFill>
              </a:defRPr>
            </a:lvl1pPr>
          </a:lstStyle>
          <a:p>
            <a:fld id="{2C635E1E-2335-4D42-8DD4-BF8A1B19DED1}" type="slidenum">
              <a:rPr lang="cs-CZ" smtClean="0"/>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a:xfrm>
            <a:off x="457200" y="267494"/>
            <a:ext cx="8229600" cy="1399032"/>
          </a:xfrm>
        </p:spPr>
        <p:txBody>
          <a:bodyPr/>
          <a:lstStyle/>
          <a:p>
            <a:r>
              <a:rPr kumimoji="0" lang="cs-CZ" smtClean="0"/>
              <a:t>Kliknutím lze upravit styl.</a:t>
            </a:r>
            <a:endParaRPr kumimoji="0" lang="en-US"/>
          </a:p>
        </p:txBody>
      </p:sp>
      <p:sp>
        <p:nvSpPr>
          <p:cNvPr id="3" name="Zástupný symbol pro obsah 2"/>
          <p:cNvSpPr>
            <a:spLocks noGrp="1"/>
          </p:cNvSpPr>
          <p:nvPr>
            <p:ph idx="1"/>
          </p:nvPr>
        </p:nvSpPr>
        <p:spPr>
          <a:xfrm>
            <a:off x="457200" y="1882808"/>
            <a:ext cx="8229600" cy="457200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a:xfrm>
            <a:off x="4791456" y="6480048"/>
            <a:ext cx="2133600" cy="301752"/>
          </a:xfrm>
        </p:spPr>
        <p:txBody>
          <a:bodyPr/>
          <a:lstStyle/>
          <a:p>
            <a:fld id="{4091F7A9-C578-4804-B171-D1D3B4171522}" type="datetimeFigureOut">
              <a:rPr lang="cs-CZ" smtClean="0"/>
              <a:t>26.7.2013</a:t>
            </a:fld>
            <a:endParaRPr lang="cs-CZ"/>
          </a:p>
        </p:txBody>
      </p:sp>
      <p:sp>
        <p:nvSpPr>
          <p:cNvPr id="5" name="Zástupný symbol pro zápatí 4"/>
          <p:cNvSpPr>
            <a:spLocks noGrp="1"/>
          </p:cNvSpPr>
          <p:nvPr>
            <p:ph type="ftr" sz="quarter" idx="11"/>
          </p:nvPr>
        </p:nvSpPr>
        <p:spPr>
          <a:xfrm>
            <a:off x="457200" y="6480969"/>
            <a:ext cx="4260056" cy="300831"/>
          </a:xfrm>
        </p:spPr>
        <p:txBody>
          <a:bodyPr/>
          <a:lstStyle/>
          <a:p>
            <a:endParaRPr lang="cs-CZ"/>
          </a:p>
        </p:txBody>
      </p:sp>
      <p:sp>
        <p:nvSpPr>
          <p:cNvPr id="6" name="Zástupný symbol pro číslo snímku 5"/>
          <p:cNvSpPr>
            <a:spLocks noGrp="1"/>
          </p:cNvSpPr>
          <p:nvPr>
            <p:ph type="sldNum" sz="quarter" idx="12"/>
          </p:nvPr>
        </p:nvSpPr>
        <p:spPr/>
        <p:txBody>
          <a:bodyPr/>
          <a:lstStyle/>
          <a:p>
            <a:fld id="{2C635E1E-2335-4D42-8DD4-BF8A1B19DED1}" type="slidenum">
              <a:rPr lang="cs-CZ" smtClean="0"/>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bg>
      <p:bgRef idx="1002">
        <a:schemeClr val="bg1"/>
      </p:bgRef>
    </p:bg>
    <p:spTree>
      <p:nvGrpSpPr>
        <p:cNvPr id="1" name=""/>
        <p:cNvGrpSpPr/>
        <p:nvPr/>
      </p:nvGrpSpPr>
      <p:grpSpPr>
        <a:xfrm>
          <a:off x="0" y="0"/>
          <a:ext cx="0" cy="0"/>
          <a:chOff x="0" y="0"/>
          <a:chExt cx="0" cy="0"/>
        </a:xfrm>
      </p:grpSpPr>
      <p:sp>
        <p:nvSpPr>
          <p:cNvPr id="9" name="Pravoúhlý trojúhelník 8"/>
          <p:cNvSpPr/>
          <p:nvPr/>
        </p:nvSpPr>
        <p:spPr>
          <a:xfrm flipV="1">
            <a:off x="7034" y="7034"/>
            <a:ext cx="9129932" cy="6836899"/>
          </a:xfrm>
          <a:prstGeom prst="rtTriangle">
            <a:avLst/>
          </a:prstGeom>
          <a:gradFill flip="none" rotWithShape="1">
            <a:gsLst>
              <a:gs pos="0">
                <a:schemeClr val="tx2">
                  <a:alpha val="10000"/>
                </a:schemeClr>
              </a:gs>
              <a:gs pos="70000">
                <a:schemeClr val="tx2">
                  <a:alpha val="8000"/>
                </a:schemeClr>
              </a:gs>
              <a:gs pos="100000">
                <a:schemeClr val="tx2">
                  <a:alpha val="1000"/>
                </a:schemeClr>
              </a:gs>
            </a:gsLst>
            <a:lin ang="80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marL="0" algn="ctr" defTabSz="914400" rtl="0" eaLnBrk="1" latinLnBrk="0" hangingPunct="1"/>
            <a:endParaRPr kumimoji="0" lang="en-US" sz="1800" kern="1200">
              <a:solidFill>
                <a:schemeClr val="lt1"/>
              </a:solidFill>
              <a:latin typeface="+mn-lt"/>
              <a:ea typeface="+mn-ea"/>
              <a:cs typeface="+mn-cs"/>
            </a:endParaRPr>
          </a:p>
        </p:txBody>
      </p:sp>
      <p:sp>
        <p:nvSpPr>
          <p:cNvPr id="8" name="Rovnoramenný trojúhelník 7"/>
          <p:cNvSpPr/>
          <p:nvPr/>
        </p:nvSpPr>
        <p:spPr>
          <a:xfrm rot="5400000" flipV="1">
            <a:off x="7554353" y="309490"/>
            <a:ext cx="1892949" cy="1294228"/>
          </a:xfrm>
          <a:prstGeom prst="triangle">
            <a:avLst>
              <a:gd name="adj" fmla="val 51323"/>
            </a:avLst>
          </a:prstGeom>
          <a:gradFill flip="none" rotWithShape="1">
            <a:gsLst>
              <a:gs pos="0">
                <a:schemeClr val="accent1">
                  <a:shade val="30000"/>
                  <a:satMod val="155000"/>
                  <a:alpha val="100000"/>
                </a:schemeClr>
              </a:gs>
              <a:gs pos="60000">
                <a:schemeClr val="accent1">
                  <a:satMod val="160000"/>
                  <a:alpha val="100000"/>
                </a:schemeClr>
              </a:gs>
              <a:gs pos="100000">
                <a:schemeClr val="accent1">
                  <a:tint val="70000"/>
                  <a:satMod val="200000"/>
                  <a:alpha val="100000"/>
                </a:schemeClr>
              </a:gs>
            </a:gsLst>
            <a:lin ang="155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4" name="Zástupný symbol pro datum 3"/>
          <p:cNvSpPr>
            <a:spLocks noGrp="1"/>
          </p:cNvSpPr>
          <p:nvPr>
            <p:ph type="dt" sz="half" idx="10"/>
          </p:nvPr>
        </p:nvSpPr>
        <p:spPr>
          <a:xfrm>
            <a:off x="6955632" y="6477000"/>
            <a:ext cx="2133600" cy="304800"/>
          </a:xfrm>
        </p:spPr>
        <p:txBody>
          <a:bodyPr/>
          <a:lstStyle/>
          <a:p>
            <a:fld id="{4091F7A9-C578-4804-B171-D1D3B4171522}" type="datetimeFigureOut">
              <a:rPr lang="cs-CZ" smtClean="0"/>
              <a:t>26.7.2013</a:t>
            </a:fld>
            <a:endParaRPr lang="cs-CZ"/>
          </a:p>
        </p:txBody>
      </p:sp>
      <p:sp>
        <p:nvSpPr>
          <p:cNvPr id="5" name="Zástupný symbol pro zápatí 4"/>
          <p:cNvSpPr>
            <a:spLocks noGrp="1"/>
          </p:cNvSpPr>
          <p:nvPr>
            <p:ph type="ftr" sz="quarter" idx="11"/>
          </p:nvPr>
        </p:nvSpPr>
        <p:spPr>
          <a:xfrm>
            <a:off x="2619376" y="6480969"/>
            <a:ext cx="4260056" cy="300831"/>
          </a:xfrm>
        </p:spPr>
        <p:txBody>
          <a:bodyPr/>
          <a:lstStyle/>
          <a:p>
            <a:endParaRPr lang="cs-CZ"/>
          </a:p>
        </p:txBody>
      </p:sp>
      <p:sp>
        <p:nvSpPr>
          <p:cNvPr id="6" name="Zástupný symbol pro číslo snímku 5"/>
          <p:cNvSpPr>
            <a:spLocks noGrp="1"/>
          </p:cNvSpPr>
          <p:nvPr>
            <p:ph type="sldNum" sz="quarter" idx="12"/>
          </p:nvPr>
        </p:nvSpPr>
        <p:spPr>
          <a:xfrm>
            <a:off x="8451056" y="809624"/>
            <a:ext cx="502920" cy="300831"/>
          </a:xfrm>
        </p:spPr>
        <p:txBody>
          <a:bodyPr/>
          <a:lstStyle/>
          <a:p>
            <a:fld id="{2C635E1E-2335-4D42-8DD4-BF8A1B19DED1}" type="slidenum">
              <a:rPr lang="cs-CZ" smtClean="0"/>
              <a:t>‹#›</a:t>
            </a:fld>
            <a:endParaRPr lang="cs-CZ"/>
          </a:p>
        </p:txBody>
      </p:sp>
      <p:cxnSp>
        <p:nvCxnSpPr>
          <p:cNvPr id="11" name="Přímá spojnice 10"/>
          <p:cNvCxnSpPr/>
          <p:nvPr/>
        </p:nvCxnSpPr>
        <p:spPr>
          <a:xfrm rot="10800000">
            <a:off x="6468794" y="9381"/>
            <a:ext cx="2672861" cy="1900210"/>
          </a:xfrm>
          <a:prstGeom prst="line">
            <a:avLst/>
          </a:prstGeom>
          <a:noFill/>
          <a:ln w="6000" cap="rnd" cmpd="sng" algn="ctr">
            <a:solidFill>
              <a:schemeClr val="bg2">
                <a:tint val="50000"/>
                <a:satMod val="200000"/>
                <a:alpha val="45000"/>
              </a:scheme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10" name="Přímá spojnice 9"/>
          <p:cNvCxnSpPr/>
          <p:nvPr/>
        </p:nvCxnSpPr>
        <p:spPr>
          <a:xfrm flipV="1">
            <a:off x="0" y="7034"/>
            <a:ext cx="9136966" cy="6843933"/>
          </a:xfrm>
          <a:prstGeom prst="line">
            <a:avLst/>
          </a:prstGeom>
          <a:noFill/>
          <a:ln w="5000" cap="rnd" cmpd="sng" algn="ctr">
            <a:solidFill>
              <a:schemeClr val="bg2">
                <a:tint val="55000"/>
                <a:satMod val="200000"/>
                <a:alpha val="35000"/>
              </a:schemeClr>
            </a:solidFill>
            <a:prstDash val="solid"/>
          </a:ln>
          <a:effectLst/>
        </p:spPr>
        <p:style>
          <a:lnRef idx="2">
            <a:schemeClr val="accent1"/>
          </a:lnRef>
          <a:fillRef idx="0">
            <a:schemeClr val="accent1"/>
          </a:fillRef>
          <a:effectRef idx="1">
            <a:schemeClr val="accent1"/>
          </a:effectRef>
          <a:fontRef idx="minor">
            <a:schemeClr val="tx1"/>
          </a:fontRef>
        </p:style>
      </p:cxnSp>
      <p:sp>
        <p:nvSpPr>
          <p:cNvPr id="2" name="Nadpis 1"/>
          <p:cNvSpPr>
            <a:spLocks noGrp="1"/>
          </p:cNvSpPr>
          <p:nvPr>
            <p:ph type="title"/>
          </p:nvPr>
        </p:nvSpPr>
        <p:spPr>
          <a:xfrm>
            <a:off x="381000" y="271464"/>
            <a:ext cx="7239000" cy="1362075"/>
          </a:xfrm>
        </p:spPr>
        <p:txBody>
          <a:bodyPr anchor="ctr"/>
          <a:lstStyle>
            <a:lvl1pPr marL="0" algn="l">
              <a:buNone/>
              <a:defRPr sz="3600" b="1" cap="none" baseline="0"/>
            </a:lvl1pPr>
          </a:lstStyle>
          <a:p>
            <a:r>
              <a:rPr kumimoji="0" lang="cs-CZ" smtClean="0"/>
              <a:t>Kliknutím lze upravit styl.</a:t>
            </a:r>
            <a:endParaRPr kumimoji="0" lang="en-US"/>
          </a:p>
        </p:txBody>
      </p:sp>
      <p:sp>
        <p:nvSpPr>
          <p:cNvPr id="3" name="Zástupný symbol pro text 2"/>
          <p:cNvSpPr>
            <a:spLocks noGrp="1"/>
          </p:cNvSpPr>
          <p:nvPr>
            <p:ph type="body" idx="1"/>
          </p:nvPr>
        </p:nvSpPr>
        <p:spPr>
          <a:xfrm>
            <a:off x="381000" y="1633536"/>
            <a:ext cx="3886200" cy="2286000"/>
          </a:xfrm>
        </p:spPr>
        <p:txBody>
          <a:bodyPr anchor="t"/>
          <a:lstStyle>
            <a:lvl1pPr marL="54864" indent="0" algn="l">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s-CZ" smtClean="0"/>
              <a:t>Kliknutím lze upravit styly předlohy textu.</a:t>
            </a:r>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marL="0" algn="l">
              <a:defRPr/>
            </a:lvl1pPr>
          </a:lstStyle>
          <a:p>
            <a:r>
              <a:rPr kumimoji="0" lang="cs-CZ" smtClean="0"/>
              <a:t>Kliknutím lze upravit styl.</a:t>
            </a:r>
            <a:endParaRPr kumimoji="0" lang="en-US"/>
          </a:p>
        </p:txBody>
      </p:sp>
      <p:sp>
        <p:nvSpPr>
          <p:cNvPr id="3" name="Zástupný symbol pro obsah 2"/>
          <p:cNvSpPr>
            <a:spLocks noGrp="1"/>
          </p:cNvSpPr>
          <p:nvPr>
            <p:ph sz="half" idx="1"/>
          </p:nvPr>
        </p:nvSpPr>
        <p:spPr>
          <a:xfrm>
            <a:off x="457200" y="1722437"/>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obsah 3"/>
          <p:cNvSpPr>
            <a:spLocks noGrp="1"/>
          </p:cNvSpPr>
          <p:nvPr>
            <p:ph sz="half" idx="2"/>
          </p:nvPr>
        </p:nvSpPr>
        <p:spPr>
          <a:xfrm>
            <a:off x="4648200" y="1722437"/>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a:xfrm>
            <a:off x="4791456" y="6480969"/>
            <a:ext cx="2133600" cy="301752"/>
          </a:xfrm>
        </p:spPr>
        <p:txBody>
          <a:bodyPr/>
          <a:lstStyle/>
          <a:p>
            <a:fld id="{4091F7A9-C578-4804-B171-D1D3B4171522}" type="datetimeFigureOut">
              <a:rPr lang="cs-CZ" smtClean="0"/>
              <a:t>26.7.2013</a:t>
            </a:fld>
            <a:endParaRPr lang="cs-CZ"/>
          </a:p>
        </p:txBody>
      </p:sp>
      <p:sp>
        <p:nvSpPr>
          <p:cNvPr id="6" name="Zástupný symbol pro zápatí 5"/>
          <p:cNvSpPr>
            <a:spLocks noGrp="1"/>
          </p:cNvSpPr>
          <p:nvPr>
            <p:ph type="ftr" sz="quarter" idx="11"/>
          </p:nvPr>
        </p:nvSpPr>
        <p:spPr>
          <a:xfrm>
            <a:off x="457200" y="6480969"/>
            <a:ext cx="4260056" cy="301752"/>
          </a:xfrm>
        </p:spPr>
        <p:txBody>
          <a:bodyPr/>
          <a:lstStyle/>
          <a:p>
            <a:endParaRPr lang="cs-CZ"/>
          </a:p>
        </p:txBody>
      </p:sp>
      <p:sp>
        <p:nvSpPr>
          <p:cNvPr id="7" name="Zástupný symbol pro číslo snímku 6"/>
          <p:cNvSpPr>
            <a:spLocks noGrp="1"/>
          </p:cNvSpPr>
          <p:nvPr>
            <p:ph type="sldNum" sz="quarter" idx="12"/>
          </p:nvPr>
        </p:nvSpPr>
        <p:spPr>
          <a:xfrm>
            <a:off x="7589520" y="6480969"/>
            <a:ext cx="502920" cy="301752"/>
          </a:xfrm>
        </p:spPr>
        <p:txBody>
          <a:bodyPr/>
          <a:lstStyle/>
          <a:p>
            <a:fld id="{2C635E1E-2335-4D42-8DD4-BF8A1B19DED1}" type="slidenum">
              <a:rPr lang="cs-CZ" smtClean="0"/>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Porovnání">
    <p:bg>
      <p:bgRef idx="1002">
        <a:schemeClr val="bg2"/>
      </p:bgRef>
    </p:bg>
    <p:spTree>
      <p:nvGrpSpPr>
        <p:cNvPr id="1" name=""/>
        <p:cNvGrpSpPr/>
        <p:nvPr/>
      </p:nvGrpSpPr>
      <p:grpSpPr>
        <a:xfrm>
          <a:off x="0" y="0"/>
          <a:ext cx="0" cy="0"/>
          <a:chOff x="0" y="0"/>
          <a:chExt cx="0" cy="0"/>
        </a:xfrm>
      </p:grpSpPr>
      <p:sp>
        <p:nvSpPr>
          <p:cNvPr id="2" name="Nadpis 1"/>
          <p:cNvSpPr>
            <a:spLocks noGrp="1"/>
          </p:cNvSpPr>
          <p:nvPr>
            <p:ph type="title"/>
          </p:nvPr>
        </p:nvSpPr>
        <p:spPr>
          <a:xfrm>
            <a:off x="248198" y="290732"/>
            <a:ext cx="1066800" cy="6153912"/>
          </a:xfrm>
        </p:spPr>
        <p:txBody>
          <a:bodyPr vert="vert270" anchor="b"/>
          <a:lstStyle>
            <a:lvl1pPr marL="0" algn="ctr">
              <a:defRPr sz="3300" b="1">
                <a:ln w="6350">
                  <a:solidFill>
                    <a:schemeClr val="tx1"/>
                  </a:solidFill>
                </a:ln>
                <a:solidFill>
                  <a:schemeClr val="tx1"/>
                </a:solidFill>
              </a:defRPr>
            </a:lvl1pPr>
          </a:lstStyle>
          <a:p>
            <a:r>
              <a:rPr kumimoji="0" lang="cs-CZ" smtClean="0"/>
              <a:t>Kliknutím lze upravit styl.</a:t>
            </a:r>
            <a:endParaRPr kumimoji="0" lang="en-US"/>
          </a:p>
        </p:txBody>
      </p:sp>
      <p:sp>
        <p:nvSpPr>
          <p:cNvPr id="3" name="Zástupný symbol pro text 2"/>
          <p:cNvSpPr>
            <a:spLocks noGrp="1"/>
          </p:cNvSpPr>
          <p:nvPr>
            <p:ph type="body" idx="1"/>
          </p:nvPr>
        </p:nvSpPr>
        <p:spPr>
          <a:xfrm>
            <a:off x="1365006" y="290732"/>
            <a:ext cx="581024" cy="3017520"/>
          </a:xfrm>
          <a:solidFill>
            <a:schemeClr val="bg1"/>
          </a:solidFill>
          <a:ln w="12700">
            <a:noFill/>
          </a:ln>
        </p:spPr>
        <p:txBody>
          <a:bodyPr vert="vert270" anchor="ctr"/>
          <a:lstStyle>
            <a:lvl1pPr marL="0" indent="0" algn="ctr">
              <a:buNone/>
              <a:defRPr sz="1600" b="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Kliknutím lze upravit styly předlohy textu.</a:t>
            </a:r>
          </a:p>
        </p:txBody>
      </p:sp>
      <p:sp>
        <p:nvSpPr>
          <p:cNvPr id="4" name="Zástupný symbol pro text 3"/>
          <p:cNvSpPr>
            <a:spLocks noGrp="1"/>
          </p:cNvSpPr>
          <p:nvPr>
            <p:ph type="body" sz="half" idx="3"/>
          </p:nvPr>
        </p:nvSpPr>
        <p:spPr>
          <a:xfrm>
            <a:off x="1365006" y="3427124"/>
            <a:ext cx="581024" cy="3017520"/>
          </a:xfrm>
          <a:solidFill>
            <a:schemeClr val="bg1"/>
          </a:solidFill>
          <a:ln w="12700">
            <a:noFill/>
          </a:ln>
        </p:spPr>
        <p:txBody>
          <a:bodyPr vert="vert270" anchor="ctr"/>
          <a:lstStyle>
            <a:lvl1pPr marL="0" indent="0" algn="ctr">
              <a:buNone/>
              <a:defRPr sz="1600" b="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Kliknutím lze upravit styly předlohy textu.</a:t>
            </a:r>
          </a:p>
        </p:txBody>
      </p:sp>
      <p:sp>
        <p:nvSpPr>
          <p:cNvPr id="5" name="Zástupný symbol pro obsah 4"/>
          <p:cNvSpPr>
            <a:spLocks noGrp="1"/>
          </p:cNvSpPr>
          <p:nvPr>
            <p:ph sz="quarter" idx="2"/>
          </p:nvPr>
        </p:nvSpPr>
        <p:spPr>
          <a:xfrm>
            <a:off x="2022230" y="290732"/>
            <a:ext cx="6858000" cy="3017520"/>
          </a:xfrm>
        </p:spPr>
        <p:txBody>
          <a:bodyPr/>
          <a:lstStyle>
            <a:lvl1pPr algn="l">
              <a:defRPr sz="2400"/>
            </a:lvl1pPr>
            <a:lvl2pPr algn="l">
              <a:defRPr sz="2000"/>
            </a:lvl2pPr>
            <a:lvl3pPr algn="l">
              <a:defRPr sz="1800"/>
            </a:lvl3pPr>
            <a:lvl4pPr algn="l">
              <a:defRPr sz="1600"/>
            </a:lvl4pPr>
            <a:lvl5pPr algn="l">
              <a:defRPr sz="16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6" name="Zástupný symbol pro obsah 5"/>
          <p:cNvSpPr>
            <a:spLocks noGrp="1"/>
          </p:cNvSpPr>
          <p:nvPr>
            <p:ph sz="quarter" idx="4"/>
          </p:nvPr>
        </p:nvSpPr>
        <p:spPr>
          <a:xfrm>
            <a:off x="2022230" y="3427124"/>
            <a:ext cx="6858000" cy="3017520"/>
          </a:xfrm>
        </p:spPr>
        <p:txBody>
          <a:bodyPr/>
          <a:lstStyle>
            <a:lvl1pPr>
              <a:defRPr sz="2400"/>
            </a:lvl1pPr>
            <a:lvl2pPr>
              <a:defRPr sz="2000"/>
            </a:lvl2pPr>
            <a:lvl3pPr>
              <a:defRPr sz="1800"/>
            </a:lvl3pPr>
            <a:lvl4pPr>
              <a:defRPr sz="1600"/>
            </a:lvl4pPr>
            <a:lvl5pPr>
              <a:defRPr sz="16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7" name="Zástupný symbol pro datum 6"/>
          <p:cNvSpPr>
            <a:spLocks noGrp="1"/>
          </p:cNvSpPr>
          <p:nvPr>
            <p:ph type="dt" sz="half" idx="10"/>
          </p:nvPr>
        </p:nvSpPr>
        <p:spPr>
          <a:xfrm>
            <a:off x="4791456" y="6480969"/>
            <a:ext cx="2130552" cy="301752"/>
          </a:xfrm>
        </p:spPr>
        <p:txBody>
          <a:bodyPr/>
          <a:lstStyle/>
          <a:p>
            <a:fld id="{4091F7A9-C578-4804-B171-D1D3B4171522}" type="datetimeFigureOut">
              <a:rPr lang="cs-CZ" smtClean="0"/>
              <a:t>26.7.2013</a:t>
            </a:fld>
            <a:endParaRPr lang="cs-CZ"/>
          </a:p>
        </p:txBody>
      </p:sp>
      <p:sp>
        <p:nvSpPr>
          <p:cNvPr id="8" name="Zástupný symbol pro zápatí 7"/>
          <p:cNvSpPr>
            <a:spLocks noGrp="1"/>
          </p:cNvSpPr>
          <p:nvPr>
            <p:ph type="ftr" sz="quarter" idx="11"/>
          </p:nvPr>
        </p:nvSpPr>
        <p:spPr>
          <a:xfrm>
            <a:off x="457200" y="6480969"/>
            <a:ext cx="4261104" cy="301752"/>
          </a:xfrm>
        </p:spPr>
        <p:txBody>
          <a:bodyPr/>
          <a:lstStyle/>
          <a:p>
            <a:endParaRPr lang="cs-CZ"/>
          </a:p>
        </p:txBody>
      </p:sp>
      <p:sp>
        <p:nvSpPr>
          <p:cNvPr id="9" name="Zástupný symbol pro číslo snímku 8"/>
          <p:cNvSpPr>
            <a:spLocks noGrp="1"/>
          </p:cNvSpPr>
          <p:nvPr>
            <p:ph type="sldNum" sz="quarter" idx="12"/>
          </p:nvPr>
        </p:nvSpPr>
        <p:spPr>
          <a:xfrm>
            <a:off x="7589520" y="6483096"/>
            <a:ext cx="502920" cy="301752"/>
          </a:xfrm>
        </p:spPr>
        <p:txBody>
          <a:bodyPr/>
          <a:lstStyle>
            <a:lvl1pPr algn="ctr">
              <a:defRPr/>
            </a:lvl1pPr>
          </a:lstStyle>
          <a:p>
            <a:fld id="{2C635E1E-2335-4D42-8DD4-BF8A1B19DED1}" type="slidenum">
              <a:rPr lang="cs-CZ" smtClean="0"/>
              <a:t>‹#›</a:t>
            </a:fld>
            <a:endParaRPr lang="cs-CZ"/>
          </a:p>
        </p:txBody>
      </p:sp>
    </p:spTree>
  </p:cSld>
  <p:clrMapOvr>
    <a:overrideClrMapping bg1="dk1" tx1="lt1" bg2="dk2" tx2="lt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b="0"/>
            </a:lvl1pPr>
          </a:lstStyle>
          <a:p>
            <a:r>
              <a:rPr kumimoji="0" lang="cs-CZ" smtClean="0"/>
              <a:t>Kliknutím lze upravit styl.</a:t>
            </a:r>
            <a:endParaRPr kumimoji="0" lang="en-US"/>
          </a:p>
        </p:txBody>
      </p:sp>
      <p:sp>
        <p:nvSpPr>
          <p:cNvPr id="3" name="Zástupný symbol pro datum 2"/>
          <p:cNvSpPr>
            <a:spLocks noGrp="1"/>
          </p:cNvSpPr>
          <p:nvPr>
            <p:ph type="dt" sz="half" idx="10"/>
          </p:nvPr>
        </p:nvSpPr>
        <p:spPr/>
        <p:txBody>
          <a:bodyPr/>
          <a:lstStyle/>
          <a:p>
            <a:fld id="{4091F7A9-C578-4804-B171-D1D3B4171522}" type="datetimeFigureOut">
              <a:rPr lang="cs-CZ" smtClean="0"/>
              <a:t>26.7.2013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2C635E1E-2335-4D42-8DD4-BF8A1B19DED1}" type="slidenum">
              <a:rPr lang="cs-CZ" smtClean="0"/>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a:xfrm>
            <a:off x="4791456" y="6480969"/>
            <a:ext cx="2133600" cy="301752"/>
          </a:xfrm>
        </p:spPr>
        <p:txBody>
          <a:bodyPr/>
          <a:lstStyle/>
          <a:p>
            <a:fld id="{4091F7A9-C578-4804-B171-D1D3B4171522}" type="datetimeFigureOut">
              <a:rPr lang="cs-CZ" smtClean="0"/>
              <a:t>26.7.2013</a:t>
            </a:fld>
            <a:endParaRPr lang="cs-CZ"/>
          </a:p>
        </p:txBody>
      </p:sp>
      <p:sp>
        <p:nvSpPr>
          <p:cNvPr id="3" name="Zástupný symbol pro zápatí 2"/>
          <p:cNvSpPr>
            <a:spLocks noGrp="1"/>
          </p:cNvSpPr>
          <p:nvPr>
            <p:ph type="ftr" sz="quarter" idx="11"/>
          </p:nvPr>
        </p:nvSpPr>
        <p:spPr>
          <a:xfrm>
            <a:off x="457200" y="6481890"/>
            <a:ext cx="4260056" cy="300831"/>
          </a:xfrm>
        </p:spPr>
        <p:txBody>
          <a:bodyPr/>
          <a:lstStyle/>
          <a:p>
            <a:endParaRPr lang="cs-CZ"/>
          </a:p>
        </p:txBody>
      </p:sp>
      <p:sp>
        <p:nvSpPr>
          <p:cNvPr id="4" name="Zástupný symbol pro číslo snímku 3"/>
          <p:cNvSpPr>
            <a:spLocks noGrp="1"/>
          </p:cNvSpPr>
          <p:nvPr>
            <p:ph type="sldNum" sz="quarter" idx="12"/>
          </p:nvPr>
        </p:nvSpPr>
        <p:spPr>
          <a:xfrm>
            <a:off x="7589520" y="6480969"/>
            <a:ext cx="502920" cy="301752"/>
          </a:xfrm>
        </p:spPr>
        <p:txBody>
          <a:bodyPr/>
          <a:lstStyle/>
          <a:p>
            <a:fld id="{2C635E1E-2335-4D42-8DD4-BF8A1B19DED1}" type="slidenum">
              <a:rPr lang="cs-CZ" smtClean="0"/>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bg>
      <p:bgRef idx="1002">
        <a:schemeClr val="bg2"/>
      </p:bgRef>
    </p:bg>
    <p:spTree>
      <p:nvGrpSpPr>
        <p:cNvPr id="1" name=""/>
        <p:cNvGrpSpPr/>
        <p:nvPr/>
      </p:nvGrpSpPr>
      <p:grpSpPr>
        <a:xfrm>
          <a:off x="0" y="0"/>
          <a:ext cx="0" cy="0"/>
          <a:chOff x="0" y="0"/>
          <a:chExt cx="0" cy="0"/>
        </a:xfrm>
      </p:grpSpPr>
      <p:sp>
        <p:nvSpPr>
          <p:cNvPr id="2" name="Nadpis 1"/>
          <p:cNvSpPr>
            <a:spLocks noGrp="1"/>
          </p:cNvSpPr>
          <p:nvPr>
            <p:ph type="title"/>
          </p:nvPr>
        </p:nvSpPr>
        <p:spPr>
          <a:xfrm>
            <a:off x="219456" y="367664"/>
            <a:ext cx="914400" cy="5943600"/>
          </a:xfrm>
        </p:spPr>
        <p:txBody>
          <a:bodyPr vert="vert270" anchor="b"/>
          <a:lstStyle>
            <a:lvl1pPr marL="0" marR="18288" algn="r">
              <a:spcBef>
                <a:spcPts val="0"/>
              </a:spcBef>
              <a:buNone/>
              <a:defRPr sz="2900" b="0" cap="all" baseline="0"/>
            </a:lvl1pPr>
          </a:lstStyle>
          <a:p>
            <a:r>
              <a:rPr kumimoji="0" lang="cs-CZ" smtClean="0"/>
              <a:t>Kliknutím lze upravit styl.</a:t>
            </a:r>
            <a:endParaRPr kumimoji="0" lang="en-US"/>
          </a:p>
        </p:txBody>
      </p:sp>
      <p:sp>
        <p:nvSpPr>
          <p:cNvPr id="3" name="Zástupný symbol pro text 2"/>
          <p:cNvSpPr>
            <a:spLocks noGrp="1"/>
          </p:cNvSpPr>
          <p:nvPr>
            <p:ph type="body" idx="2"/>
          </p:nvPr>
        </p:nvSpPr>
        <p:spPr>
          <a:xfrm>
            <a:off x="1135856" y="367664"/>
            <a:ext cx="2438400" cy="5943600"/>
          </a:xfrm>
        </p:spPr>
        <p:txBody>
          <a:bodyPr anchor="t"/>
          <a:lstStyle>
            <a:lvl1pPr marL="0" indent="0">
              <a:spcBef>
                <a:spcPts val="0"/>
              </a:spcBef>
              <a:buNone/>
              <a:defRPr sz="1400"/>
            </a:lvl1pPr>
            <a:lvl2pPr>
              <a:buNone/>
              <a:defRPr sz="1200"/>
            </a:lvl2pPr>
            <a:lvl3pPr>
              <a:buNone/>
              <a:defRPr sz="1000"/>
            </a:lvl3pPr>
            <a:lvl4pPr>
              <a:buNone/>
              <a:defRPr sz="900"/>
            </a:lvl4pPr>
            <a:lvl5pPr>
              <a:buNone/>
              <a:defRPr sz="900"/>
            </a:lvl5pPr>
          </a:lstStyle>
          <a:p>
            <a:pPr lvl="0" eaLnBrk="1" latinLnBrk="0" hangingPunct="1"/>
            <a:r>
              <a:rPr kumimoji="0" lang="cs-CZ" smtClean="0"/>
              <a:t>Kliknutím lze upravit styly předlohy textu.</a:t>
            </a:r>
          </a:p>
        </p:txBody>
      </p:sp>
      <p:sp>
        <p:nvSpPr>
          <p:cNvPr id="4" name="Zástupný symbol pro obsah 3"/>
          <p:cNvSpPr>
            <a:spLocks noGrp="1"/>
          </p:cNvSpPr>
          <p:nvPr>
            <p:ph sz="half" idx="1"/>
          </p:nvPr>
        </p:nvSpPr>
        <p:spPr>
          <a:xfrm>
            <a:off x="3651250" y="320040"/>
            <a:ext cx="5276088" cy="5989320"/>
          </a:xfrm>
        </p:spPr>
        <p:txBody>
          <a:bodyPr/>
          <a:lstStyle>
            <a:lvl1pPr>
              <a:spcBef>
                <a:spcPts val="0"/>
              </a:spcBef>
              <a:defRPr sz="3000"/>
            </a:lvl1pPr>
            <a:lvl2pPr>
              <a:defRPr sz="2600"/>
            </a:lvl2pPr>
            <a:lvl3pPr>
              <a:defRPr sz="2400"/>
            </a:lvl3pPr>
            <a:lvl4pPr>
              <a:defRPr sz="2000"/>
            </a:lvl4pPr>
            <a:lvl5pPr>
              <a:defRPr sz="20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a:xfrm>
            <a:off x="6278976" y="6556248"/>
            <a:ext cx="2133600" cy="301752"/>
          </a:xfrm>
        </p:spPr>
        <p:txBody>
          <a:bodyPr/>
          <a:lstStyle>
            <a:lvl1pPr>
              <a:defRPr sz="900"/>
            </a:lvl1pPr>
          </a:lstStyle>
          <a:p>
            <a:fld id="{4091F7A9-C578-4804-B171-D1D3B4171522}" type="datetimeFigureOut">
              <a:rPr lang="cs-CZ" smtClean="0"/>
              <a:t>26.7.2013</a:t>
            </a:fld>
            <a:endParaRPr lang="cs-CZ"/>
          </a:p>
        </p:txBody>
      </p:sp>
      <p:sp>
        <p:nvSpPr>
          <p:cNvPr id="6" name="Zástupný symbol pro zápatí 5"/>
          <p:cNvSpPr>
            <a:spLocks noGrp="1"/>
          </p:cNvSpPr>
          <p:nvPr>
            <p:ph type="ftr" sz="quarter" idx="11"/>
          </p:nvPr>
        </p:nvSpPr>
        <p:spPr>
          <a:xfrm>
            <a:off x="1135856" y="6556248"/>
            <a:ext cx="5143120" cy="301752"/>
          </a:xfrm>
        </p:spPr>
        <p:txBody>
          <a:bodyPr/>
          <a:lstStyle>
            <a:lvl1pPr>
              <a:defRPr sz="900"/>
            </a:lvl1pPr>
          </a:lstStyle>
          <a:p>
            <a:endParaRPr lang="cs-CZ"/>
          </a:p>
        </p:txBody>
      </p:sp>
      <p:sp>
        <p:nvSpPr>
          <p:cNvPr id="7" name="Zástupný symbol pro číslo snímku 6"/>
          <p:cNvSpPr>
            <a:spLocks noGrp="1"/>
          </p:cNvSpPr>
          <p:nvPr>
            <p:ph type="sldNum" sz="quarter" idx="12"/>
          </p:nvPr>
        </p:nvSpPr>
        <p:spPr>
          <a:xfrm>
            <a:off x="8410576" y="6556248"/>
            <a:ext cx="502920" cy="301752"/>
          </a:xfrm>
        </p:spPr>
        <p:txBody>
          <a:bodyPr/>
          <a:lstStyle>
            <a:lvl1pPr>
              <a:defRPr sz="900"/>
            </a:lvl1pPr>
          </a:lstStyle>
          <a:p>
            <a:fld id="{2C635E1E-2335-4D42-8DD4-BF8A1B19DED1}" type="slidenum">
              <a:rPr lang="cs-CZ" smtClean="0"/>
              <a:t>‹#›</a:t>
            </a:fld>
            <a:endParaRPr lang="cs-CZ"/>
          </a:p>
        </p:txBody>
      </p:sp>
    </p:spTree>
  </p:cSld>
  <p:clrMapOvr>
    <a:overrideClrMapping bg1="dk1" tx1="lt1" bg2="dk2" tx2="lt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bg>
      <p:bgRef idx="1002">
        <a:schemeClr val="bg1"/>
      </p:bgRef>
    </p:bg>
    <p:spTree>
      <p:nvGrpSpPr>
        <p:cNvPr id="1" name=""/>
        <p:cNvGrpSpPr/>
        <p:nvPr/>
      </p:nvGrpSpPr>
      <p:grpSpPr>
        <a:xfrm>
          <a:off x="0" y="0"/>
          <a:ext cx="0" cy="0"/>
          <a:chOff x="0" y="0"/>
          <a:chExt cx="0" cy="0"/>
        </a:xfrm>
      </p:grpSpPr>
      <p:sp>
        <p:nvSpPr>
          <p:cNvPr id="2" name="Nadpis 1"/>
          <p:cNvSpPr>
            <a:spLocks noGrp="1"/>
          </p:cNvSpPr>
          <p:nvPr>
            <p:ph type="title"/>
          </p:nvPr>
        </p:nvSpPr>
        <p:spPr>
          <a:xfrm>
            <a:off x="219456" y="150896"/>
            <a:ext cx="914400" cy="6400800"/>
          </a:xfrm>
        </p:spPr>
        <p:txBody>
          <a:bodyPr vert="vert270" anchor="b"/>
          <a:lstStyle>
            <a:lvl1pPr marL="0" algn="l">
              <a:buNone/>
              <a:defRPr sz="3000" b="0" cap="all" baseline="0"/>
            </a:lvl1pPr>
          </a:lstStyle>
          <a:p>
            <a:r>
              <a:rPr kumimoji="0" lang="cs-CZ" smtClean="0"/>
              <a:t>Kliknutím lze upravit styl.</a:t>
            </a:r>
            <a:endParaRPr kumimoji="0" lang="en-US"/>
          </a:p>
        </p:txBody>
      </p:sp>
      <p:sp>
        <p:nvSpPr>
          <p:cNvPr id="3" name="Zástupný symbol pro obrázek 2"/>
          <p:cNvSpPr>
            <a:spLocks noGrp="1"/>
          </p:cNvSpPr>
          <p:nvPr>
            <p:ph type="pic" idx="1"/>
          </p:nvPr>
        </p:nvSpPr>
        <p:spPr>
          <a:xfrm>
            <a:off x="1138237" y="373966"/>
            <a:ext cx="7333488" cy="5486400"/>
          </a:xfrm>
          <a:solidFill>
            <a:schemeClr val="bg2">
              <a:shade val="50000"/>
            </a:schemeClr>
          </a:solidFill>
        </p:spPr>
        <p:txBody>
          <a:bodyPr/>
          <a:lstStyle>
            <a:lvl1pPr marL="0" indent="0">
              <a:buNone/>
              <a:defRPr sz="3200"/>
            </a:lvl1pPr>
          </a:lstStyle>
          <a:p>
            <a:r>
              <a:rPr kumimoji="0" lang="cs-CZ" smtClean="0"/>
              <a:t>Kliknutím na ikonu přidáte obrázek.</a:t>
            </a:r>
            <a:endParaRPr kumimoji="0" lang="en-US" dirty="0"/>
          </a:p>
        </p:txBody>
      </p:sp>
      <p:sp>
        <p:nvSpPr>
          <p:cNvPr id="4" name="Zástupný symbol pro text 3"/>
          <p:cNvSpPr>
            <a:spLocks noGrp="1"/>
          </p:cNvSpPr>
          <p:nvPr>
            <p:ph type="body" sz="half" idx="2"/>
          </p:nvPr>
        </p:nvSpPr>
        <p:spPr>
          <a:xfrm>
            <a:off x="1143000" y="5867400"/>
            <a:ext cx="7333488" cy="685800"/>
          </a:xfrm>
          <a:solidFill>
            <a:schemeClr val="accent1">
              <a:alpha val="15000"/>
            </a:schemeClr>
          </a:solidFill>
          <a:ln>
            <a:solidFill>
              <a:schemeClr val="accent1"/>
            </a:solidFill>
            <a:miter lim="800000"/>
          </a:ln>
        </p:spPr>
        <p:txBody>
          <a:bodyPr/>
          <a:lstStyle>
            <a:lvl1pPr marL="0" indent="0">
              <a:spcBef>
                <a:spcPts val="0"/>
              </a:spcBef>
              <a:buNone/>
              <a:defRPr sz="1400"/>
            </a:lvl1pPr>
            <a:lvl2pPr>
              <a:defRPr sz="1200"/>
            </a:lvl2pPr>
            <a:lvl3pPr>
              <a:defRPr sz="1000"/>
            </a:lvl3pPr>
            <a:lvl4pPr>
              <a:defRPr sz="900"/>
            </a:lvl4pPr>
            <a:lvl5pPr>
              <a:defRPr sz="900"/>
            </a:lvl5pPr>
          </a:lstStyle>
          <a:p>
            <a:pPr lvl="0" eaLnBrk="1" latinLnBrk="0" hangingPunct="1"/>
            <a:r>
              <a:rPr kumimoji="0" lang="cs-CZ" smtClean="0"/>
              <a:t>Kliknutím lze upravit styly předlohy textu.</a:t>
            </a:r>
          </a:p>
        </p:txBody>
      </p:sp>
      <p:sp>
        <p:nvSpPr>
          <p:cNvPr id="5" name="Zástupný symbol pro datum 4"/>
          <p:cNvSpPr>
            <a:spLocks noGrp="1"/>
          </p:cNvSpPr>
          <p:nvPr>
            <p:ph type="dt" sz="half" idx="10"/>
          </p:nvPr>
        </p:nvSpPr>
        <p:spPr>
          <a:xfrm>
            <a:off x="6108192" y="6556248"/>
            <a:ext cx="2103120" cy="301752"/>
          </a:xfrm>
        </p:spPr>
        <p:txBody>
          <a:bodyPr/>
          <a:lstStyle>
            <a:lvl1pPr>
              <a:defRPr sz="900"/>
            </a:lvl1pPr>
          </a:lstStyle>
          <a:p>
            <a:fld id="{4091F7A9-C578-4804-B171-D1D3B4171522}" type="datetimeFigureOut">
              <a:rPr lang="cs-CZ" smtClean="0"/>
              <a:t>26.7.2013</a:t>
            </a:fld>
            <a:endParaRPr lang="cs-CZ"/>
          </a:p>
        </p:txBody>
      </p:sp>
      <p:sp>
        <p:nvSpPr>
          <p:cNvPr id="6" name="Zástupný symbol pro zápatí 5"/>
          <p:cNvSpPr>
            <a:spLocks noGrp="1"/>
          </p:cNvSpPr>
          <p:nvPr>
            <p:ph type="ftr" sz="quarter" idx="11"/>
          </p:nvPr>
        </p:nvSpPr>
        <p:spPr>
          <a:xfrm>
            <a:off x="1170432" y="6557169"/>
            <a:ext cx="4948072" cy="301752"/>
          </a:xfrm>
        </p:spPr>
        <p:txBody>
          <a:bodyPr/>
          <a:lstStyle>
            <a:lvl1pPr>
              <a:defRPr sz="900"/>
            </a:lvl1pPr>
          </a:lstStyle>
          <a:p>
            <a:endParaRPr lang="cs-CZ"/>
          </a:p>
        </p:txBody>
      </p:sp>
      <p:sp>
        <p:nvSpPr>
          <p:cNvPr id="7" name="Zástupný symbol pro číslo snímku 6"/>
          <p:cNvSpPr>
            <a:spLocks noGrp="1"/>
          </p:cNvSpPr>
          <p:nvPr>
            <p:ph type="sldNum" sz="quarter" idx="12"/>
          </p:nvPr>
        </p:nvSpPr>
        <p:spPr>
          <a:xfrm>
            <a:off x="8217192" y="6556248"/>
            <a:ext cx="365760" cy="301752"/>
          </a:xfrm>
        </p:spPr>
        <p:txBody>
          <a:bodyPr/>
          <a:lstStyle>
            <a:lvl1pPr algn="ctr">
              <a:defRPr sz="900"/>
            </a:lvl1pPr>
          </a:lstStyle>
          <a:p>
            <a:fld id="{2C635E1E-2335-4D42-8DD4-BF8A1B19DED1}" type="slidenum">
              <a:rPr lang="cs-CZ" smtClean="0"/>
              <a:t>‹#›</a:t>
            </a:fld>
            <a:endParaRPr lang="cs-CZ"/>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p:txBody>
          <a:bodyPr vert="eaVer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4091F7A9-C578-4804-B171-D1D3B4171522}" type="datetimeFigureOut">
              <a:rPr lang="cs-CZ" smtClean="0"/>
              <a:t>26.7.2013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C635E1E-2335-4D42-8DD4-BF8A1B19DED1}" type="slidenum">
              <a:rPr lang="cs-CZ" smtClean="0"/>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781800" y="381000"/>
            <a:ext cx="1905000" cy="5486400"/>
          </a:xfrm>
        </p:spPr>
        <p:txBody>
          <a:bodyPr vert="eaVert"/>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a:xfrm>
            <a:off x="457200" y="381000"/>
            <a:ext cx="6248400" cy="5486400"/>
          </a:xfrm>
        </p:spPr>
        <p:txBody>
          <a:bodyPr vert="eaVer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4091F7A9-C578-4804-B171-D1D3B4171522}" type="datetimeFigureOut">
              <a:rPr lang="cs-CZ" smtClean="0"/>
              <a:t>26.7.2013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C635E1E-2335-4D42-8DD4-BF8A1B19DED1}" type="slidenum">
              <a:rPr lang="cs-CZ" smtClean="0"/>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11" name="Pravoúhlý trojúhelník 10"/>
          <p:cNvSpPr/>
          <p:nvPr/>
        </p:nvSpPr>
        <p:spPr>
          <a:xfrm>
            <a:off x="7034" y="14068"/>
            <a:ext cx="9129932" cy="6836899"/>
          </a:xfrm>
          <a:prstGeom prst="rtTriangle">
            <a:avLst/>
          </a:prstGeom>
          <a:gradFill flip="none" rotWithShape="1">
            <a:gsLst>
              <a:gs pos="0">
                <a:schemeClr val="tx2">
                  <a:alpha val="10000"/>
                </a:schemeClr>
              </a:gs>
              <a:gs pos="70000">
                <a:schemeClr val="tx2">
                  <a:alpha val="8000"/>
                </a:schemeClr>
              </a:gs>
              <a:gs pos="100000">
                <a:schemeClr val="tx2">
                  <a:alpha val="1000"/>
                </a:schemeClr>
              </a:gs>
            </a:gsLst>
            <a:lin ang="80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cxnSp>
        <p:nvCxnSpPr>
          <p:cNvPr id="8" name="Přímá spojnice 7"/>
          <p:cNvCxnSpPr/>
          <p:nvPr/>
        </p:nvCxnSpPr>
        <p:spPr>
          <a:xfrm>
            <a:off x="0" y="7034"/>
            <a:ext cx="9136966" cy="6843933"/>
          </a:xfrm>
          <a:prstGeom prst="line">
            <a:avLst/>
          </a:prstGeom>
          <a:noFill/>
          <a:ln w="5000" cap="rnd" cmpd="sng" algn="ctr">
            <a:solidFill>
              <a:schemeClr val="bg2">
                <a:tint val="55000"/>
                <a:satMod val="200000"/>
                <a:alpha val="35000"/>
              </a:scheme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9" name="Přímá spojnice 8"/>
          <p:cNvCxnSpPr/>
          <p:nvPr/>
        </p:nvCxnSpPr>
        <p:spPr>
          <a:xfrm rot="10800000" flipV="1">
            <a:off x="6468794" y="4948410"/>
            <a:ext cx="2672861" cy="1900210"/>
          </a:xfrm>
          <a:prstGeom prst="line">
            <a:avLst/>
          </a:prstGeom>
          <a:noFill/>
          <a:ln w="6000" cap="rnd" cmpd="sng" algn="ctr">
            <a:solidFill>
              <a:schemeClr val="bg2">
                <a:tint val="50000"/>
                <a:satMod val="200000"/>
                <a:alpha val="45000"/>
              </a:schemeClr>
            </a:solidFill>
            <a:prstDash val="solid"/>
          </a:ln>
          <a:effectLst/>
        </p:spPr>
        <p:style>
          <a:lnRef idx="2">
            <a:schemeClr val="accent1"/>
          </a:lnRef>
          <a:fillRef idx="0">
            <a:schemeClr val="accent1"/>
          </a:fillRef>
          <a:effectRef idx="1">
            <a:schemeClr val="accent1"/>
          </a:effectRef>
          <a:fontRef idx="minor">
            <a:schemeClr val="tx1"/>
          </a:fontRef>
        </p:style>
      </p:cxnSp>
      <p:sp>
        <p:nvSpPr>
          <p:cNvPr id="22" name="Zástupný symbol pro nadpis 21"/>
          <p:cNvSpPr>
            <a:spLocks noGrp="1"/>
          </p:cNvSpPr>
          <p:nvPr>
            <p:ph type="title"/>
          </p:nvPr>
        </p:nvSpPr>
        <p:spPr>
          <a:xfrm>
            <a:off x="457200" y="267494"/>
            <a:ext cx="8229600" cy="1399032"/>
          </a:xfrm>
          <a:prstGeom prst="rect">
            <a:avLst/>
          </a:prstGeom>
        </p:spPr>
        <p:txBody>
          <a:bodyPr vert="horz" anchor="ctr">
            <a:normAutofit/>
          </a:bodyPr>
          <a:lstStyle/>
          <a:p>
            <a:r>
              <a:rPr kumimoji="0" lang="cs-CZ" smtClean="0"/>
              <a:t>Kliknutím lze upravit styl.</a:t>
            </a:r>
            <a:endParaRPr kumimoji="0" lang="en-US"/>
          </a:p>
        </p:txBody>
      </p:sp>
      <p:sp>
        <p:nvSpPr>
          <p:cNvPr id="13" name="Zástupný symbol pro text 12"/>
          <p:cNvSpPr>
            <a:spLocks noGrp="1"/>
          </p:cNvSpPr>
          <p:nvPr>
            <p:ph type="body" idx="1"/>
          </p:nvPr>
        </p:nvSpPr>
        <p:spPr>
          <a:xfrm>
            <a:off x="457200" y="1882808"/>
            <a:ext cx="8229600" cy="4572000"/>
          </a:xfrm>
          <a:prstGeom prst="rect">
            <a:avLst/>
          </a:prstGeom>
        </p:spPr>
        <p:txBody>
          <a:bodyPr vert="horz" anchor="t">
            <a:normAutofit/>
          </a:bodyPr>
          <a:lstStyle/>
          <a:p>
            <a:pPr lvl="0" eaLnBrk="1" latinLnBrk="0" hangingPunct="1"/>
            <a:r>
              <a:rPr kumimoji="0" lang="cs-CZ" smtClean="0"/>
              <a:t>Kliknutím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14" name="Zástupný symbol pro datum 13"/>
          <p:cNvSpPr>
            <a:spLocks noGrp="1"/>
          </p:cNvSpPr>
          <p:nvPr>
            <p:ph type="dt" sz="half" idx="2"/>
          </p:nvPr>
        </p:nvSpPr>
        <p:spPr>
          <a:xfrm>
            <a:off x="4791456" y="6480969"/>
            <a:ext cx="2133600" cy="301752"/>
          </a:xfrm>
          <a:prstGeom prst="rect">
            <a:avLst/>
          </a:prstGeom>
        </p:spPr>
        <p:txBody>
          <a:bodyPr vert="horz" anchor="b"/>
          <a:lstStyle>
            <a:lvl1pPr algn="l" eaLnBrk="1" latinLnBrk="0" hangingPunct="1">
              <a:defRPr kumimoji="0" sz="1000" b="0">
                <a:solidFill>
                  <a:schemeClr val="tx1"/>
                </a:solidFill>
              </a:defRPr>
            </a:lvl1pPr>
          </a:lstStyle>
          <a:p>
            <a:fld id="{4091F7A9-C578-4804-B171-D1D3B4171522}" type="datetimeFigureOut">
              <a:rPr lang="cs-CZ" smtClean="0"/>
              <a:t>26.7.2013</a:t>
            </a:fld>
            <a:endParaRPr lang="cs-CZ"/>
          </a:p>
        </p:txBody>
      </p:sp>
      <p:sp>
        <p:nvSpPr>
          <p:cNvPr id="3" name="Zástupný symbol pro zápatí 2"/>
          <p:cNvSpPr>
            <a:spLocks noGrp="1"/>
          </p:cNvSpPr>
          <p:nvPr>
            <p:ph type="ftr" sz="quarter" idx="3"/>
          </p:nvPr>
        </p:nvSpPr>
        <p:spPr>
          <a:xfrm>
            <a:off x="457200" y="6481890"/>
            <a:ext cx="4260056" cy="300831"/>
          </a:xfrm>
          <a:prstGeom prst="rect">
            <a:avLst/>
          </a:prstGeom>
        </p:spPr>
        <p:txBody>
          <a:bodyPr vert="horz" anchor="b"/>
          <a:lstStyle>
            <a:lvl1pPr algn="r" eaLnBrk="1" latinLnBrk="0" hangingPunct="1">
              <a:defRPr kumimoji="0" sz="1000">
                <a:solidFill>
                  <a:schemeClr val="tx1"/>
                </a:solidFill>
              </a:defRPr>
            </a:lvl1pPr>
          </a:lstStyle>
          <a:p>
            <a:endParaRPr lang="cs-CZ"/>
          </a:p>
        </p:txBody>
      </p:sp>
      <p:sp>
        <p:nvSpPr>
          <p:cNvPr id="23" name="Zástupný symbol pro číslo snímku 22"/>
          <p:cNvSpPr>
            <a:spLocks noGrp="1"/>
          </p:cNvSpPr>
          <p:nvPr>
            <p:ph type="sldNum" sz="quarter" idx="4"/>
          </p:nvPr>
        </p:nvSpPr>
        <p:spPr>
          <a:xfrm>
            <a:off x="7589520" y="6480969"/>
            <a:ext cx="502920" cy="301752"/>
          </a:xfrm>
          <a:prstGeom prst="rect">
            <a:avLst/>
          </a:prstGeom>
        </p:spPr>
        <p:txBody>
          <a:bodyPr vert="horz" anchor="b"/>
          <a:lstStyle>
            <a:lvl1pPr algn="ctr" eaLnBrk="1" latinLnBrk="0" hangingPunct="1">
              <a:defRPr kumimoji="0" sz="1200">
                <a:solidFill>
                  <a:schemeClr val="tx1"/>
                </a:solidFill>
              </a:defRPr>
            </a:lvl1pPr>
          </a:lstStyle>
          <a:p>
            <a:fld id="{2C635E1E-2335-4D42-8DD4-BF8A1B19DED1}" type="slidenum">
              <a:rPr lang="cs-CZ" smtClean="0"/>
              <a:t>‹#›</a:t>
            </a:fld>
            <a:endParaRPr lang="cs-CZ"/>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marL="484632" algn="l" rtl="0" eaLnBrk="1" latinLnBrk="0" hangingPunct="1">
        <a:spcBef>
          <a:spcPct val="0"/>
        </a:spcBef>
        <a:buNone/>
        <a:defRPr kumimoji="0" sz="4200" kern="1200">
          <a:ln w="6350">
            <a:solidFill>
              <a:schemeClr val="accent1">
                <a:shade val="43000"/>
              </a:schemeClr>
            </a:solidFill>
          </a:ln>
          <a:solidFill>
            <a:schemeClr val="accent1">
              <a:tint val="83000"/>
              <a:satMod val="150000"/>
            </a:schemeClr>
          </a:solidFill>
          <a:effectLst>
            <a:outerShdw blurRad="26000" dist="26000" dir="14500000" algn="tl" rotWithShape="0">
              <a:srgbClr val="000000">
                <a:alpha val="40000"/>
              </a:srgbClr>
            </a:outerShdw>
          </a:effectLst>
          <a:latin typeface="+mj-lt"/>
          <a:ea typeface="+mj-ea"/>
          <a:cs typeface="+mj-cs"/>
        </a:defRPr>
      </a:lvl1pPr>
    </p:titleStyle>
    <p:bodyStyle>
      <a:lvl1pPr marL="448056" indent="-384048" algn="l" rtl="0" eaLnBrk="1" latinLnBrk="0" hangingPunct="1">
        <a:spcBef>
          <a:spcPct val="20000"/>
        </a:spcBef>
        <a:buClr>
          <a:schemeClr val="accent1"/>
        </a:buClr>
        <a:buSzPct val="80000"/>
        <a:buFont typeface="Wingdings 2"/>
        <a:buChar char=""/>
        <a:defRPr kumimoji="0" sz="3000" kern="1200">
          <a:solidFill>
            <a:schemeClr val="tx1"/>
          </a:solidFill>
          <a:latin typeface="+mn-lt"/>
          <a:ea typeface="+mn-ea"/>
          <a:cs typeface="+mn-cs"/>
        </a:defRPr>
      </a:lvl1pPr>
      <a:lvl2pPr marL="822960" indent="-285750" algn="l" rtl="0" eaLnBrk="1" latinLnBrk="0" hangingPunct="1">
        <a:spcBef>
          <a:spcPct val="20000"/>
        </a:spcBef>
        <a:buClr>
          <a:schemeClr val="accent1"/>
        </a:buClr>
        <a:buSzPct val="95000"/>
        <a:buFont typeface="Verdana"/>
        <a:buChar char="›"/>
        <a:defRPr kumimoji="0" sz="2600" kern="1200">
          <a:solidFill>
            <a:schemeClr val="tx1"/>
          </a:solidFill>
          <a:latin typeface="+mn-lt"/>
          <a:ea typeface="+mn-ea"/>
          <a:cs typeface="+mn-cs"/>
        </a:defRPr>
      </a:lvl2pPr>
      <a:lvl3pPr marL="1106424" indent="-228600" algn="l" rtl="0" eaLnBrk="1" latinLnBrk="0" hangingPunct="1">
        <a:spcBef>
          <a:spcPct val="20000"/>
        </a:spcBef>
        <a:buClr>
          <a:schemeClr val="accent1"/>
        </a:buClr>
        <a:buFont typeface="Wingdings 2"/>
        <a:buChar char=""/>
        <a:defRPr kumimoji="0" sz="2400" kern="1200">
          <a:solidFill>
            <a:schemeClr val="tx1"/>
          </a:solidFill>
          <a:latin typeface="+mn-lt"/>
          <a:ea typeface="+mn-ea"/>
          <a:cs typeface="+mn-cs"/>
        </a:defRPr>
      </a:lvl3pPr>
      <a:lvl4pPr marL="1371600" indent="-210312" algn="l" rtl="0" eaLnBrk="1" latinLnBrk="0" hangingPunct="1">
        <a:spcBef>
          <a:spcPct val="20000"/>
        </a:spcBef>
        <a:buClr>
          <a:schemeClr val="accent1"/>
        </a:buClr>
        <a:buFont typeface="Wingdings 2"/>
        <a:buChar char=""/>
        <a:defRPr kumimoji="0" sz="2000" kern="1200">
          <a:solidFill>
            <a:schemeClr val="tx1"/>
          </a:solidFill>
          <a:latin typeface="+mn-lt"/>
          <a:ea typeface="+mn-ea"/>
          <a:cs typeface="+mn-cs"/>
        </a:defRPr>
      </a:lvl4pPr>
      <a:lvl5pPr marL="1600200" indent="-210312" algn="l" rtl="0" eaLnBrk="1" latinLnBrk="0" hangingPunct="1">
        <a:spcBef>
          <a:spcPct val="20000"/>
        </a:spcBef>
        <a:buClr>
          <a:schemeClr val="accent1">
            <a:tint val="75000"/>
          </a:schemeClr>
        </a:buClr>
        <a:buFont typeface="Wingdings 2"/>
        <a:buChar char=""/>
        <a:defRPr kumimoji="0" sz="1900" kern="1200">
          <a:solidFill>
            <a:schemeClr val="tx1"/>
          </a:solidFill>
          <a:latin typeface="+mn-lt"/>
          <a:ea typeface="+mn-ea"/>
          <a:cs typeface="+mn-cs"/>
        </a:defRPr>
      </a:lvl5pPr>
      <a:lvl6pPr marL="1828800" indent="-210312" algn="l" rtl="0" eaLnBrk="1" latinLnBrk="0" hangingPunct="1">
        <a:spcBef>
          <a:spcPct val="20000"/>
        </a:spcBef>
        <a:buClr>
          <a:schemeClr val="accent1">
            <a:tint val="75000"/>
          </a:schemeClr>
        </a:buClr>
        <a:buFont typeface="Wingdings 2"/>
        <a:buChar char=""/>
        <a:defRPr kumimoji="0" sz="1800" kern="1200">
          <a:solidFill>
            <a:schemeClr val="tx1"/>
          </a:solidFill>
          <a:latin typeface="+mn-lt"/>
          <a:ea typeface="+mn-ea"/>
          <a:cs typeface="+mn-cs"/>
        </a:defRPr>
      </a:lvl6pPr>
      <a:lvl7pPr marL="2084832" indent="-210312"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7pPr>
      <a:lvl8pPr marL="2286000" indent="-182880"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8pPr>
      <a:lvl9pPr marL="2514600" indent="-182880"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8" Type="http://schemas.openxmlformats.org/officeDocument/2006/relationships/image" Target="../media/image4.jpeg"/><Relationship Id="rId3" Type="http://schemas.openxmlformats.org/officeDocument/2006/relationships/diagramLayout" Target="../diagrams/layout1.xml"/><Relationship Id="rId7" Type="http://schemas.openxmlformats.org/officeDocument/2006/relationships/hyperlink" Target="http://www.youtube.com/watch?v=uqqehfbqFPs" TargetMode="Externa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5.wmf"/><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7" Type="http://schemas.openxmlformats.org/officeDocument/2006/relationships/image" Target="../media/image6.jpeg"/><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7.wmf"/><Relationship Id="rId7" Type="http://schemas.openxmlformats.org/officeDocument/2006/relationships/diagramColors" Target="../diagrams/colors4.xml"/><Relationship Id="rId2" Type="http://schemas.openxmlformats.org/officeDocument/2006/relationships/hyperlink" Target="http://www.youtube.com/watch?v=2OttNo41ab0" TargetMode="Externa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8.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9.jpe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image" Target="../media/image10.jpeg"/><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image" Target="../media/image11.jpeg"/><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2.xml.rels><?xml version="1.0" encoding="UTF-8" standalone="yes"?>
<Relationships xmlns="http://schemas.openxmlformats.org/package/2006/relationships"><Relationship Id="rId8" Type="http://schemas.microsoft.com/office/2007/relationships/diagramDrawing" Target="../diagrams/drawing9.xml"/><Relationship Id="rId3" Type="http://schemas.openxmlformats.org/officeDocument/2006/relationships/image" Target="../media/image12.jpeg"/><Relationship Id="rId7" Type="http://schemas.openxmlformats.org/officeDocument/2006/relationships/diagramColors" Target="../diagrams/colors9.xml"/><Relationship Id="rId2" Type="http://schemas.openxmlformats.org/officeDocument/2006/relationships/hyperlink" Target="http://www.youtube.com/watch?v=Bxx4pIzIats" TargetMode="External"/><Relationship Id="rId1" Type="http://schemas.openxmlformats.org/officeDocument/2006/relationships/slideLayout" Target="../slideLayouts/slideLayout2.xml"/><Relationship Id="rId6" Type="http://schemas.openxmlformats.org/officeDocument/2006/relationships/diagramQuickStyle" Target="../diagrams/quickStyle9.xml"/><Relationship Id="rId5" Type="http://schemas.openxmlformats.org/officeDocument/2006/relationships/diagramLayout" Target="../diagrams/layout9.xml"/><Relationship Id="rId4" Type="http://schemas.openxmlformats.org/officeDocument/2006/relationships/diagramData" Target="../diagrams/data9.xml"/></Relationships>
</file>

<file path=ppt/slides/_rels/slide13.xml.rels><?xml version="1.0" encoding="UTF-8" standalone="yes"?>
<Relationships xmlns="http://schemas.openxmlformats.org/package/2006/relationships"><Relationship Id="rId8" Type="http://schemas.microsoft.com/office/2007/relationships/diagramDrawing" Target="../diagrams/drawing10.xml"/><Relationship Id="rId3" Type="http://schemas.openxmlformats.org/officeDocument/2006/relationships/image" Target="../media/image13.jpeg"/><Relationship Id="rId7" Type="http://schemas.openxmlformats.org/officeDocument/2006/relationships/diagramColors" Target="../diagrams/colors10.xml"/><Relationship Id="rId2" Type="http://schemas.openxmlformats.org/officeDocument/2006/relationships/hyperlink" Target="http://www.youtube.com/watch?v=voL8R670qM4" TargetMode="External"/><Relationship Id="rId1" Type="http://schemas.openxmlformats.org/officeDocument/2006/relationships/slideLayout" Target="../slideLayouts/slideLayout2.xml"/><Relationship Id="rId6" Type="http://schemas.openxmlformats.org/officeDocument/2006/relationships/diagramQuickStyle" Target="../diagrams/quickStyle10.xml"/><Relationship Id="rId5" Type="http://schemas.openxmlformats.org/officeDocument/2006/relationships/diagramLayout" Target="../diagrams/layout10.xml"/><Relationship Id="rId4" Type="http://schemas.openxmlformats.org/officeDocument/2006/relationships/diagramData" Target="../diagrams/data10.xml"/></Relationships>
</file>

<file path=ppt/slides/_rels/slide14.xml.rels><?xml version="1.0" encoding="UTF-8" standalone="yes"?>
<Relationships xmlns="http://schemas.openxmlformats.org/package/2006/relationships"><Relationship Id="rId2" Type="http://schemas.openxmlformats.org/officeDocument/2006/relationships/hyperlink" Target="http://office.microsoft.com/cs-cz/image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dirty="0"/>
          </a:p>
        </p:txBody>
      </p:sp>
      <p:sp>
        <p:nvSpPr>
          <p:cNvPr id="3" name="Zástupný symbol pro obsah 2"/>
          <p:cNvSpPr>
            <a:spLocks noGrp="1"/>
          </p:cNvSpPr>
          <p:nvPr>
            <p:ph idx="1"/>
          </p:nvPr>
        </p:nvSpPr>
        <p:spPr/>
        <p:txBody>
          <a:bodyPr>
            <a:normAutofit/>
          </a:bodyPr>
          <a:lstStyle/>
          <a:p>
            <a:r>
              <a:rPr lang="cs-CZ" b="1" dirty="0" smtClean="0"/>
              <a:t>Název </a:t>
            </a:r>
            <a:r>
              <a:rPr lang="cs-CZ" b="1" dirty="0"/>
              <a:t>školy : </a:t>
            </a:r>
            <a:r>
              <a:rPr lang="cs-CZ" dirty="0"/>
              <a:t>Základní škola a mateřská škola, Svoboda nad  Úpou, okres Trutnov </a:t>
            </a:r>
          </a:p>
          <a:p>
            <a:r>
              <a:rPr lang="cs-CZ" b="1" dirty="0"/>
              <a:t>Autor : </a:t>
            </a:r>
            <a:r>
              <a:rPr lang="cs-CZ" dirty="0"/>
              <a:t>Bc. Lucie Ševčíková                                </a:t>
            </a:r>
            <a:r>
              <a:rPr lang="cs-CZ" b="1" dirty="0"/>
              <a:t>                          Datum : </a:t>
            </a:r>
            <a:r>
              <a:rPr lang="cs-CZ" dirty="0" smtClean="0"/>
              <a:t>19. 10. </a:t>
            </a:r>
            <a:r>
              <a:rPr lang="cs-CZ" dirty="0"/>
              <a:t>2012</a:t>
            </a:r>
          </a:p>
          <a:p>
            <a:r>
              <a:rPr lang="cs-CZ" b="1" dirty="0"/>
              <a:t>Název : </a:t>
            </a:r>
            <a:r>
              <a:rPr lang="cs-CZ" dirty="0"/>
              <a:t>VY_22_INOVACE_2.2.1 </a:t>
            </a:r>
            <a:r>
              <a:rPr lang="cs-CZ" dirty="0" smtClean="0"/>
              <a:t>AJ6,7k_23 </a:t>
            </a:r>
            <a:endParaRPr lang="cs-CZ" dirty="0"/>
          </a:p>
          <a:p>
            <a:r>
              <a:rPr lang="cs-CZ" b="1" dirty="0"/>
              <a:t>Téma : </a:t>
            </a:r>
            <a:r>
              <a:rPr lang="cs-CZ" b="1" dirty="0" err="1"/>
              <a:t>The</a:t>
            </a:r>
            <a:r>
              <a:rPr lang="cs-CZ" b="1" dirty="0"/>
              <a:t> </a:t>
            </a:r>
            <a:r>
              <a:rPr lang="cs-CZ" b="1" dirty="0" err="1"/>
              <a:t>F</a:t>
            </a:r>
            <a:r>
              <a:rPr lang="cs-CZ" b="1" dirty="0" err="1" smtClean="0"/>
              <a:t>estivals</a:t>
            </a:r>
            <a:r>
              <a:rPr lang="cs-CZ" dirty="0" smtClean="0"/>
              <a:t>                                                               </a:t>
            </a:r>
            <a:r>
              <a:rPr lang="cs-CZ" b="1" dirty="0"/>
              <a:t>Ročník : </a:t>
            </a:r>
            <a:r>
              <a:rPr lang="cs-CZ" dirty="0"/>
              <a:t>6. a 7. </a:t>
            </a:r>
          </a:p>
          <a:p>
            <a:r>
              <a:rPr lang="cs-CZ" b="1" dirty="0"/>
              <a:t>Číslo projektu : </a:t>
            </a:r>
            <a:r>
              <a:rPr lang="cs-CZ" dirty="0"/>
              <a:t>CZ.1.07/1.4.00/21.3068 </a:t>
            </a:r>
          </a:p>
          <a:p>
            <a:endParaRPr lang="cs-CZ" dirty="0"/>
          </a:p>
        </p:txBody>
      </p:sp>
      <p:pic>
        <p:nvPicPr>
          <p:cNvPr id="4" name="obrázek 2"/>
          <p:cNvPicPr>
            <a:picLocks noChangeAspect="1" noChangeArrowheads="1"/>
          </p:cNvPicPr>
          <p:nvPr/>
        </p:nvPicPr>
        <p:blipFill>
          <a:blip r:embed="rId2" cstate="print"/>
          <a:srcRect/>
          <a:stretch>
            <a:fillRect/>
          </a:stretch>
        </p:blipFill>
        <p:spPr bwMode="auto">
          <a:xfrm>
            <a:off x="1037062" y="260648"/>
            <a:ext cx="7069876" cy="1440160"/>
          </a:xfrm>
          <a:prstGeom prst="rect">
            <a:avLst/>
          </a:prstGeom>
          <a:solidFill>
            <a:srgbClr val="FFFFFF"/>
          </a:solidFill>
          <a:ln w="9525">
            <a:noFill/>
            <a:miter lim="800000"/>
            <a:headEnd/>
            <a:tailEnd/>
          </a:ln>
        </p:spPr>
      </p:pic>
    </p:spTree>
    <p:extLst>
      <p:ext uri="{BB962C8B-B14F-4D97-AF65-F5344CB8AC3E}">
        <p14:creationId xmlns:p14="http://schemas.microsoft.com/office/powerpoint/2010/main" val="71680090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Anotace</a:t>
            </a:r>
            <a:endParaRPr lang="cs-CZ" dirty="0"/>
          </a:p>
        </p:txBody>
      </p:sp>
      <p:sp>
        <p:nvSpPr>
          <p:cNvPr id="3" name="Zástupný symbol pro obsah 2"/>
          <p:cNvSpPr>
            <a:spLocks noGrp="1"/>
          </p:cNvSpPr>
          <p:nvPr>
            <p:ph idx="1"/>
          </p:nvPr>
        </p:nvSpPr>
        <p:spPr/>
        <p:txBody>
          <a:bodyPr/>
          <a:lstStyle/>
          <a:p>
            <a:pPr algn="just"/>
            <a:r>
              <a:rPr lang="cs-CZ" dirty="0" smtClean="0"/>
              <a:t>Tento digitální učební materiál přibližuje formou kvízu důležitá data a svátky v anglofonních zemích. Na základě přečteného textu žáci hádají ze tří možností o jaký svátek se jedná. Prezentace je doplněna i videoukázky z oslav.</a:t>
            </a:r>
            <a:endParaRPr lang="cs-CZ" dirty="0"/>
          </a:p>
        </p:txBody>
      </p:sp>
    </p:spTree>
    <p:extLst>
      <p:ext uri="{BB962C8B-B14F-4D97-AF65-F5344CB8AC3E}">
        <p14:creationId xmlns:p14="http://schemas.microsoft.com/office/powerpoint/2010/main" val="262659477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noAutofit/>
          </a:bodyPr>
          <a:lstStyle/>
          <a:p>
            <a:r>
              <a:rPr lang="cs-CZ" sz="4800" b="1" dirty="0" err="1" smtClean="0"/>
              <a:t>Festivals</a:t>
            </a:r>
            <a:r>
              <a:rPr lang="cs-CZ" sz="4800" b="1" dirty="0" smtClean="0"/>
              <a:t>  and </a:t>
            </a:r>
            <a:r>
              <a:rPr lang="cs-CZ" sz="4800" b="1" dirty="0" err="1" smtClean="0"/>
              <a:t>special</a:t>
            </a:r>
            <a:r>
              <a:rPr lang="cs-CZ" sz="4800" b="1" dirty="0" smtClean="0"/>
              <a:t> </a:t>
            </a:r>
            <a:r>
              <a:rPr lang="cs-CZ" sz="4800" b="1" dirty="0" err="1" smtClean="0"/>
              <a:t>days</a:t>
            </a:r>
            <a:endParaRPr lang="cs-CZ" sz="4800" b="1" dirty="0"/>
          </a:p>
        </p:txBody>
      </p:sp>
      <p:sp>
        <p:nvSpPr>
          <p:cNvPr id="3" name="Podnadpis 2"/>
          <p:cNvSpPr>
            <a:spLocks noGrp="1"/>
          </p:cNvSpPr>
          <p:nvPr>
            <p:ph type="subTitle" idx="1"/>
          </p:nvPr>
        </p:nvSpPr>
        <p:spPr>
          <a:xfrm>
            <a:off x="4644008" y="2204864"/>
            <a:ext cx="4283968" cy="3843016"/>
          </a:xfrm>
        </p:spPr>
        <p:txBody>
          <a:bodyPr>
            <a:normAutofit/>
          </a:bodyPr>
          <a:lstStyle/>
          <a:p>
            <a:r>
              <a:rPr lang="cs-CZ" sz="5400" b="1" i="1" dirty="0" err="1" smtClean="0">
                <a:solidFill>
                  <a:srgbClr val="002060"/>
                </a:solidFill>
              </a:rPr>
              <a:t>Guess</a:t>
            </a:r>
            <a:r>
              <a:rPr lang="cs-CZ" sz="5400" b="1" i="1" dirty="0">
                <a:solidFill>
                  <a:srgbClr val="002060"/>
                </a:solidFill>
              </a:rPr>
              <a:t> </a:t>
            </a:r>
            <a:r>
              <a:rPr lang="cs-CZ" sz="5400" b="1" i="1" dirty="0" err="1" smtClean="0">
                <a:solidFill>
                  <a:srgbClr val="002060"/>
                </a:solidFill>
              </a:rPr>
              <a:t>the</a:t>
            </a:r>
            <a:r>
              <a:rPr lang="cs-CZ" sz="5400" b="1" i="1" dirty="0" smtClean="0">
                <a:solidFill>
                  <a:srgbClr val="002060"/>
                </a:solidFill>
              </a:rPr>
              <a:t> </a:t>
            </a:r>
            <a:r>
              <a:rPr lang="cs-CZ" sz="5400" b="1" i="1" dirty="0" err="1" smtClean="0">
                <a:solidFill>
                  <a:srgbClr val="002060"/>
                </a:solidFill>
              </a:rPr>
              <a:t>name</a:t>
            </a:r>
            <a:r>
              <a:rPr lang="cs-CZ" sz="5400" b="1" i="1" dirty="0" smtClean="0">
                <a:solidFill>
                  <a:srgbClr val="002060"/>
                </a:solidFill>
              </a:rPr>
              <a:t> </a:t>
            </a:r>
            <a:r>
              <a:rPr lang="cs-CZ" sz="5400" b="1" i="1" dirty="0" err="1" smtClean="0">
                <a:solidFill>
                  <a:srgbClr val="002060"/>
                </a:solidFill>
              </a:rPr>
              <a:t>of</a:t>
            </a:r>
            <a:r>
              <a:rPr lang="cs-CZ" sz="5400" b="1" i="1" dirty="0" smtClean="0">
                <a:solidFill>
                  <a:srgbClr val="002060"/>
                </a:solidFill>
              </a:rPr>
              <a:t> </a:t>
            </a:r>
            <a:r>
              <a:rPr lang="cs-CZ" sz="5400" b="1" i="1" dirty="0" err="1" smtClean="0">
                <a:solidFill>
                  <a:srgbClr val="002060"/>
                </a:solidFill>
              </a:rPr>
              <a:t>the</a:t>
            </a:r>
            <a:r>
              <a:rPr lang="cs-CZ" sz="5400" b="1" i="1" dirty="0" smtClean="0">
                <a:solidFill>
                  <a:srgbClr val="002060"/>
                </a:solidFill>
              </a:rPr>
              <a:t> Festival</a:t>
            </a:r>
            <a:endParaRPr lang="cs-CZ" sz="5400" b="1" i="1" dirty="0">
              <a:solidFill>
                <a:srgbClr val="002060"/>
              </a:solidFill>
            </a:endParaRPr>
          </a:p>
        </p:txBody>
      </p:sp>
      <p:pic>
        <p:nvPicPr>
          <p:cNvPr id="1026" name="Picture 2" descr="C:\Users\pc\AppData\Local\Microsoft\Windows\Temporary Internet Files\Content.IE5\A17QB1P7\MP900448675[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9552" y="1628800"/>
            <a:ext cx="4248472" cy="4248472"/>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7610852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395536" y="1268760"/>
            <a:ext cx="8229600" cy="4572000"/>
          </a:xfrm>
        </p:spPr>
        <p:txBody>
          <a:bodyPr/>
          <a:lstStyle/>
          <a:p>
            <a:endParaRPr lang="cs-CZ" dirty="0"/>
          </a:p>
          <a:p>
            <a:pPr algn="just"/>
            <a:r>
              <a:rPr lang="en-US" dirty="0"/>
              <a:t> </a:t>
            </a:r>
            <a:r>
              <a:rPr lang="en-US" b="1" dirty="0">
                <a:solidFill>
                  <a:schemeClr val="accent6">
                    <a:lumMod val="40000"/>
                    <a:lumOff val="60000"/>
                  </a:schemeClr>
                </a:solidFill>
              </a:rPr>
              <a:t>17th March</a:t>
            </a:r>
            <a:r>
              <a:rPr lang="en-US" dirty="0"/>
              <a:t>, the national day of Ireland, when people wear green clothes and go to the pubs to drink Guinness. 	</a:t>
            </a:r>
          </a:p>
          <a:p>
            <a:endParaRPr lang="cs-CZ" dirty="0"/>
          </a:p>
        </p:txBody>
      </p:sp>
      <p:graphicFrame>
        <p:nvGraphicFramePr>
          <p:cNvPr id="4" name="Diagram 3"/>
          <p:cNvGraphicFramePr/>
          <p:nvPr>
            <p:extLst>
              <p:ext uri="{D42A27DB-BD31-4B8C-83A1-F6EECF244321}">
                <p14:modId xmlns:p14="http://schemas.microsoft.com/office/powerpoint/2010/main" val="1412601754"/>
              </p:ext>
            </p:extLst>
          </p:nvPr>
        </p:nvGraphicFramePr>
        <p:xfrm>
          <a:off x="395536" y="3356992"/>
          <a:ext cx="5064224" cy="30401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Nadpis 1"/>
          <p:cNvSpPr>
            <a:spLocks noGrp="1"/>
          </p:cNvSpPr>
          <p:nvPr>
            <p:ph type="title"/>
          </p:nvPr>
        </p:nvSpPr>
        <p:spPr>
          <a:xfrm>
            <a:off x="484081" y="332656"/>
            <a:ext cx="8229600" cy="1399032"/>
          </a:xfrm>
        </p:spPr>
        <p:txBody>
          <a:bodyPr/>
          <a:lstStyle/>
          <a:p>
            <a:pPr algn="ctr"/>
            <a:r>
              <a:rPr lang="cs-CZ" b="1" dirty="0" smtClean="0">
                <a:latin typeface="Castellar" pitchFamily="18" charset="0"/>
              </a:rPr>
              <a:t>St. </a:t>
            </a:r>
            <a:r>
              <a:rPr lang="cs-CZ" b="1" dirty="0" err="1" smtClean="0">
                <a:latin typeface="Castellar" pitchFamily="18" charset="0"/>
              </a:rPr>
              <a:t>Patrick´s</a:t>
            </a:r>
            <a:r>
              <a:rPr lang="cs-CZ" b="1" dirty="0" smtClean="0">
                <a:latin typeface="Castellar" pitchFamily="18" charset="0"/>
              </a:rPr>
              <a:t> </a:t>
            </a:r>
            <a:r>
              <a:rPr lang="cs-CZ" b="1" dirty="0" err="1" smtClean="0">
                <a:latin typeface="Castellar" pitchFamily="18" charset="0"/>
              </a:rPr>
              <a:t>Day</a:t>
            </a:r>
            <a:endParaRPr lang="cs-CZ" b="1" dirty="0">
              <a:latin typeface="Castellar" pitchFamily="18" charset="0"/>
            </a:endParaRPr>
          </a:p>
        </p:txBody>
      </p:sp>
      <p:pic>
        <p:nvPicPr>
          <p:cNvPr id="2051" name="Picture 3" descr="C:\Users\pc\AppData\Local\Microsoft\Windows\Temporary Internet Files\Content.IE5\ZRPV3T5V\MP900178857[1].jpg">
            <a:hlinkClick r:id="rId7"/>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196764" y="3595642"/>
            <a:ext cx="3657600" cy="2420112"/>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990545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7"/>
                                        </p:tgtEl>
                                        <p:attrNameLst>
                                          <p:attrName>style.visibility</p:attrName>
                                        </p:attrNameLst>
                                      </p:cBhvr>
                                      <p:to>
                                        <p:strVal val="visible"/>
                                      </p:to>
                                    </p:set>
                                    <p:anim calcmode="lin" valueType="num">
                                      <p:cBhvr additive="base">
                                        <p:cTn id="14" dur="500" fill="hold"/>
                                        <p:tgtEl>
                                          <p:spTgt spid="7"/>
                                        </p:tgtEl>
                                        <p:attrNameLst>
                                          <p:attrName>ppt_x</p:attrName>
                                        </p:attrNameLst>
                                      </p:cBhvr>
                                      <p:tavLst>
                                        <p:tav tm="0">
                                          <p:val>
                                            <p:strVal val="#ppt_x"/>
                                          </p:val>
                                        </p:tav>
                                        <p:tav tm="100000">
                                          <p:val>
                                            <p:strVal val="#ppt_x"/>
                                          </p:val>
                                        </p:tav>
                                      </p:tavLst>
                                    </p:anim>
                                    <p:anim calcmode="lin" valueType="num">
                                      <p:cBhvr additive="base">
                                        <p:cTn id="15"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P spid="7"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00178" y="1052736"/>
            <a:ext cx="8229600" cy="4970024"/>
          </a:xfrm>
        </p:spPr>
        <p:txBody>
          <a:bodyPr/>
          <a:lstStyle/>
          <a:p>
            <a:pPr marL="64008" indent="0" algn="just">
              <a:buNone/>
            </a:pPr>
            <a:r>
              <a:rPr lang="en-US" b="1" dirty="0" smtClean="0">
                <a:solidFill>
                  <a:schemeClr val="accent6">
                    <a:lumMod val="40000"/>
                    <a:lumOff val="60000"/>
                  </a:schemeClr>
                </a:solidFill>
              </a:rPr>
              <a:t>14th </a:t>
            </a:r>
            <a:r>
              <a:rPr lang="en-US" b="1" dirty="0">
                <a:solidFill>
                  <a:schemeClr val="accent6">
                    <a:lumMod val="40000"/>
                    <a:lumOff val="60000"/>
                  </a:schemeClr>
                </a:solidFill>
              </a:rPr>
              <a:t>February</a:t>
            </a:r>
            <a:r>
              <a:rPr lang="en-US" dirty="0"/>
              <a:t>, a day when people celebrate a romantic love and send cards or give red roses or chocolate to the person they love. Traditionally the card is not signed. The person who receives it has to guess who it is from. 	</a:t>
            </a:r>
          </a:p>
          <a:p>
            <a:pPr algn="just"/>
            <a:endParaRPr lang="cs-CZ" dirty="0"/>
          </a:p>
        </p:txBody>
      </p:sp>
      <p:pic>
        <p:nvPicPr>
          <p:cNvPr id="3074" name="Picture 2" descr="C:\Program Files (x86)\Microsoft Office\MEDIA\CAGCAT10\j0230876.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868144" y="3717032"/>
            <a:ext cx="2520280" cy="2538076"/>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5" name="Nadpis 1"/>
          <p:cNvSpPr>
            <a:spLocks noGrp="1"/>
          </p:cNvSpPr>
          <p:nvPr>
            <p:ph type="title"/>
          </p:nvPr>
        </p:nvSpPr>
        <p:spPr>
          <a:xfrm>
            <a:off x="457200" y="268288"/>
            <a:ext cx="8229600" cy="928687"/>
          </a:xfrm>
        </p:spPr>
        <p:txBody>
          <a:bodyPr/>
          <a:lstStyle/>
          <a:p>
            <a:pPr algn="ctr"/>
            <a:r>
              <a:rPr lang="cs-CZ" b="1" dirty="0" smtClean="0">
                <a:latin typeface="Castellar" pitchFamily="18" charset="0"/>
              </a:rPr>
              <a:t>St. </a:t>
            </a:r>
            <a:r>
              <a:rPr lang="cs-CZ" b="1" dirty="0" err="1" smtClean="0">
                <a:latin typeface="Castellar" pitchFamily="18" charset="0"/>
              </a:rPr>
              <a:t>Valentine´s</a:t>
            </a:r>
            <a:r>
              <a:rPr lang="cs-CZ" b="1" dirty="0" smtClean="0">
                <a:latin typeface="Castellar" pitchFamily="18" charset="0"/>
              </a:rPr>
              <a:t> </a:t>
            </a:r>
            <a:r>
              <a:rPr lang="cs-CZ" b="1" dirty="0" err="1" smtClean="0">
                <a:latin typeface="Castellar" pitchFamily="18" charset="0"/>
              </a:rPr>
              <a:t>Day</a:t>
            </a:r>
            <a:endParaRPr lang="cs-CZ" b="1" dirty="0">
              <a:latin typeface="Castellar" pitchFamily="18" charset="0"/>
            </a:endParaRPr>
          </a:p>
        </p:txBody>
      </p:sp>
      <p:graphicFrame>
        <p:nvGraphicFramePr>
          <p:cNvPr id="4" name="Diagram 3"/>
          <p:cNvGraphicFramePr/>
          <p:nvPr>
            <p:extLst>
              <p:ext uri="{D42A27DB-BD31-4B8C-83A1-F6EECF244321}">
                <p14:modId xmlns:p14="http://schemas.microsoft.com/office/powerpoint/2010/main" val="3906370776"/>
              </p:ext>
            </p:extLst>
          </p:nvPr>
        </p:nvGraphicFramePr>
        <p:xfrm>
          <a:off x="683568" y="3991895"/>
          <a:ext cx="4416152" cy="25686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846903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 calcmode="lin" valueType="num">
                                      <p:cBhvr additive="base">
                                        <p:cTn id="14" dur="500" fill="hold"/>
                                        <p:tgtEl>
                                          <p:spTgt spid="5"/>
                                        </p:tgtEl>
                                        <p:attrNameLst>
                                          <p:attrName>ppt_x</p:attrName>
                                        </p:attrNameLst>
                                      </p:cBhvr>
                                      <p:tavLst>
                                        <p:tav tm="0">
                                          <p:val>
                                            <p:strVal val="#ppt_x"/>
                                          </p:val>
                                        </p:tav>
                                        <p:tav tm="100000">
                                          <p:val>
                                            <p:strVal val="#ppt_x"/>
                                          </p:val>
                                        </p:tav>
                                      </p:tavLst>
                                    </p:anim>
                                    <p:anim calcmode="lin" valueType="num">
                                      <p:cBhvr additive="base">
                                        <p:cTn id="15"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Graphic spid="4" grpId="0">
        <p:bldAsOne/>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67544" y="1628800"/>
            <a:ext cx="8229600" cy="4572000"/>
          </a:xfrm>
        </p:spPr>
        <p:txBody>
          <a:bodyPr/>
          <a:lstStyle/>
          <a:p>
            <a:pPr marL="64008" indent="0" algn="just">
              <a:buNone/>
            </a:pPr>
            <a:r>
              <a:rPr lang="en-US" dirty="0" smtClean="0"/>
              <a:t> </a:t>
            </a:r>
            <a:r>
              <a:rPr lang="en-US" b="1" dirty="0">
                <a:solidFill>
                  <a:schemeClr val="accent6">
                    <a:lumMod val="40000"/>
                    <a:lumOff val="60000"/>
                  </a:schemeClr>
                </a:solidFill>
              </a:rPr>
              <a:t>31st October</a:t>
            </a:r>
            <a:r>
              <a:rPr lang="en-US" dirty="0"/>
              <a:t>, especially in the US, children dress up as witches or ghosts and knock on people´s door asking: “trick or treat”. People usually give them sweets or small presents. 	</a:t>
            </a:r>
          </a:p>
          <a:p>
            <a:pPr algn="just"/>
            <a:endParaRPr lang="cs-CZ" dirty="0"/>
          </a:p>
        </p:txBody>
      </p:sp>
      <p:graphicFrame>
        <p:nvGraphicFramePr>
          <p:cNvPr id="4" name="Diagram 3"/>
          <p:cNvGraphicFramePr/>
          <p:nvPr>
            <p:extLst>
              <p:ext uri="{D42A27DB-BD31-4B8C-83A1-F6EECF244321}">
                <p14:modId xmlns:p14="http://schemas.microsoft.com/office/powerpoint/2010/main" val="1137439831"/>
              </p:ext>
            </p:extLst>
          </p:nvPr>
        </p:nvGraphicFramePr>
        <p:xfrm>
          <a:off x="323528" y="4005064"/>
          <a:ext cx="4560168" cy="26642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Nadpis 1"/>
          <p:cNvSpPr>
            <a:spLocks noGrp="1"/>
          </p:cNvSpPr>
          <p:nvPr>
            <p:ph type="title"/>
          </p:nvPr>
        </p:nvSpPr>
        <p:spPr>
          <a:xfrm>
            <a:off x="457200" y="268288"/>
            <a:ext cx="8229600" cy="1144587"/>
          </a:xfrm>
        </p:spPr>
        <p:txBody>
          <a:bodyPr/>
          <a:lstStyle/>
          <a:p>
            <a:pPr algn="ctr"/>
            <a:r>
              <a:rPr lang="cs-CZ" b="1" dirty="0" smtClean="0">
                <a:latin typeface="Castellar" pitchFamily="18" charset="0"/>
              </a:rPr>
              <a:t>Halloween</a:t>
            </a:r>
            <a:endParaRPr lang="cs-CZ" b="1" dirty="0">
              <a:latin typeface="Castellar" pitchFamily="18" charset="0"/>
            </a:endParaRPr>
          </a:p>
        </p:txBody>
      </p:sp>
      <p:pic>
        <p:nvPicPr>
          <p:cNvPr id="4098" name="Picture 2" descr="C:\Users\pc\AppData\Local\Microsoft\Windows\Temporary Internet Files\Content.IE5\A3BZKTVY\MP900442180[1].jpg"/>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5796136" y="3789040"/>
            <a:ext cx="1959980" cy="293997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149635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 calcmode="lin" valueType="num">
                                      <p:cBhvr additive="base">
                                        <p:cTn id="14" dur="500" fill="hold"/>
                                        <p:tgtEl>
                                          <p:spTgt spid="5"/>
                                        </p:tgtEl>
                                        <p:attrNameLst>
                                          <p:attrName>ppt_x</p:attrName>
                                        </p:attrNameLst>
                                      </p:cBhvr>
                                      <p:tavLst>
                                        <p:tav tm="0">
                                          <p:val>
                                            <p:strVal val="#ppt_x"/>
                                          </p:val>
                                        </p:tav>
                                        <p:tav tm="100000">
                                          <p:val>
                                            <p:strVal val="#ppt_x"/>
                                          </p:val>
                                        </p:tav>
                                      </p:tavLst>
                                    </p:anim>
                                    <p:anim calcmode="lin" valueType="num">
                                      <p:cBhvr additive="base">
                                        <p:cTn id="15"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P spid="5"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539552" y="1340768"/>
            <a:ext cx="8229600" cy="4572000"/>
          </a:xfrm>
        </p:spPr>
        <p:txBody>
          <a:bodyPr/>
          <a:lstStyle/>
          <a:p>
            <a:pPr marL="64008" indent="0" algn="just">
              <a:buNone/>
            </a:pPr>
            <a:r>
              <a:rPr lang="en-US" b="1" dirty="0" smtClean="0">
                <a:solidFill>
                  <a:schemeClr val="accent6">
                    <a:lumMod val="40000"/>
                    <a:lumOff val="60000"/>
                  </a:schemeClr>
                </a:solidFill>
              </a:rPr>
              <a:t>5th </a:t>
            </a:r>
            <a:r>
              <a:rPr lang="en-US" b="1" dirty="0">
                <a:solidFill>
                  <a:schemeClr val="accent6">
                    <a:lumMod val="40000"/>
                    <a:lumOff val="60000"/>
                  </a:schemeClr>
                </a:solidFill>
              </a:rPr>
              <a:t>November</a:t>
            </a:r>
            <a:r>
              <a:rPr lang="en-US" dirty="0"/>
              <a:t>, in the UK, a day when people light bonfires and let off fireworks. It is done to remember the time when Guy Fawkes, tried but failed to destroy the Houses of Parliament with gunpowder in 1605. 	</a:t>
            </a:r>
          </a:p>
          <a:p>
            <a:pPr algn="just"/>
            <a:endParaRPr lang="cs-CZ" dirty="0"/>
          </a:p>
        </p:txBody>
      </p:sp>
      <p:sp>
        <p:nvSpPr>
          <p:cNvPr id="5" name="Nadpis 1"/>
          <p:cNvSpPr>
            <a:spLocks noGrp="1"/>
          </p:cNvSpPr>
          <p:nvPr>
            <p:ph type="title"/>
          </p:nvPr>
        </p:nvSpPr>
        <p:spPr/>
        <p:txBody>
          <a:bodyPr/>
          <a:lstStyle/>
          <a:p>
            <a:pPr algn="ctr"/>
            <a:r>
              <a:rPr lang="cs-CZ" b="1" dirty="0" err="1" smtClean="0">
                <a:latin typeface="Castellar" pitchFamily="18" charset="0"/>
              </a:rPr>
              <a:t>Guy</a:t>
            </a:r>
            <a:r>
              <a:rPr lang="cs-CZ" b="1" dirty="0" smtClean="0">
                <a:latin typeface="Castellar" pitchFamily="18" charset="0"/>
              </a:rPr>
              <a:t> </a:t>
            </a:r>
            <a:r>
              <a:rPr lang="cs-CZ" b="1" dirty="0" err="1" smtClean="0">
                <a:latin typeface="Castellar" pitchFamily="18" charset="0"/>
              </a:rPr>
              <a:t>Fawkes</a:t>
            </a:r>
            <a:r>
              <a:rPr lang="cs-CZ" b="1" dirty="0" smtClean="0">
                <a:latin typeface="Castellar" pitchFamily="18" charset="0"/>
              </a:rPr>
              <a:t>´ Night</a:t>
            </a:r>
            <a:endParaRPr lang="cs-CZ" b="1" dirty="0">
              <a:latin typeface="Castellar" pitchFamily="18" charset="0"/>
            </a:endParaRPr>
          </a:p>
        </p:txBody>
      </p:sp>
      <p:pic>
        <p:nvPicPr>
          <p:cNvPr id="6146" name="Picture 2" descr="C:\Users\pc\AppData\Local\Microsoft\Windows\Temporary Internet Files\Content.IE5\UIFOX6ZY\MC900324596[1].wmf">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027681" y="3717032"/>
            <a:ext cx="1944216" cy="2802041"/>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graphicFrame>
        <p:nvGraphicFramePr>
          <p:cNvPr id="6" name="Diagram 5"/>
          <p:cNvGraphicFramePr/>
          <p:nvPr>
            <p:extLst>
              <p:ext uri="{D42A27DB-BD31-4B8C-83A1-F6EECF244321}">
                <p14:modId xmlns:p14="http://schemas.microsoft.com/office/powerpoint/2010/main" val="4048536552"/>
              </p:ext>
            </p:extLst>
          </p:nvPr>
        </p:nvGraphicFramePr>
        <p:xfrm>
          <a:off x="1547664" y="3873281"/>
          <a:ext cx="4032448" cy="268007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3016747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anim calcmode="lin" valueType="num">
                                      <p:cBhvr>
                                        <p:cTn id="15" dur="1000" fill="hold"/>
                                        <p:tgtEl>
                                          <p:spTgt spid="5"/>
                                        </p:tgtEl>
                                        <p:attrNameLst>
                                          <p:attrName>ppt_x</p:attrName>
                                        </p:attrNameLst>
                                      </p:cBhvr>
                                      <p:tavLst>
                                        <p:tav tm="0">
                                          <p:val>
                                            <p:strVal val="#ppt_x"/>
                                          </p:val>
                                        </p:tav>
                                        <p:tav tm="100000">
                                          <p:val>
                                            <p:strVal val="#ppt_x"/>
                                          </p:val>
                                        </p:tav>
                                      </p:tavLst>
                                    </p:anim>
                                    <p:anim calcmode="lin" valueType="num">
                                      <p:cBhvr>
                                        <p:cTn id="1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Graphic spid="6" grpId="0">
        <p:bldAsOne/>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p:txBody>
          <a:bodyPr/>
          <a:lstStyle/>
          <a:p>
            <a:pPr marL="64008" indent="0" algn="just">
              <a:buNone/>
            </a:pPr>
            <a:r>
              <a:rPr lang="en-US" b="1" dirty="0" smtClean="0">
                <a:solidFill>
                  <a:schemeClr val="accent6">
                    <a:lumMod val="40000"/>
                    <a:lumOff val="60000"/>
                  </a:schemeClr>
                </a:solidFill>
              </a:rPr>
              <a:t>25th </a:t>
            </a:r>
            <a:r>
              <a:rPr lang="en-US" b="1" dirty="0">
                <a:solidFill>
                  <a:schemeClr val="accent6">
                    <a:lumMod val="40000"/>
                    <a:lumOff val="60000"/>
                  </a:schemeClr>
                </a:solidFill>
              </a:rPr>
              <a:t>December</a:t>
            </a:r>
            <a:r>
              <a:rPr lang="en-US" dirty="0"/>
              <a:t>, it is the birthday of Jesus Christ. People give each other presents and decorate their homes. 	</a:t>
            </a:r>
          </a:p>
          <a:p>
            <a:pPr algn="just"/>
            <a:endParaRPr lang="cs-CZ" dirty="0"/>
          </a:p>
        </p:txBody>
      </p:sp>
      <p:pic>
        <p:nvPicPr>
          <p:cNvPr id="5122" name="Picture 2" descr="C:\Users\pc\AppData\Local\Microsoft\Windows\Temporary Internet Files\Content.IE5\XA6GH4X5\MP900422657[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318542" y="3933056"/>
            <a:ext cx="3337941" cy="2232248"/>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graphicFrame>
        <p:nvGraphicFramePr>
          <p:cNvPr id="4" name="Diagram 3"/>
          <p:cNvGraphicFramePr/>
          <p:nvPr>
            <p:extLst>
              <p:ext uri="{D42A27DB-BD31-4B8C-83A1-F6EECF244321}">
                <p14:modId xmlns:p14="http://schemas.microsoft.com/office/powerpoint/2010/main" val="4186160938"/>
              </p:ext>
            </p:extLst>
          </p:nvPr>
        </p:nvGraphicFramePr>
        <p:xfrm>
          <a:off x="395536" y="3429000"/>
          <a:ext cx="5208240" cy="31841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Nadpis 1"/>
          <p:cNvSpPr>
            <a:spLocks noGrp="1"/>
          </p:cNvSpPr>
          <p:nvPr>
            <p:ph type="title"/>
          </p:nvPr>
        </p:nvSpPr>
        <p:spPr/>
        <p:txBody>
          <a:bodyPr/>
          <a:lstStyle/>
          <a:p>
            <a:pPr algn="ctr"/>
            <a:r>
              <a:rPr lang="cs-CZ" b="1" dirty="0" err="1" smtClean="0">
                <a:latin typeface="Castellar" pitchFamily="18" charset="0"/>
              </a:rPr>
              <a:t>Christmas</a:t>
            </a:r>
            <a:r>
              <a:rPr lang="cs-CZ" b="1" dirty="0" smtClean="0">
                <a:latin typeface="Castellar" pitchFamily="18" charset="0"/>
              </a:rPr>
              <a:t> </a:t>
            </a:r>
            <a:r>
              <a:rPr lang="cs-CZ" b="1" dirty="0" err="1" smtClean="0">
                <a:latin typeface="Castellar" pitchFamily="18" charset="0"/>
              </a:rPr>
              <a:t>Day</a:t>
            </a:r>
            <a:endParaRPr lang="cs-CZ" b="1" dirty="0">
              <a:latin typeface="Castellar" pitchFamily="18" charset="0"/>
            </a:endParaRPr>
          </a:p>
        </p:txBody>
      </p:sp>
    </p:spTree>
    <p:extLst>
      <p:ext uri="{BB962C8B-B14F-4D97-AF65-F5344CB8AC3E}">
        <p14:creationId xmlns:p14="http://schemas.microsoft.com/office/powerpoint/2010/main" val="18171586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fade">
                                      <p:cBhvr>
                                        <p:cTn id="14" dur="1000"/>
                                        <p:tgtEl>
                                          <p:spTgt spid="6"/>
                                        </p:tgtEl>
                                      </p:cBhvr>
                                    </p:animEffect>
                                    <p:anim calcmode="lin" valueType="num">
                                      <p:cBhvr>
                                        <p:cTn id="15" dur="1000" fill="hold"/>
                                        <p:tgtEl>
                                          <p:spTgt spid="6"/>
                                        </p:tgtEl>
                                        <p:attrNameLst>
                                          <p:attrName>ppt_x</p:attrName>
                                        </p:attrNameLst>
                                      </p:cBhvr>
                                      <p:tavLst>
                                        <p:tav tm="0">
                                          <p:val>
                                            <p:strVal val="#ppt_x"/>
                                          </p:val>
                                        </p:tav>
                                        <p:tav tm="100000">
                                          <p:val>
                                            <p:strVal val="#ppt_x"/>
                                          </p:val>
                                        </p:tav>
                                      </p:tavLst>
                                    </p:anim>
                                    <p:anim calcmode="lin" valueType="num">
                                      <p:cBhvr>
                                        <p:cTn id="16"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P spid="6"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algn="ctr"/>
            <a:r>
              <a:rPr lang="cs-CZ" b="1" dirty="0" err="1" smtClean="0">
                <a:latin typeface="Castellar" pitchFamily="18" charset="0"/>
              </a:rPr>
              <a:t>Mother´s</a:t>
            </a:r>
            <a:r>
              <a:rPr lang="cs-CZ" b="1" dirty="0" smtClean="0">
                <a:latin typeface="Castellar" pitchFamily="18" charset="0"/>
              </a:rPr>
              <a:t>  </a:t>
            </a:r>
            <a:r>
              <a:rPr lang="cs-CZ" b="1" dirty="0" err="1">
                <a:latin typeface="Castellar" pitchFamily="18" charset="0"/>
              </a:rPr>
              <a:t>Day</a:t>
            </a:r>
            <a:endParaRPr lang="cs-CZ" dirty="0"/>
          </a:p>
        </p:txBody>
      </p:sp>
      <p:sp>
        <p:nvSpPr>
          <p:cNvPr id="3" name="Zástupný symbol pro obsah 2"/>
          <p:cNvSpPr>
            <a:spLocks noGrp="1"/>
          </p:cNvSpPr>
          <p:nvPr>
            <p:ph idx="1"/>
          </p:nvPr>
        </p:nvSpPr>
        <p:spPr>
          <a:xfrm>
            <a:off x="467544" y="1484784"/>
            <a:ext cx="8229600" cy="4572000"/>
          </a:xfrm>
        </p:spPr>
        <p:txBody>
          <a:bodyPr/>
          <a:lstStyle/>
          <a:p>
            <a:pPr marL="64008" indent="0">
              <a:buNone/>
            </a:pPr>
            <a:r>
              <a:rPr lang="en-US" b="1" dirty="0" smtClean="0">
                <a:solidFill>
                  <a:schemeClr val="accent6">
                    <a:lumMod val="40000"/>
                    <a:lumOff val="60000"/>
                  </a:schemeClr>
                </a:solidFill>
              </a:rPr>
              <a:t>The </a:t>
            </a:r>
            <a:r>
              <a:rPr lang="en-US" b="1" dirty="0">
                <a:solidFill>
                  <a:schemeClr val="accent6">
                    <a:lumMod val="40000"/>
                    <a:lumOff val="60000"/>
                  </a:schemeClr>
                </a:solidFill>
              </a:rPr>
              <a:t>fourth Sunday in Lent</a:t>
            </a:r>
            <a:r>
              <a:rPr lang="en-US" dirty="0"/>
              <a:t>, when people in the UK give presents cards or chocolate to their mother. In the US </a:t>
            </a:r>
            <a:r>
              <a:rPr lang="en-US" dirty="0" smtClean="0"/>
              <a:t>it </a:t>
            </a:r>
            <a:r>
              <a:rPr lang="en-US" dirty="0"/>
              <a:t>is the 2nd Sunday </a:t>
            </a:r>
            <a:r>
              <a:rPr lang="cs-CZ" dirty="0" smtClean="0"/>
              <a:t>in </a:t>
            </a:r>
            <a:r>
              <a:rPr lang="cs-CZ" dirty="0"/>
              <a:t>May. 	</a:t>
            </a:r>
          </a:p>
          <a:p>
            <a:pPr marL="64008" indent="0">
              <a:buNone/>
            </a:pPr>
            <a:endParaRPr lang="cs-CZ" dirty="0"/>
          </a:p>
        </p:txBody>
      </p:sp>
      <p:pic>
        <p:nvPicPr>
          <p:cNvPr id="7170" name="Picture 2" descr="C:\Users\pc\AppData\Local\Microsoft\Windows\Temporary Internet Files\Content.IE5\GJ8014QZ\MP900422292[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410053" y="3429000"/>
            <a:ext cx="3068960" cy="306896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graphicFrame>
        <p:nvGraphicFramePr>
          <p:cNvPr id="4" name="Diagram 3"/>
          <p:cNvGraphicFramePr/>
          <p:nvPr>
            <p:extLst>
              <p:ext uri="{D42A27DB-BD31-4B8C-83A1-F6EECF244321}">
                <p14:modId xmlns:p14="http://schemas.microsoft.com/office/powerpoint/2010/main" val="194325095"/>
              </p:ext>
            </p:extLst>
          </p:nvPr>
        </p:nvGraphicFramePr>
        <p:xfrm>
          <a:off x="406005" y="3645024"/>
          <a:ext cx="5004048" cy="30624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545888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2"/>
                                        </p:tgtEl>
                                        <p:attrNameLst>
                                          <p:attrName>style.visibility</p:attrName>
                                        </p:attrNameLst>
                                      </p:cBhvr>
                                      <p:to>
                                        <p:strVal val="visible"/>
                                      </p:to>
                                    </p:set>
                                    <p:animEffect transition="in" filter="fade">
                                      <p:cBhvr>
                                        <p:cTn id="14" dur="1000"/>
                                        <p:tgtEl>
                                          <p:spTgt spid="2"/>
                                        </p:tgtEl>
                                      </p:cBhvr>
                                    </p:animEffect>
                                    <p:anim calcmode="lin" valueType="num">
                                      <p:cBhvr>
                                        <p:cTn id="15" dur="1000" fill="hold"/>
                                        <p:tgtEl>
                                          <p:spTgt spid="2"/>
                                        </p:tgtEl>
                                        <p:attrNameLst>
                                          <p:attrName>ppt_x</p:attrName>
                                        </p:attrNameLst>
                                      </p:cBhvr>
                                      <p:tavLst>
                                        <p:tav tm="0">
                                          <p:val>
                                            <p:strVal val="#ppt_x"/>
                                          </p:val>
                                        </p:tav>
                                        <p:tav tm="100000">
                                          <p:val>
                                            <p:strVal val="#ppt_x"/>
                                          </p:val>
                                        </p:tav>
                                      </p:tavLst>
                                    </p:anim>
                                    <p:anim calcmode="lin" valueType="num">
                                      <p:cBhvr>
                                        <p:cTn id="16"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4" grpId="0">
        <p:bldAsOne/>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algn="ctr"/>
            <a:r>
              <a:rPr lang="cs-CZ" b="1" dirty="0" smtClean="0">
                <a:latin typeface="Castellar" pitchFamily="18" charset="0"/>
              </a:rPr>
              <a:t>New  </a:t>
            </a:r>
            <a:r>
              <a:rPr lang="cs-CZ" b="1" dirty="0" err="1" smtClean="0">
                <a:latin typeface="Castellar" pitchFamily="18" charset="0"/>
              </a:rPr>
              <a:t>Year´s</a:t>
            </a:r>
            <a:r>
              <a:rPr lang="cs-CZ" b="1" dirty="0" smtClean="0">
                <a:latin typeface="Castellar" pitchFamily="18" charset="0"/>
              </a:rPr>
              <a:t>  </a:t>
            </a:r>
            <a:r>
              <a:rPr lang="cs-CZ" b="1" dirty="0" err="1" smtClean="0">
                <a:latin typeface="Castellar" pitchFamily="18" charset="0"/>
              </a:rPr>
              <a:t>Eve</a:t>
            </a:r>
            <a:endParaRPr lang="cs-CZ" dirty="0"/>
          </a:p>
        </p:txBody>
      </p:sp>
      <p:sp>
        <p:nvSpPr>
          <p:cNvPr id="3" name="Zástupný symbol pro obsah 2"/>
          <p:cNvSpPr>
            <a:spLocks noGrp="1"/>
          </p:cNvSpPr>
          <p:nvPr>
            <p:ph idx="1"/>
          </p:nvPr>
        </p:nvSpPr>
        <p:spPr>
          <a:xfrm>
            <a:off x="395536" y="1628800"/>
            <a:ext cx="8229600" cy="4572000"/>
          </a:xfrm>
        </p:spPr>
        <p:txBody>
          <a:bodyPr/>
          <a:lstStyle/>
          <a:p>
            <a:pPr marL="64008" indent="0">
              <a:buNone/>
            </a:pPr>
            <a:r>
              <a:rPr lang="en-US" dirty="0" smtClean="0">
                <a:solidFill>
                  <a:schemeClr val="accent6">
                    <a:lumMod val="40000"/>
                    <a:lumOff val="60000"/>
                  </a:schemeClr>
                </a:solidFill>
              </a:rPr>
              <a:t> </a:t>
            </a:r>
            <a:r>
              <a:rPr lang="en-US" b="1" dirty="0">
                <a:solidFill>
                  <a:schemeClr val="accent6">
                    <a:lumMod val="40000"/>
                    <a:lumOff val="60000"/>
                  </a:schemeClr>
                </a:solidFill>
              </a:rPr>
              <a:t>31st December</a:t>
            </a:r>
            <a:r>
              <a:rPr lang="en-US" dirty="0"/>
              <a:t>, people go to parties and when the midnight comes they say Happy New Year to each other, kiss and sing a song Auld Lang </a:t>
            </a:r>
            <a:r>
              <a:rPr lang="en-US" dirty="0" err="1"/>
              <a:t>Syne</a:t>
            </a:r>
            <a:r>
              <a:rPr lang="en-US" dirty="0"/>
              <a:t>. 	</a:t>
            </a:r>
          </a:p>
          <a:p>
            <a:pPr marL="64008" indent="0">
              <a:buNone/>
            </a:pPr>
            <a:endParaRPr lang="cs-CZ" dirty="0"/>
          </a:p>
        </p:txBody>
      </p:sp>
      <p:pic>
        <p:nvPicPr>
          <p:cNvPr id="8194" name="Picture 2" descr="C:\Users\pc\AppData\Local\Microsoft\Windows\Temporary Internet Files\Content.IE5\GJ8014QZ\MP900440311[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084168" y="3429000"/>
            <a:ext cx="2201737" cy="319105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graphicFrame>
        <p:nvGraphicFramePr>
          <p:cNvPr id="4" name="Diagram 3"/>
          <p:cNvGraphicFramePr/>
          <p:nvPr>
            <p:extLst>
              <p:ext uri="{D42A27DB-BD31-4B8C-83A1-F6EECF244321}">
                <p14:modId xmlns:p14="http://schemas.microsoft.com/office/powerpoint/2010/main" val="1771987336"/>
              </p:ext>
            </p:extLst>
          </p:nvPr>
        </p:nvGraphicFramePr>
        <p:xfrm>
          <a:off x="611560" y="3651946"/>
          <a:ext cx="4704184" cy="29681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63440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2"/>
                                        </p:tgtEl>
                                        <p:attrNameLst>
                                          <p:attrName>style.visibility</p:attrName>
                                        </p:attrNameLst>
                                      </p:cBhvr>
                                      <p:to>
                                        <p:strVal val="visible"/>
                                      </p:to>
                                    </p:set>
                                    <p:animEffect transition="in" filter="fade">
                                      <p:cBhvr>
                                        <p:cTn id="14" dur="1000"/>
                                        <p:tgtEl>
                                          <p:spTgt spid="2"/>
                                        </p:tgtEl>
                                      </p:cBhvr>
                                    </p:animEffect>
                                    <p:anim calcmode="lin" valueType="num">
                                      <p:cBhvr>
                                        <p:cTn id="15" dur="1000" fill="hold"/>
                                        <p:tgtEl>
                                          <p:spTgt spid="2"/>
                                        </p:tgtEl>
                                        <p:attrNameLst>
                                          <p:attrName>ppt_x</p:attrName>
                                        </p:attrNameLst>
                                      </p:cBhvr>
                                      <p:tavLst>
                                        <p:tav tm="0">
                                          <p:val>
                                            <p:strVal val="#ppt_x"/>
                                          </p:val>
                                        </p:tav>
                                        <p:tav tm="100000">
                                          <p:val>
                                            <p:strVal val="#ppt_x"/>
                                          </p:val>
                                        </p:tav>
                                      </p:tavLst>
                                    </p:anim>
                                    <p:anim calcmode="lin" valueType="num">
                                      <p:cBhvr>
                                        <p:cTn id="16"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4" grpId="0">
        <p:bldAsOne/>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algn="ctr"/>
            <a:r>
              <a:rPr lang="cs-CZ" b="1" dirty="0" err="1" smtClean="0">
                <a:latin typeface="Castellar" pitchFamily="18" charset="0"/>
              </a:rPr>
              <a:t>Easter</a:t>
            </a:r>
            <a:endParaRPr lang="cs-CZ" dirty="0"/>
          </a:p>
        </p:txBody>
      </p:sp>
      <p:sp>
        <p:nvSpPr>
          <p:cNvPr id="3" name="Zástupný symbol pro obsah 2"/>
          <p:cNvSpPr>
            <a:spLocks noGrp="1"/>
          </p:cNvSpPr>
          <p:nvPr>
            <p:ph idx="1"/>
          </p:nvPr>
        </p:nvSpPr>
        <p:spPr/>
        <p:txBody>
          <a:bodyPr/>
          <a:lstStyle/>
          <a:p>
            <a:pPr marL="64008" indent="0">
              <a:buNone/>
            </a:pPr>
            <a:r>
              <a:rPr lang="en-US" b="1" dirty="0" smtClean="0">
                <a:solidFill>
                  <a:schemeClr val="accent6">
                    <a:lumMod val="40000"/>
                    <a:lumOff val="60000"/>
                  </a:schemeClr>
                </a:solidFill>
              </a:rPr>
              <a:t>In </a:t>
            </a:r>
            <a:r>
              <a:rPr lang="en-US" b="1" dirty="0">
                <a:solidFill>
                  <a:schemeClr val="accent6">
                    <a:lumMod val="40000"/>
                    <a:lumOff val="60000"/>
                  </a:schemeClr>
                </a:solidFill>
              </a:rPr>
              <a:t>March or April </a:t>
            </a:r>
            <a:r>
              <a:rPr lang="en-US" dirty="0"/>
              <a:t>it is the central religious feast when Christians celebrate resurrection of Jesus. 	</a:t>
            </a:r>
          </a:p>
          <a:p>
            <a:pPr marL="64008" indent="0">
              <a:buNone/>
            </a:pPr>
            <a:endParaRPr lang="cs-CZ" dirty="0"/>
          </a:p>
        </p:txBody>
      </p:sp>
      <p:pic>
        <p:nvPicPr>
          <p:cNvPr id="9219" name="Picture 3" descr="C:\Users\pc\AppData\Local\Microsoft\Windows\Temporary Internet Files\Content.IE5\A17QB1P7\MP900399603[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012160" y="2996952"/>
            <a:ext cx="2496312" cy="3121152"/>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graphicFrame>
        <p:nvGraphicFramePr>
          <p:cNvPr id="4" name="Diagram 3"/>
          <p:cNvGraphicFramePr/>
          <p:nvPr>
            <p:extLst>
              <p:ext uri="{D42A27DB-BD31-4B8C-83A1-F6EECF244321}">
                <p14:modId xmlns:p14="http://schemas.microsoft.com/office/powerpoint/2010/main" val="3479563465"/>
              </p:ext>
            </p:extLst>
          </p:nvPr>
        </p:nvGraphicFramePr>
        <p:xfrm>
          <a:off x="539552" y="3284984"/>
          <a:ext cx="5328592" cy="335699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839847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2"/>
                                        </p:tgtEl>
                                        <p:attrNameLst>
                                          <p:attrName>style.visibility</p:attrName>
                                        </p:attrNameLst>
                                      </p:cBhvr>
                                      <p:to>
                                        <p:strVal val="visible"/>
                                      </p:to>
                                    </p:set>
                                    <p:animEffect transition="in" filter="fade">
                                      <p:cBhvr>
                                        <p:cTn id="14" dur="1000"/>
                                        <p:tgtEl>
                                          <p:spTgt spid="2"/>
                                        </p:tgtEl>
                                      </p:cBhvr>
                                    </p:animEffect>
                                    <p:anim calcmode="lin" valueType="num">
                                      <p:cBhvr>
                                        <p:cTn id="15" dur="1000" fill="hold"/>
                                        <p:tgtEl>
                                          <p:spTgt spid="2"/>
                                        </p:tgtEl>
                                        <p:attrNameLst>
                                          <p:attrName>ppt_x</p:attrName>
                                        </p:attrNameLst>
                                      </p:cBhvr>
                                      <p:tavLst>
                                        <p:tav tm="0">
                                          <p:val>
                                            <p:strVal val="#ppt_x"/>
                                          </p:val>
                                        </p:tav>
                                        <p:tav tm="100000">
                                          <p:val>
                                            <p:strVal val="#ppt_x"/>
                                          </p:val>
                                        </p:tav>
                                      </p:tavLst>
                                    </p:anim>
                                    <p:anim calcmode="lin" valueType="num">
                                      <p:cBhvr>
                                        <p:cTn id="16"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4" grpId="0">
        <p:bldAsOne/>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algn="ctr"/>
            <a:r>
              <a:rPr lang="cs-CZ" b="1" dirty="0" err="1" smtClean="0">
                <a:latin typeface="Castellar" pitchFamily="18" charset="0"/>
              </a:rPr>
              <a:t>Thanksgiving</a:t>
            </a:r>
            <a:endParaRPr lang="cs-CZ" dirty="0"/>
          </a:p>
        </p:txBody>
      </p:sp>
      <p:sp>
        <p:nvSpPr>
          <p:cNvPr id="3" name="Zástupný symbol pro obsah 2"/>
          <p:cNvSpPr>
            <a:spLocks noGrp="1"/>
          </p:cNvSpPr>
          <p:nvPr>
            <p:ph idx="1"/>
          </p:nvPr>
        </p:nvSpPr>
        <p:spPr>
          <a:xfrm>
            <a:off x="395536" y="1412776"/>
            <a:ext cx="8229600" cy="4572000"/>
          </a:xfrm>
        </p:spPr>
        <p:txBody>
          <a:bodyPr/>
          <a:lstStyle/>
          <a:p>
            <a:pPr marL="64008" indent="0" algn="just">
              <a:buNone/>
            </a:pPr>
            <a:r>
              <a:rPr lang="en-US" b="1" dirty="0" smtClean="0">
                <a:solidFill>
                  <a:schemeClr val="accent6">
                    <a:lumMod val="40000"/>
                    <a:lumOff val="60000"/>
                  </a:schemeClr>
                </a:solidFill>
              </a:rPr>
              <a:t>The </a:t>
            </a:r>
            <a:r>
              <a:rPr lang="en-US" b="1" dirty="0">
                <a:solidFill>
                  <a:schemeClr val="accent6">
                    <a:lumMod val="40000"/>
                    <a:lumOff val="60000"/>
                  </a:schemeClr>
                </a:solidFill>
              </a:rPr>
              <a:t>fourth Thursday in November</a:t>
            </a:r>
            <a:r>
              <a:rPr lang="en-US" dirty="0"/>
              <a:t>, the national day in the US, when people remember how, in 17th century, Native Americans helped English people who had come to live in America. 	</a:t>
            </a:r>
          </a:p>
          <a:p>
            <a:pPr marL="64008" indent="0">
              <a:buNone/>
            </a:pPr>
            <a:endParaRPr lang="cs-CZ" dirty="0"/>
          </a:p>
        </p:txBody>
      </p:sp>
      <p:pic>
        <p:nvPicPr>
          <p:cNvPr id="10242" name="Picture 2" descr="C:\Users\pc\AppData\Local\Microsoft\Windows\Temporary Internet Files\Content.IE5\G0AZW57F\MP900422463[1].jpg">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940152" y="3356992"/>
            <a:ext cx="2216723" cy="3284984"/>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graphicFrame>
        <p:nvGraphicFramePr>
          <p:cNvPr id="4" name="Diagram 3"/>
          <p:cNvGraphicFramePr/>
          <p:nvPr>
            <p:extLst>
              <p:ext uri="{D42A27DB-BD31-4B8C-83A1-F6EECF244321}">
                <p14:modId xmlns:p14="http://schemas.microsoft.com/office/powerpoint/2010/main" val="2167451799"/>
              </p:ext>
            </p:extLst>
          </p:nvPr>
        </p:nvGraphicFramePr>
        <p:xfrm>
          <a:off x="323528" y="3547724"/>
          <a:ext cx="4704184" cy="311212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2323896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2"/>
                                        </p:tgtEl>
                                        <p:attrNameLst>
                                          <p:attrName>style.visibility</p:attrName>
                                        </p:attrNameLst>
                                      </p:cBhvr>
                                      <p:to>
                                        <p:strVal val="visible"/>
                                      </p:to>
                                    </p:set>
                                    <p:animEffect transition="in" filter="fade">
                                      <p:cBhvr>
                                        <p:cTn id="14" dur="1000"/>
                                        <p:tgtEl>
                                          <p:spTgt spid="2"/>
                                        </p:tgtEl>
                                      </p:cBhvr>
                                    </p:animEffect>
                                    <p:anim calcmode="lin" valueType="num">
                                      <p:cBhvr>
                                        <p:cTn id="15" dur="1000" fill="hold"/>
                                        <p:tgtEl>
                                          <p:spTgt spid="2"/>
                                        </p:tgtEl>
                                        <p:attrNameLst>
                                          <p:attrName>ppt_x</p:attrName>
                                        </p:attrNameLst>
                                      </p:cBhvr>
                                      <p:tavLst>
                                        <p:tav tm="0">
                                          <p:val>
                                            <p:strVal val="#ppt_x"/>
                                          </p:val>
                                        </p:tav>
                                        <p:tav tm="100000">
                                          <p:val>
                                            <p:strVal val="#ppt_x"/>
                                          </p:val>
                                        </p:tav>
                                      </p:tavLst>
                                    </p:anim>
                                    <p:anim calcmode="lin" valueType="num">
                                      <p:cBhvr>
                                        <p:cTn id="16"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4" grpId="0">
        <p:bldAsOne/>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err="1" smtClean="0">
                <a:latin typeface="Castellar" pitchFamily="18" charset="0"/>
              </a:rPr>
              <a:t>Indenpendence</a:t>
            </a:r>
            <a:r>
              <a:rPr lang="cs-CZ" b="1" dirty="0" smtClean="0">
                <a:latin typeface="Castellar" pitchFamily="18" charset="0"/>
              </a:rPr>
              <a:t> </a:t>
            </a:r>
            <a:r>
              <a:rPr lang="cs-CZ" b="1" dirty="0" err="1" smtClean="0">
                <a:latin typeface="Castellar" pitchFamily="18" charset="0"/>
              </a:rPr>
              <a:t>Day</a:t>
            </a:r>
            <a:endParaRPr lang="cs-CZ" dirty="0"/>
          </a:p>
        </p:txBody>
      </p:sp>
      <p:sp>
        <p:nvSpPr>
          <p:cNvPr id="3" name="Zástupný symbol pro obsah 2"/>
          <p:cNvSpPr>
            <a:spLocks noGrp="1"/>
          </p:cNvSpPr>
          <p:nvPr>
            <p:ph idx="1"/>
          </p:nvPr>
        </p:nvSpPr>
        <p:spPr/>
        <p:txBody>
          <a:bodyPr/>
          <a:lstStyle/>
          <a:p>
            <a:pPr marL="64008" indent="0" algn="just">
              <a:buNone/>
            </a:pPr>
            <a:r>
              <a:rPr lang="en-US" b="1" dirty="0" smtClean="0">
                <a:solidFill>
                  <a:schemeClr val="accent6">
                    <a:lumMod val="40000"/>
                    <a:lumOff val="60000"/>
                  </a:schemeClr>
                </a:solidFill>
              </a:rPr>
              <a:t>4th </a:t>
            </a:r>
            <a:r>
              <a:rPr lang="en-US" b="1" dirty="0">
                <a:solidFill>
                  <a:schemeClr val="accent6">
                    <a:lumMod val="40000"/>
                    <a:lumOff val="60000"/>
                  </a:schemeClr>
                </a:solidFill>
              </a:rPr>
              <a:t>July</a:t>
            </a:r>
            <a:r>
              <a:rPr lang="en-US" dirty="0"/>
              <a:t>, a national holiday when the people of the US celebrate their independence from England in 1776 with parades, picnics and fireworks. 	</a:t>
            </a:r>
          </a:p>
          <a:p>
            <a:pPr marL="64008" indent="0">
              <a:buNone/>
            </a:pPr>
            <a:endParaRPr lang="cs-CZ" dirty="0"/>
          </a:p>
        </p:txBody>
      </p:sp>
      <p:pic>
        <p:nvPicPr>
          <p:cNvPr id="11266" name="Picture 2" descr="C:\Users\pc\AppData\Local\Microsoft\Windows\Temporary Internet Files\Content.IE5\CGMXKBU5\MP900446427[1].jpg">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578115" y="3573016"/>
            <a:ext cx="2040368" cy="2957055"/>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graphicFrame>
        <p:nvGraphicFramePr>
          <p:cNvPr id="4" name="Diagram 3"/>
          <p:cNvGraphicFramePr/>
          <p:nvPr>
            <p:extLst>
              <p:ext uri="{D42A27DB-BD31-4B8C-83A1-F6EECF244321}">
                <p14:modId xmlns:p14="http://schemas.microsoft.com/office/powerpoint/2010/main" val="1614468399"/>
              </p:ext>
            </p:extLst>
          </p:nvPr>
        </p:nvGraphicFramePr>
        <p:xfrm>
          <a:off x="251520" y="3690206"/>
          <a:ext cx="5328592" cy="305116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3492517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2"/>
                                        </p:tgtEl>
                                        <p:attrNameLst>
                                          <p:attrName>style.visibility</p:attrName>
                                        </p:attrNameLst>
                                      </p:cBhvr>
                                      <p:to>
                                        <p:strVal val="visible"/>
                                      </p:to>
                                    </p:set>
                                    <p:animEffect transition="in" filter="fade">
                                      <p:cBhvr>
                                        <p:cTn id="14" dur="1000"/>
                                        <p:tgtEl>
                                          <p:spTgt spid="2"/>
                                        </p:tgtEl>
                                      </p:cBhvr>
                                    </p:animEffect>
                                    <p:anim calcmode="lin" valueType="num">
                                      <p:cBhvr>
                                        <p:cTn id="15" dur="1000" fill="hold"/>
                                        <p:tgtEl>
                                          <p:spTgt spid="2"/>
                                        </p:tgtEl>
                                        <p:attrNameLst>
                                          <p:attrName>ppt_x</p:attrName>
                                        </p:attrNameLst>
                                      </p:cBhvr>
                                      <p:tavLst>
                                        <p:tav tm="0">
                                          <p:val>
                                            <p:strVal val="#ppt_x"/>
                                          </p:val>
                                        </p:tav>
                                        <p:tav tm="100000">
                                          <p:val>
                                            <p:strVal val="#ppt_x"/>
                                          </p:val>
                                        </p:tav>
                                      </p:tavLst>
                                    </p:anim>
                                    <p:anim calcmode="lin" valueType="num">
                                      <p:cBhvr>
                                        <p:cTn id="16"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4" grpId="0">
        <p:bldAsOne/>
      </p:bldGraphic>
    </p:bldLst>
  </p:timing>
</p:sld>
</file>

<file path=ppt/slides/slide1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sp>
        <p:nvSpPr>
          <p:cNvPr id="3" name="Zástupný symbol pro obsah 2"/>
          <p:cNvSpPr>
            <a:spLocks noGrp="1"/>
          </p:cNvSpPr>
          <p:nvPr>
            <p:ph idx="1"/>
          </p:nvPr>
        </p:nvSpPr>
        <p:spPr/>
        <p:txBody>
          <a:bodyPr/>
          <a:lstStyle/>
          <a:p>
            <a:r>
              <a:rPr lang="cs-CZ" dirty="0"/>
              <a:t>V prezentaci byly použity kliparty z </a:t>
            </a:r>
            <a:r>
              <a:rPr lang="cs-CZ" u="sng" dirty="0">
                <a:hlinkClick r:id="rId2"/>
              </a:rPr>
              <a:t>http://office.microsoft.com/cs-cz/images</a:t>
            </a:r>
            <a:endParaRPr lang="cs-CZ" dirty="0"/>
          </a:p>
          <a:p>
            <a:pPr marL="137160" indent="0">
              <a:buNone/>
            </a:pPr>
            <a:endParaRPr lang="cs-CZ" dirty="0"/>
          </a:p>
          <a:p>
            <a:endParaRPr lang="cs-CZ" dirty="0"/>
          </a:p>
        </p:txBody>
      </p:sp>
    </p:spTree>
    <p:extLst>
      <p:ext uri="{BB962C8B-B14F-4D97-AF65-F5344CB8AC3E}">
        <p14:creationId xmlns:p14="http://schemas.microsoft.com/office/powerpoint/2010/main" val="93033122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Talent">
  <a:themeElements>
    <a:clrScheme name="Talent">
      <a:dk1>
        <a:sysClr val="windowText" lastClr="000000"/>
      </a:dk1>
      <a:lt1>
        <a:sysClr val="window" lastClr="FFFFFF"/>
      </a:lt1>
      <a:dk2>
        <a:srgbClr val="666666"/>
      </a:dk2>
      <a:lt2>
        <a:srgbClr val="D2D2D2"/>
      </a:lt2>
      <a:accent1>
        <a:srgbClr val="FF388C"/>
      </a:accent1>
      <a:accent2>
        <a:srgbClr val="E40059"/>
      </a:accent2>
      <a:accent3>
        <a:srgbClr val="9C007F"/>
      </a:accent3>
      <a:accent4>
        <a:srgbClr val="68007F"/>
      </a:accent4>
      <a:accent5>
        <a:srgbClr val="005BD3"/>
      </a:accent5>
      <a:accent6>
        <a:srgbClr val="00349E"/>
      </a:accent6>
      <a:hlink>
        <a:srgbClr val="17BBFD"/>
      </a:hlink>
      <a:folHlink>
        <a:srgbClr val="FF79C2"/>
      </a:folHlink>
    </a:clrScheme>
    <a:fontScheme name="Talent">
      <a:majorFont>
        <a:latin typeface="Century Gothic"/>
        <a:ea typeface=""/>
        <a:cs typeface=""/>
        <a:font script="Jpan" typeface="HGｺﾞｼｯｸM"/>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Talent">
      <a:fillStyleLst>
        <a:solidFill>
          <a:schemeClr val="phClr"/>
        </a:solidFill>
        <a:gradFill rotWithShape="1">
          <a:gsLst>
            <a:gs pos="0">
              <a:schemeClr val="phClr">
                <a:tint val="10000"/>
                <a:satMod val="300000"/>
              </a:schemeClr>
            </a:gs>
            <a:gs pos="34000">
              <a:schemeClr val="phClr">
                <a:tint val="13500"/>
                <a:satMod val="250000"/>
              </a:schemeClr>
            </a:gs>
            <a:gs pos="100000">
              <a:schemeClr val="phClr">
                <a:tint val="60000"/>
                <a:satMod val="200000"/>
              </a:schemeClr>
            </a:gs>
          </a:gsLst>
          <a:path path="circle">
            <a:fillToRect l="50000" t="155000" r="50000" b="-55000"/>
          </a:path>
        </a:gradFill>
        <a:gradFill rotWithShape="1">
          <a:gsLst>
            <a:gs pos="0">
              <a:schemeClr val="phClr">
                <a:tint val="60000"/>
                <a:satMod val="160000"/>
              </a:schemeClr>
            </a:gs>
            <a:gs pos="46000">
              <a:schemeClr val="phClr">
                <a:tint val="86000"/>
                <a:satMod val="160000"/>
              </a:schemeClr>
            </a:gs>
            <a:gs pos="100000">
              <a:schemeClr val="phClr">
                <a:shade val="40000"/>
                <a:satMod val="160000"/>
              </a:schemeClr>
            </a:gs>
          </a:gsLst>
          <a:path path="circle">
            <a:fillToRect l="50000" t="155000" r="50000" b="-55000"/>
          </a:path>
        </a:gradFill>
      </a:fillStyleLst>
      <a:lnStyleLst>
        <a:ln w="9525" cap="flat" cmpd="sng" algn="ctr">
          <a:solidFill>
            <a:schemeClr val="phClr">
              <a:satMod val="12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63500" dist="25400" dir="14700000" algn="t" rotWithShape="0">
              <a:srgbClr val="000000">
                <a:alpha val="50000"/>
              </a:srgbClr>
            </a:outerShdw>
          </a:effectLst>
        </a:effectStyle>
        <a:effectStyle>
          <a:effectLst>
            <a:outerShdw blurRad="50800" dist="38100" dir="14700000" algn="t" rotWithShape="0">
              <a:srgbClr val="000000">
                <a:alpha val="60000"/>
              </a:srgbClr>
            </a:outerShdw>
          </a:effectLst>
        </a:effectStyle>
        <a:effectStyle>
          <a:effectLst>
            <a:outerShdw blurRad="50800" dist="38100" dir="14700000" algn="t" rotWithShape="0">
              <a:srgbClr val="000000">
                <a:alpha val="60000"/>
              </a:srgbClr>
            </a:outerShdw>
          </a:effectLst>
          <a:scene3d>
            <a:camera prst="orthographicFront" fov="0">
              <a:rot lat="0" lon="0" rev="0"/>
            </a:camera>
            <a:lightRig rig="contrasting" dir="t">
              <a:rot lat="0" lon="0" rev="3600000"/>
            </a:lightRig>
          </a:scene3d>
          <a:sp3d prstMaterial="plastic">
            <a:bevelT w="127000" h="38200" prst="relaxedInset"/>
            <a:contourClr>
              <a:schemeClr val="phClr"/>
            </a:contourClr>
          </a:sp3d>
        </a:effectStyle>
      </a:effectStyleLst>
      <a:bgFillStyleLst>
        <a:solidFill>
          <a:schemeClr val="phClr"/>
        </a:solidFill>
        <a:gradFill rotWithShape="1">
          <a:gsLst>
            <a:gs pos="0">
              <a:schemeClr val="phClr">
                <a:shade val="48000"/>
                <a:satMod val="230000"/>
              </a:schemeClr>
            </a:gs>
            <a:gs pos="60000">
              <a:schemeClr val="phClr">
                <a:shade val="92000"/>
                <a:satMod val="230000"/>
              </a:schemeClr>
            </a:gs>
            <a:gs pos="100000">
              <a:schemeClr val="phClr">
                <a:tint val="85000"/>
                <a:satMod val="400000"/>
              </a:schemeClr>
            </a:gs>
          </a:gsLst>
          <a:lin ang="5400000" scaled="0"/>
        </a:gradFill>
        <a:blipFill>
          <a:blip xmlns:r="http://schemas.openxmlformats.org/officeDocument/2006/relationships" r:embed="rId1">
            <a:duotone>
              <a:schemeClr val="phClr">
                <a:shade val="1200"/>
                <a:satMod val="150000"/>
              </a:schemeClr>
              <a:schemeClr val="phClr">
                <a:tint val="90000"/>
                <a:satMod val="150000"/>
              </a:schemeClr>
            </a:duotone>
          </a:blip>
          <a:tile tx="0" ty="0" sx="70000" sy="7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Verve</Template>
  <TotalTime>86</TotalTime>
  <Words>499</Words>
  <Application>Microsoft Office PowerPoint</Application>
  <PresentationFormat>Předvádění na obrazovce (4:3)</PresentationFormat>
  <Paragraphs>61</Paragraphs>
  <Slides>14</Slides>
  <Notes>0</Notes>
  <HiddenSlides>1</HiddenSlides>
  <MMClips>0</MMClips>
  <ScaleCrop>false</ScaleCrop>
  <HeadingPairs>
    <vt:vector size="4" baseType="variant">
      <vt:variant>
        <vt:lpstr>Motiv</vt:lpstr>
      </vt:variant>
      <vt:variant>
        <vt:i4>1</vt:i4>
      </vt:variant>
      <vt:variant>
        <vt:lpstr>Nadpisy snímků</vt:lpstr>
      </vt:variant>
      <vt:variant>
        <vt:i4>14</vt:i4>
      </vt:variant>
    </vt:vector>
  </HeadingPairs>
  <TitlesOfParts>
    <vt:vector size="15" baseType="lpstr">
      <vt:lpstr>Talent</vt:lpstr>
      <vt:lpstr>Prezentace aplikace PowerPoint</vt:lpstr>
      <vt:lpstr>Anotace</vt:lpstr>
      <vt:lpstr>Festivals  and special days</vt:lpstr>
      <vt:lpstr>St. Patrick´s Day</vt:lpstr>
      <vt:lpstr>St. Valentine´s Day</vt:lpstr>
      <vt:lpstr>Halloween</vt:lpstr>
      <vt:lpstr>Guy Fawkes´ Night</vt:lpstr>
      <vt:lpstr>Christmas Day</vt:lpstr>
      <vt:lpstr>Mother´s  Day</vt:lpstr>
      <vt:lpstr>New  Year´s  Eve</vt:lpstr>
      <vt:lpstr>Easter</vt:lpstr>
      <vt:lpstr>Thanksgiving</vt:lpstr>
      <vt:lpstr>Indenpendence Day</vt:lpstr>
      <vt:lpstr>Prezentace aplikace PowerPoint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Festivals  and special days</dc:title>
  <dc:creator>pc</dc:creator>
  <cp:lastModifiedBy>pc</cp:lastModifiedBy>
  <cp:revision>14</cp:revision>
  <dcterms:created xsi:type="dcterms:W3CDTF">2012-10-18T17:08:47Z</dcterms:created>
  <dcterms:modified xsi:type="dcterms:W3CDTF">2013-07-26T12:24:48Z</dcterms:modified>
</cp:coreProperties>
</file>