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68" r:id="rId2"/>
    <p:sldId id="269" r:id="rId3"/>
    <p:sldId id="256" r:id="rId4"/>
    <p:sldId id="257" r:id="rId5"/>
    <p:sldId id="258" r:id="rId6"/>
    <p:sldId id="259" r:id="rId7"/>
    <p:sldId id="260" r:id="rId8"/>
    <p:sldId id="261" r:id="rId9"/>
    <p:sldId id="262" r:id="rId10"/>
    <p:sldId id="263" r:id="rId11"/>
    <p:sldId id="264" r:id="rId12"/>
    <p:sldId id="265" r:id="rId13"/>
    <p:sldId id="266" r:id="rId14"/>
    <p:sldId id="267" r:id="rId15"/>
    <p:sldId id="270" r:id="rId16"/>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413" autoAdjust="0"/>
    <p:restoredTop sz="94660"/>
  </p:normalViewPr>
  <p:slideViewPr>
    <p:cSldViewPr>
      <p:cViewPr>
        <p:scale>
          <a:sx n="70" d="100"/>
          <a:sy n="70" d="100"/>
        </p:scale>
        <p:origin x="-1380" y="-6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2">
        <a:schemeClr val="bg1"/>
      </p:bgRef>
    </p:bg>
    <p:spTree>
      <p:nvGrpSpPr>
        <p:cNvPr id="1" name=""/>
        <p:cNvGrpSpPr/>
        <p:nvPr/>
      </p:nvGrpSpPr>
      <p:grpSpPr>
        <a:xfrm>
          <a:off x="0" y="0"/>
          <a:ext cx="0" cy="0"/>
          <a:chOff x="0" y="0"/>
          <a:chExt cx="0" cy="0"/>
        </a:xfrm>
      </p:grpSpPr>
      <p:sp>
        <p:nvSpPr>
          <p:cNvPr id="8" name="Obdélník 7"/>
          <p:cNvSpPr/>
          <p:nvPr/>
        </p:nvSpPr>
        <p:spPr>
          <a:xfrm flipH="1">
            <a:off x="2667000" y="0"/>
            <a:ext cx="6477000" cy="6858000"/>
          </a:xfrm>
          <a:prstGeom prst="rect">
            <a:avLst/>
          </a:prstGeom>
          <a:blipFill>
            <a:blip r:embed="rId2">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00000" r="50000"/>
                </a:path>
                <a:tileRect/>
              </a:gradFill>
            </a:fillOverlay>
            <a:innerShdw blurRad="63500" dist="44450" dir="10800000">
              <a:srgbClr val="000000">
                <a:alpha val="5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Přímá spojnice 8"/>
          <p:cNvSpPr>
            <a:spLocks noChangeShapeType="1"/>
          </p:cNvSpPr>
          <p:nvPr/>
        </p:nvSpPr>
        <p:spPr bwMode="auto">
          <a:xfrm rot="16200000">
            <a:off x="-762000" y="3429000"/>
            <a:ext cx="6858000" cy="0"/>
          </a:xfrm>
          <a:prstGeom prst="line">
            <a:avLst/>
          </a:prstGeom>
          <a:noFill/>
          <a:ln w="11430" cap="flat" cmpd="sng" algn="ctr">
            <a:solidFill>
              <a:schemeClr val="bg1">
                <a:shade val="95000"/>
              </a:schemeClr>
            </a:solidFill>
            <a:prstDash val="solid"/>
            <a:miter lim="800000"/>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Nadpis 11"/>
          <p:cNvSpPr>
            <a:spLocks noGrp="1"/>
          </p:cNvSpPr>
          <p:nvPr>
            <p:ph type="ctrTitle"/>
          </p:nvPr>
        </p:nvSpPr>
        <p:spPr>
          <a:xfrm>
            <a:off x="3366868" y="533400"/>
            <a:ext cx="5105400" cy="2868168"/>
          </a:xfrm>
        </p:spPr>
        <p:txBody>
          <a:bodyPr lIns="45720" tIns="0" rIns="45720">
            <a:noAutofit/>
          </a:bodyPr>
          <a:lstStyle>
            <a:lvl1pPr algn="r">
              <a:defRPr sz="4200" b="1"/>
            </a:lvl1pPr>
            <a:extLst/>
          </a:lstStyle>
          <a:p>
            <a:r>
              <a:rPr kumimoji="0" lang="cs-CZ" smtClean="0"/>
              <a:t>Kliknutím lze upravit styl.</a:t>
            </a:r>
            <a:endParaRPr kumimoji="0" lang="en-US"/>
          </a:p>
        </p:txBody>
      </p:sp>
      <p:sp>
        <p:nvSpPr>
          <p:cNvPr id="25" name="Podnadpis 24"/>
          <p:cNvSpPr>
            <a:spLocks noGrp="1"/>
          </p:cNvSpPr>
          <p:nvPr>
            <p:ph type="subTitle" idx="1"/>
          </p:nvPr>
        </p:nvSpPr>
        <p:spPr>
          <a:xfrm>
            <a:off x="3354442" y="3539864"/>
            <a:ext cx="5114778" cy="1101248"/>
          </a:xfrm>
        </p:spPr>
        <p:txBody>
          <a:bodyPr lIns="45720" tIns="0" rIns="45720" bIns="0"/>
          <a:lstStyle>
            <a:lvl1pPr marL="0" indent="0" algn="r">
              <a:buNone/>
              <a:defRPr sz="2200">
                <a:solidFill>
                  <a:srgbClr val="FFFFFF"/>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cs-CZ" smtClean="0"/>
              <a:t>Kliknutím lze upravit styl předlohy.</a:t>
            </a:r>
            <a:endParaRPr kumimoji="0" lang="en-US"/>
          </a:p>
        </p:txBody>
      </p:sp>
      <p:sp>
        <p:nvSpPr>
          <p:cNvPr id="31" name="Zástupný symbol pro datum 30"/>
          <p:cNvSpPr>
            <a:spLocks noGrp="1"/>
          </p:cNvSpPr>
          <p:nvPr>
            <p:ph type="dt" sz="half" idx="10"/>
          </p:nvPr>
        </p:nvSpPr>
        <p:spPr>
          <a:xfrm>
            <a:off x="5871224" y="6557946"/>
            <a:ext cx="2002464" cy="226902"/>
          </a:xfrm>
        </p:spPr>
        <p:txBody>
          <a:bodyPr/>
          <a:lstStyle>
            <a:lvl1pPr>
              <a:defRPr lang="en-US" smtClean="0">
                <a:solidFill>
                  <a:srgbClr val="FFFFFF"/>
                </a:solidFill>
              </a:defRPr>
            </a:lvl1pPr>
            <a:extLst/>
          </a:lstStyle>
          <a:p>
            <a:fld id="{5CD9B18F-11CC-45C1-AE47-6CB2E827FC7E}" type="datetimeFigureOut">
              <a:rPr lang="cs-CZ" smtClean="0"/>
              <a:t>26.7.2013</a:t>
            </a:fld>
            <a:endParaRPr lang="cs-CZ"/>
          </a:p>
        </p:txBody>
      </p:sp>
      <p:sp>
        <p:nvSpPr>
          <p:cNvPr id="18" name="Zástupný symbol pro zápatí 17"/>
          <p:cNvSpPr>
            <a:spLocks noGrp="1"/>
          </p:cNvSpPr>
          <p:nvPr>
            <p:ph type="ftr" sz="quarter" idx="11"/>
          </p:nvPr>
        </p:nvSpPr>
        <p:spPr>
          <a:xfrm>
            <a:off x="2819400" y="6557946"/>
            <a:ext cx="2927722" cy="228600"/>
          </a:xfrm>
        </p:spPr>
        <p:txBody>
          <a:bodyPr/>
          <a:lstStyle>
            <a:lvl1pPr>
              <a:defRPr lang="en-US" dirty="0">
                <a:solidFill>
                  <a:srgbClr val="FFFFFF"/>
                </a:solidFill>
              </a:defRPr>
            </a:lvl1pPr>
            <a:extLst/>
          </a:lstStyle>
          <a:p>
            <a:endParaRPr lang="cs-CZ"/>
          </a:p>
        </p:txBody>
      </p:sp>
      <p:sp>
        <p:nvSpPr>
          <p:cNvPr id="29" name="Zástupný symbol pro číslo snímku 28"/>
          <p:cNvSpPr>
            <a:spLocks noGrp="1"/>
          </p:cNvSpPr>
          <p:nvPr>
            <p:ph type="sldNum" sz="quarter" idx="12"/>
          </p:nvPr>
        </p:nvSpPr>
        <p:spPr>
          <a:xfrm>
            <a:off x="7880884" y="6556248"/>
            <a:ext cx="588336" cy="228600"/>
          </a:xfrm>
        </p:spPr>
        <p:txBody>
          <a:bodyPr/>
          <a:lstStyle>
            <a:lvl1pPr>
              <a:defRPr lang="en-US" smtClean="0">
                <a:solidFill>
                  <a:srgbClr val="FFFFFF"/>
                </a:solidFill>
              </a:defRPr>
            </a:lvl1pPr>
            <a:extLst/>
          </a:lstStyle>
          <a:p>
            <a:fld id="{4CDAD0F3-68C0-4046-8C06-57667BD46961}" type="slidenum">
              <a:rPr lang="cs-CZ" smtClean="0"/>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Kliknutím lze upravit styl.</a:t>
            </a:r>
            <a:endParaRPr kumimoji="0" lang="en-US"/>
          </a:p>
        </p:txBody>
      </p:sp>
      <p:sp>
        <p:nvSpPr>
          <p:cNvPr id="3" name="Zástupný symbol pro obsah 2"/>
          <p:cNvSpPr>
            <a:spLocks noGrp="1"/>
          </p:cNvSpPr>
          <p:nvPr>
            <p:ph idx="1"/>
          </p:nvPr>
        </p:nvSpPr>
        <p:spPr/>
        <p:txBody>
          <a:bodyPr/>
          <a:lstStyle>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5CD9B18F-11CC-45C1-AE47-6CB2E827FC7E}" type="datetimeFigureOut">
              <a:rPr lang="cs-CZ" smtClean="0"/>
              <a:t>26.7.2013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4CDAD0F3-68C0-4046-8C06-57667BD46961}"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bg>
      <p:bgRef idx="1001">
        <a:schemeClr val="bg1"/>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1066800" y="2821837"/>
            <a:ext cx="6255488" cy="1362075"/>
          </a:xfrm>
        </p:spPr>
        <p:txBody>
          <a:bodyPr tIns="0" anchor="t"/>
          <a:lstStyle>
            <a:lvl1pPr algn="r">
              <a:buNone/>
              <a:defRPr sz="4200" b="1" cap="all"/>
            </a:lvl1pPr>
            <a:extLst/>
          </a:lstStyle>
          <a:p>
            <a:r>
              <a:rPr kumimoji="0" lang="cs-CZ" smtClean="0"/>
              <a:t>Kliknutím lze upravit styl.</a:t>
            </a:r>
            <a:endParaRPr kumimoji="0" lang="en-US"/>
          </a:p>
        </p:txBody>
      </p:sp>
      <p:sp>
        <p:nvSpPr>
          <p:cNvPr id="3" name="Zástupný symbol pro text 2"/>
          <p:cNvSpPr>
            <a:spLocks noGrp="1"/>
          </p:cNvSpPr>
          <p:nvPr>
            <p:ph type="body" idx="1"/>
          </p:nvPr>
        </p:nvSpPr>
        <p:spPr>
          <a:xfrm>
            <a:off x="1066800" y="1905000"/>
            <a:ext cx="6255488" cy="743507"/>
          </a:xfrm>
        </p:spPr>
        <p:txBody>
          <a:bodyPr anchor="b"/>
          <a:lstStyle>
            <a:lvl1pPr marL="0" indent="0" algn="r">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cs-CZ" smtClean="0"/>
              <a:t>Kliknutím lze upravit styly předlohy textu.</a:t>
            </a:r>
          </a:p>
        </p:txBody>
      </p:sp>
      <p:sp>
        <p:nvSpPr>
          <p:cNvPr id="4" name="Zástupný symbol pro datum 3"/>
          <p:cNvSpPr>
            <a:spLocks noGrp="1"/>
          </p:cNvSpPr>
          <p:nvPr>
            <p:ph type="dt" sz="half" idx="10"/>
          </p:nvPr>
        </p:nvSpPr>
        <p:spPr>
          <a:xfrm>
            <a:off x="4724238" y="6556810"/>
            <a:ext cx="2002464" cy="226902"/>
          </a:xfrm>
        </p:spPr>
        <p:txBody>
          <a:bodyPr bIns="0" anchor="b"/>
          <a:lstStyle>
            <a:lvl1pPr>
              <a:defRPr>
                <a:solidFill>
                  <a:schemeClr val="tx2"/>
                </a:solidFill>
              </a:defRPr>
            </a:lvl1pPr>
            <a:extLst/>
          </a:lstStyle>
          <a:p>
            <a:fld id="{5CD9B18F-11CC-45C1-AE47-6CB2E827FC7E}" type="datetimeFigureOut">
              <a:rPr lang="cs-CZ" smtClean="0"/>
              <a:t>26.7.2013</a:t>
            </a:fld>
            <a:endParaRPr lang="cs-CZ"/>
          </a:p>
        </p:txBody>
      </p:sp>
      <p:sp>
        <p:nvSpPr>
          <p:cNvPr id="5" name="Zástupný symbol pro zápatí 4"/>
          <p:cNvSpPr>
            <a:spLocks noGrp="1"/>
          </p:cNvSpPr>
          <p:nvPr>
            <p:ph type="ftr" sz="quarter" idx="11"/>
          </p:nvPr>
        </p:nvSpPr>
        <p:spPr>
          <a:xfrm>
            <a:off x="1735358" y="6556810"/>
            <a:ext cx="2895600" cy="228600"/>
          </a:xfrm>
        </p:spPr>
        <p:txBody>
          <a:bodyPr bIns="0" anchor="b"/>
          <a:lstStyle>
            <a:lvl1pPr>
              <a:defRPr>
                <a:solidFill>
                  <a:schemeClr val="tx2"/>
                </a:solidFill>
              </a:defRPr>
            </a:lvl1pPr>
            <a:extLst/>
          </a:lstStyle>
          <a:p>
            <a:endParaRPr lang="cs-CZ"/>
          </a:p>
        </p:txBody>
      </p:sp>
      <p:sp>
        <p:nvSpPr>
          <p:cNvPr id="6" name="Zástupný symbol pro číslo snímku 5"/>
          <p:cNvSpPr>
            <a:spLocks noGrp="1"/>
          </p:cNvSpPr>
          <p:nvPr>
            <p:ph type="sldNum" sz="quarter" idx="12"/>
          </p:nvPr>
        </p:nvSpPr>
        <p:spPr>
          <a:xfrm>
            <a:off x="6733952" y="6555112"/>
            <a:ext cx="588336" cy="228600"/>
          </a:xfrm>
        </p:spPr>
        <p:txBody>
          <a:bodyPr/>
          <a:lstStyle>
            <a:extLst/>
          </a:lstStyle>
          <a:p>
            <a:fld id="{4CDAD0F3-68C0-4046-8C06-57667BD46961}" type="slidenum">
              <a:rPr lang="cs-CZ" smtClean="0"/>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a:xfrm>
            <a:off x="457200" y="320040"/>
            <a:ext cx="7242048" cy="1143000"/>
          </a:xfrm>
        </p:spPr>
        <p:txBody>
          <a:bodyPr/>
          <a:lstStyle>
            <a:extLst/>
          </a:lstStyle>
          <a:p>
            <a:r>
              <a:rPr kumimoji="0" lang="cs-CZ" smtClean="0"/>
              <a:t>Kliknutím lze upravit styl.</a:t>
            </a:r>
            <a:endParaRPr kumimoji="0" lang="en-US"/>
          </a:p>
        </p:txBody>
      </p:sp>
      <p:sp>
        <p:nvSpPr>
          <p:cNvPr id="3" name="Zástupný symbol pro obsah 2"/>
          <p:cNvSpPr>
            <a:spLocks noGrp="1"/>
          </p:cNvSpPr>
          <p:nvPr>
            <p:ph sz="half" idx="1"/>
          </p:nvPr>
        </p:nvSpPr>
        <p:spPr>
          <a:xfrm>
            <a:off x="457200"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178808"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5CD9B18F-11CC-45C1-AE47-6CB2E827FC7E}" type="datetimeFigureOut">
              <a:rPr lang="cs-CZ" smtClean="0"/>
              <a:t>26.7.2013</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4CDAD0F3-68C0-4046-8C06-57667BD46961}" type="slidenum">
              <a:rPr lang="cs-CZ" smtClean="0"/>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320040"/>
            <a:ext cx="7242048" cy="1143000"/>
          </a:xfrm>
        </p:spPr>
        <p:txBody>
          <a:bodyPr anchor="b"/>
          <a:lstStyle>
            <a:lvl1pPr>
              <a:defRPr/>
            </a:lvl1pPr>
            <a:extLst/>
          </a:lstStyle>
          <a:p>
            <a:r>
              <a:rPr kumimoji="0" lang="cs-CZ" smtClean="0"/>
              <a:t>Kliknutím lze upravit styl.</a:t>
            </a:r>
            <a:endParaRPr kumimoji="0" lang="en-US"/>
          </a:p>
        </p:txBody>
      </p:sp>
      <p:sp>
        <p:nvSpPr>
          <p:cNvPr id="3" name="Zástupný symbol pro text 2"/>
          <p:cNvSpPr>
            <a:spLocks noGrp="1"/>
          </p:cNvSpPr>
          <p:nvPr>
            <p:ph type="body" idx="1"/>
          </p:nvPr>
        </p:nvSpPr>
        <p:spPr>
          <a:xfrm>
            <a:off x="457200" y="5867400"/>
            <a:ext cx="3520440" cy="457200"/>
          </a:xfrm>
          <a:noFill/>
          <a:ln w="12700" cap="flat" cmpd="sng" algn="ctr">
            <a:solidFill>
              <a:schemeClr val="tx2"/>
            </a:solidFill>
            <a:prstDash val="solid"/>
          </a:ln>
          <a:effectLst/>
        </p:spPr>
        <p:style>
          <a:lnRef idx="1">
            <a:schemeClr val="accent1"/>
          </a:lnRef>
          <a:fillRef idx="3">
            <a:schemeClr val="accent1"/>
          </a:fillRef>
          <a:effectRef idx="2">
            <a:schemeClr val="accent1"/>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Kliknutím lze upravit styly předlohy textu.</a:t>
            </a:r>
          </a:p>
        </p:txBody>
      </p:sp>
      <p:sp>
        <p:nvSpPr>
          <p:cNvPr id="4" name="Zástupný symbol pro text 3"/>
          <p:cNvSpPr>
            <a:spLocks noGrp="1"/>
          </p:cNvSpPr>
          <p:nvPr>
            <p:ph type="body" sz="half" idx="3"/>
          </p:nvPr>
        </p:nvSpPr>
        <p:spPr>
          <a:xfrm>
            <a:off x="4178808" y="5867400"/>
            <a:ext cx="3520440" cy="457200"/>
          </a:xfrm>
          <a:noFill/>
          <a:ln w="12700" cap="flat" cmpd="sng" algn="ctr">
            <a:solidFill>
              <a:schemeClr val="tx2"/>
            </a:solidFill>
            <a:prstDash val="solid"/>
          </a:ln>
          <a:effectLst/>
        </p:spPr>
        <p:style>
          <a:lnRef idx="1">
            <a:schemeClr val="accent2"/>
          </a:lnRef>
          <a:fillRef idx="3">
            <a:schemeClr val="accent2"/>
          </a:fillRef>
          <a:effectRef idx="2">
            <a:schemeClr val="accent2"/>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Kliknutím lze upravit styly předlohy textu.</a:t>
            </a:r>
          </a:p>
        </p:txBody>
      </p:sp>
      <p:sp>
        <p:nvSpPr>
          <p:cNvPr id="5" name="Zástupný symbol pro obsah 4"/>
          <p:cNvSpPr>
            <a:spLocks noGrp="1"/>
          </p:cNvSpPr>
          <p:nvPr>
            <p:ph sz="quarter" idx="2"/>
          </p:nvPr>
        </p:nvSpPr>
        <p:spPr>
          <a:xfrm>
            <a:off x="457200"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178808"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extLst/>
          </a:lstStyle>
          <a:p>
            <a:fld id="{5CD9B18F-11CC-45C1-AE47-6CB2E827FC7E}" type="datetimeFigureOut">
              <a:rPr lang="cs-CZ" smtClean="0"/>
              <a:t>26.7.2013</a:t>
            </a:fld>
            <a:endParaRPr lang="cs-CZ"/>
          </a:p>
        </p:txBody>
      </p:sp>
      <p:sp>
        <p:nvSpPr>
          <p:cNvPr id="8" name="Zástupný symbol pro zápatí 7"/>
          <p:cNvSpPr>
            <a:spLocks noGrp="1"/>
          </p:cNvSpPr>
          <p:nvPr>
            <p:ph type="ftr" sz="quarter" idx="11"/>
          </p:nvPr>
        </p:nvSpPr>
        <p:spPr/>
        <p:txBody>
          <a:bodyPr/>
          <a:lstStyle>
            <a:extLst/>
          </a:lstStyle>
          <a:p>
            <a:endParaRPr lang="cs-CZ"/>
          </a:p>
        </p:txBody>
      </p:sp>
      <p:sp>
        <p:nvSpPr>
          <p:cNvPr id="9" name="Zástupný symbol pro číslo snímku 8"/>
          <p:cNvSpPr>
            <a:spLocks noGrp="1"/>
          </p:cNvSpPr>
          <p:nvPr>
            <p:ph type="sldNum" sz="quarter" idx="12"/>
          </p:nvPr>
        </p:nvSpPr>
        <p:spPr/>
        <p:txBody>
          <a:bodyPr/>
          <a:lstStyle>
            <a:extLst/>
          </a:lstStyle>
          <a:p>
            <a:fld id="{4CDAD0F3-68C0-4046-8C06-57667BD46961}" type="slidenum">
              <a:rPr lang="cs-CZ" smtClean="0"/>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457200" y="320040"/>
            <a:ext cx="7242048" cy="1143000"/>
          </a:xfrm>
        </p:spPr>
        <p:txBody>
          <a:bodyPr/>
          <a:lstStyle>
            <a:extLst/>
          </a:lstStyle>
          <a:p>
            <a:r>
              <a:rPr kumimoji="0" lang="cs-CZ" smtClean="0"/>
              <a:t>Kliknutím lze upravit styl.</a:t>
            </a:r>
            <a:endParaRPr kumimoji="0" lang="en-US"/>
          </a:p>
        </p:txBody>
      </p:sp>
      <p:sp>
        <p:nvSpPr>
          <p:cNvPr id="3" name="Zástupný symbol pro datum 2"/>
          <p:cNvSpPr>
            <a:spLocks noGrp="1"/>
          </p:cNvSpPr>
          <p:nvPr>
            <p:ph type="dt" sz="half" idx="10"/>
          </p:nvPr>
        </p:nvSpPr>
        <p:spPr/>
        <p:txBody>
          <a:bodyPr/>
          <a:lstStyle>
            <a:extLst/>
          </a:lstStyle>
          <a:p>
            <a:fld id="{5CD9B18F-11CC-45C1-AE47-6CB2E827FC7E}" type="datetimeFigureOut">
              <a:rPr lang="cs-CZ" smtClean="0"/>
              <a:t>26.7.2013</a:t>
            </a:fld>
            <a:endParaRPr lang="cs-CZ"/>
          </a:p>
        </p:txBody>
      </p:sp>
      <p:sp>
        <p:nvSpPr>
          <p:cNvPr id="4" name="Zástupný symbol pro zápatí 3"/>
          <p:cNvSpPr>
            <a:spLocks noGrp="1"/>
          </p:cNvSpPr>
          <p:nvPr>
            <p:ph type="ftr" sz="quarter" idx="11"/>
          </p:nvPr>
        </p:nvSpPr>
        <p:spPr/>
        <p:txBody>
          <a:bodyPr/>
          <a:lstStyle>
            <a:extLst/>
          </a:lstStyle>
          <a:p>
            <a:endParaRPr lang="cs-CZ"/>
          </a:p>
        </p:txBody>
      </p:sp>
      <p:sp>
        <p:nvSpPr>
          <p:cNvPr id="5" name="Zástupný symbol pro číslo snímku 4"/>
          <p:cNvSpPr>
            <a:spLocks noGrp="1"/>
          </p:cNvSpPr>
          <p:nvPr>
            <p:ph type="sldNum" sz="quarter" idx="12"/>
          </p:nvPr>
        </p:nvSpPr>
        <p:spPr/>
        <p:txBody>
          <a:bodyPr/>
          <a:lstStyle>
            <a:extLst/>
          </a:lstStyle>
          <a:p>
            <a:fld id="{4CDAD0F3-68C0-4046-8C06-57667BD46961}"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lvl1pPr>
              <a:defRPr>
                <a:solidFill>
                  <a:schemeClr val="tx2"/>
                </a:solidFill>
              </a:defRPr>
            </a:lvl1pPr>
            <a:extLst/>
          </a:lstStyle>
          <a:p>
            <a:fld id="{5CD9B18F-11CC-45C1-AE47-6CB2E827FC7E}" type="datetimeFigureOut">
              <a:rPr lang="cs-CZ" smtClean="0"/>
              <a:t>26.7.2013</a:t>
            </a:fld>
            <a:endParaRPr lang="cs-CZ"/>
          </a:p>
        </p:txBody>
      </p:sp>
      <p:sp>
        <p:nvSpPr>
          <p:cNvPr id="3" name="Zástupný symbol pro zápatí 2"/>
          <p:cNvSpPr>
            <a:spLocks noGrp="1"/>
          </p:cNvSpPr>
          <p:nvPr>
            <p:ph type="ftr" sz="quarter" idx="11"/>
          </p:nvPr>
        </p:nvSpPr>
        <p:spPr/>
        <p:txBody>
          <a:bodyPr/>
          <a:lstStyle>
            <a:lvl1pPr>
              <a:defRPr>
                <a:solidFill>
                  <a:schemeClr val="tx2"/>
                </a:solidFill>
              </a:defRPr>
            </a:lvl1pPr>
            <a:extLst/>
          </a:lstStyle>
          <a:p>
            <a:endParaRPr lang="cs-CZ"/>
          </a:p>
        </p:txBody>
      </p:sp>
      <p:sp>
        <p:nvSpPr>
          <p:cNvPr id="4" name="Zástupný symbol pro číslo snímku 3"/>
          <p:cNvSpPr>
            <a:spLocks noGrp="1"/>
          </p:cNvSpPr>
          <p:nvPr>
            <p:ph type="sldNum" sz="quarter" idx="12"/>
          </p:nvPr>
        </p:nvSpPr>
        <p:spPr/>
        <p:txBody>
          <a:bodyPr/>
          <a:lstStyle>
            <a:extLst/>
          </a:lstStyle>
          <a:p>
            <a:fld id="{4CDAD0F3-68C0-4046-8C06-57667BD46961}"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28600"/>
            <a:ext cx="5897880" cy="1173480"/>
          </a:xfrm>
        </p:spPr>
        <p:txBody>
          <a:bodyPr wrap="square" anchor="b"/>
          <a:lstStyle>
            <a:lvl1pPr algn="l">
              <a:buNone/>
              <a:defRPr lang="en-US" sz="2400" baseline="0" smtClean="0"/>
            </a:lvl1pPr>
            <a:extLst/>
          </a:lstStyle>
          <a:p>
            <a:r>
              <a:rPr kumimoji="0" lang="cs-CZ" smtClean="0"/>
              <a:t>Kliknutím lze upravit styl.</a:t>
            </a:r>
            <a:endParaRPr kumimoji="0" lang="en-US"/>
          </a:p>
        </p:txBody>
      </p:sp>
      <p:sp>
        <p:nvSpPr>
          <p:cNvPr id="3" name="Zástupný symbol pro text 2"/>
          <p:cNvSpPr>
            <a:spLocks noGrp="1"/>
          </p:cNvSpPr>
          <p:nvPr>
            <p:ph type="body" idx="2"/>
          </p:nvPr>
        </p:nvSpPr>
        <p:spPr>
          <a:xfrm>
            <a:off x="457200" y="1497416"/>
            <a:ext cx="5897880" cy="602512"/>
          </a:xfrm>
        </p:spPr>
        <p:txBody>
          <a:bodyPr rot="0" spcFirstLastPara="0" vertOverflow="overflow" horzOverflow="overflow" vert="horz" wrap="square" lIns="45720" tIns="0" rIns="0" bIns="0" numCol="1" spcCol="0" rtlCol="0" fromWordArt="0" anchor="t" anchorCtr="0" forceAA="0" compatLnSpc="1">
            <a:normAutofit/>
          </a:bodyPr>
          <a:lstStyle>
            <a:lvl1pPr marL="0" indent="0">
              <a:spcBef>
                <a:spcPts val="0"/>
              </a:spcBef>
              <a:spcAft>
                <a:spcPts val="0"/>
              </a:spcAft>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cs-CZ" smtClean="0"/>
              <a:t>Kliknutím lze upravit styly předlohy textu.</a:t>
            </a:r>
          </a:p>
        </p:txBody>
      </p:sp>
      <p:sp>
        <p:nvSpPr>
          <p:cNvPr id="4" name="Zástupný symbol pro obsah 3"/>
          <p:cNvSpPr>
            <a:spLocks noGrp="1"/>
          </p:cNvSpPr>
          <p:nvPr>
            <p:ph sz="half" idx="1"/>
          </p:nvPr>
        </p:nvSpPr>
        <p:spPr>
          <a:xfrm>
            <a:off x="457200" y="2133600"/>
            <a:ext cx="7239000" cy="4371752"/>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5CD9B18F-11CC-45C1-AE47-6CB2E827FC7E}" type="datetimeFigureOut">
              <a:rPr lang="cs-CZ" smtClean="0"/>
              <a:t>26.7.2013</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4CDAD0F3-68C0-4046-8C06-57667BD46961}" type="slidenum">
              <a:rPr lang="cs-CZ" smtClean="0"/>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bg>
      <p:bgRef idx="1002">
        <a:schemeClr val="bg2"/>
      </p:bgRef>
    </p:bg>
    <p:spTree>
      <p:nvGrpSpPr>
        <p:cNvPr id="1" name=""/>
        <p:cNvGrpSpPr/>
        <p:nvPr/>
      </p:nvGrpSpPr>
      <p:grpSpPr>
        <a:xfrm>
          <a:off x="0" y="0"/>
          <a:ext cx="0" cy="0"/>
          <a:chOff x="0" y="0"/>
          <a:chExt cx="0" cy="0"/>
        </a:xfrm>
      </p:grpSpPr>
      <p:sp>
        <p:nvSpPr>
          <p:cNvPr id="8" name="Obdélník 7"/>
          <p:cNvSpPr/>
          <p:nvPr/>
        </p:nvSpPr>
        <p:spPr>
          <a:xfrm rot="21240000">
            <a:off x="597968" y="1004668"/>
            <a:ext cx="4319527" cy="4312573"/>
          </a:xfrm>
          <a:prstGeom prst="rect">
            <a:avLst/>
          </a:prstGeom>
          <a:solidFill>
            <a:srgbClr val="FAFAFA"/>
          </a:solidFill>
          <a:ln w="1270" cap="rnd" cmpd="sng" algn="ctr">
            <a:solidFill>
              <a:srgbClr val="EAEAEA"/>
            </a:solidFill>
            <a:prstDash val="solid"/>
          </a:ln>
          <a:effectLst>
            <a:outerShdw blurRad="25000" dist="12700" dir="5400000" algn="t"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Obdélník 8"/>
          <p:cNvSpPr/>
          <p:nvPr/>
        </p:nvSpPr>
        <p:spPr>
          <a:xfrm rot="21420000">
            <a:off x="596706" y="998816"/>
            <a:ext cx="4319527" cy="4312573"/>
          </a:xfrm>
          <a:prstGeom prst="rect">
            <a:avLst/>
          </a:prstGeom>
          <a:solidFill>
            <a:srgbClr val="FAFAFA"/>
          </a:solidFill>
          <a:ln w="1270" cap="rnd" cmpd="sng" algn="ctr">
            <a:solidFill>
              <a:srgbClr val="EAEAEA"/>
            </a:solidFill>
            <a:prstDash val="solid"/>
          </a:ln>
          <a:effectLst>
            <a:outerShdw blurRad="28000" dist="12700" dir="5400000" algn="tl"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Nadpis 1"/>
          <p:cNvSpPr>
            <a:spLocks noGrp="1"/>
          </p:cNvSpPr>
          <p:nvPr>
            <p:ph type="title"/>
          </p:nvPr>
        </p:nvSpPr>
        <p:spPr>
          <a:xfrm>
            <a:off x="5389098" y="1143000"/>
            <a:ext cx="3429000" cy="2057400"/>
          </a:xfrm>
        </p:spPr>
        <p:txBody>
          <a:bodyPr vert="horz" anchor="b"/>
          <a:lstStyle>
            <a:lvl1pPr algn="l">
              <a:buNone/>
              <a:defRPr sz="3000" b="1" baseline="0">
                <a:ln w="500">
                  <a:solidFill>
                    <a:schemeClr val="tx2">
                      <a:shade val="10000"/>
                      <a:satMod val="135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defRPr>
            </a:lvl1pPr>
            <a:extLst/>
          </a:lstStyle>
          <a:p>
            <a:r>
              <a:rPr kumimoji="0" lang="cs-CZ" smtClean="0"/>
              <a:t>Kliknutím lze upravit styl.</a:t>
            </a:r>
            <a:endParaRPr kumimoji="0" lang="en-US" dirty="0"/>
          </a:p>
        </p:txBody>
      </p:sp>
      <p:sp>
        <p:nvSpPr>
          <p:cNvPr id="4" name="Zástupný symbol pro text 3"/>
          <p:cNvSpPr>
            <a:spLocks noGrp="1"/>
          </p:cNvSpPr>
          <p:nvPr>
            <p:ph type="body" sz="half" idx="2"/>
          </p:nvPr>
        </p:nvSpPr>
        <p:spPr>
          <a:xfrm>
            <a:off x="5389098" y="3283634"/>
            <a:ext cx="3429000" cy="1920240"/>
          </a:xfrm>
        </p:spPr>
        <p:txBody>
          <a:bodyPr rot="0" spcFirstLastPara="0" vertOverflow="overflow" horzOverflow="overflow" vert="horz" wrap="square" lIns="82296" tIns="0" rIns="0" bIns="0" numCol="1" spcCol="0" rtlCol="0" fromWordArt="0" anchor="t" anchorCtr="0" forceAA="0" compatLnSpc="1">
            <a:normAutofit/>
          </a:bodyPr>
          <a:lstStyle>
            <a:lvl1pPr marL="0" indent="0">
              <a:lnSpc>
                <a:spcPct val="100000"/>
              </a:lnSpc>
              <a:spcBef>
                <a:spcPts val="0"/>
              </a:spcBef>
              <a:buFontTx/>
              <a:buNone/>
              <a:defRPr sz="1400" baseline="0">
                <a:solidFill>
                  <a:schemeClr val="tx1"/>
                </a:solidFill>
              </a:defRPr>
            </a:lvl1pPr>
            <a:lvl2pPr>
              <a:defRPr sz="1200"/>
            </a:lvl2pPr>
            <a:lvl3pPr>
              <a:defRPr sz="1000"/>
            </a:lvl3pPr>
            <a:lvl4pPr>
              <a:defRPr sz="900"/>
            </a:lvl4pPr>
            <a:lvl5pPr>
              <a:defRPr sz="900"/>
            </a:lvl5pPr>
            <a:extLst/>
          </a:lstStyle>
          <a:p>
            <a:pPr marL="0" marR="0" lvl="0" indent="0" algn="l" defTabSz="0" rtl="0" eaLnBrk="1" fontAlgn="auto" latinLnBrk="0" hangingPunct="1">
              <a:lnSpc>
                <a:spcPct val="100000"/>
              </a:lnSpc>
              <a:spcBef>
                <a:spcPts val="0"/>
              </a:spcBef>
              <a:spcAft>
                <a:spcPts val="0"/>
              </a:spcAft>
              <a:buClr>
                <a:schemeClr val="tx2"/>
              </a:buClr>
              <a:buSzPct val="73000"/>
              <a:buFontTx/>
              <a:buNone/>
              <a:tabLst/>
              <a:defRPr/>
            </a:pPr>
            <a:r>
              <a:rPr kumimoji="0" lang="cs-CZ" smtClean="0"/>
              <a:t>Kliknutím lze upravit styly předlohy textu.</a:t>
            </a:r>
          </a:p>
        </p:txBody>
      </p:sp>
      <p:sp>
        <p:nvSpPr>
          <p:cNvPr id="5" name="Zástupný symbol pro datum 4"/>
          <p:cNvSpPr>
            <a:spLocks noGrp="1"/>
          </p:cNvSpPr>
          <p:nvPr>
            <p:ph type="dt" sz="half" idx="10"/>
          </p:nvPr>
        </p:nvSpPr>
        <p:spPr/>
        <p:txBody>
          <a:bodyPr/>
          <a:lstStyle>
            <a:extLst/>
          </a:lstStyle>
          <a:p>
            <a:fld id="{5CD9B18F-11CC-45C1-AE47-6CB2E827FC7E}" type="datetimeFigureOut">
              <a:rPr lang="cs-CZ" smtClean="0"/>
              <a:t>26.7.2013</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4CDAD0F3-68C0-4046-8C06-57667BD46961}" type="slidenum">
              <a:rPr lang="cs-CZ" smtClean="0"/>
              <a:t>‹#›</a:t>
            </a:fld>
            <a:endParaRPr lang="cs-CZ"/>
          </a:p>
        </p:txBody>
      </p:sp>
      <p:sp>
        <p:nvSpPr>
          <p:cNvPr id="10" name="Zástupný symbol pro obrázek 9"/>
          <p:cNvSpPr>
            <a:spLocks noGrp="1"/>
          </p:cNvSpPr>
          <p:nvPr>
            <p:ph type="pic" idx="1"/>
          </p:nvPr>
        </p:nvSpPr>
        <p:spPr>
          <a:xfrm>
            <a:off x="663682" y="1041002"/>
            <a:ext cx="4206240" cy="4206240"/>
          </a:xfrm>
          <a:solidFill>
            <a:schemeClr val="bg2">
              <a:shade val="50000"/>
            </a:schemeClr>
          </a:solidFill>
          <a:ln w="107950">
            <a:solidFill>
              <a:srgbClr val="FFFFFF"/>
            </a:solidFill>
            <a:miter lim="800000"/>
          </a:ln>
          <a:effectLst>
            <a:outerShdw blurRad="44450" dist="3810" dir="5400000" algn="tl" rotWithShape="0">
              <a:srgbClr val="000000">
                <a:alpha val="60000"/>
              </a:srgbClr>
            </a:outerShdw>
          </a:effectLst>
          <a:scene3d>
            <a:camera prst="orthographicFront"/>
            <a:lightRig rig="threePt" dir="t"/>
          </a:scene3d>
          <a:sp3d contourW="3810">
            <a:contourClr>
              <a:srgbClr val="969696"/>
            </a:contourClr>
          </a:sp3d>
        </p:spPr>
        <p:txBody>
          <a:bodyPr/>
          <a:lstStyle>
            <a:lvl1pPr marL="0" indent="0">
              <a:buNone/>
              <a:defRPr sz="3200"/>
            </a:lvl1pPr>
            <a:extLst/>
          </a:lstStyle>
          <a:p>
            <a:r>
              <a:rPr kumimoji="0" lang="cs-CZ" smtClean="0"/>
              <a:t>Kliknutím na ikonu přidáte obrázek.</a:t>
            </a:r>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5CD9B18F-11CC-45C1-AE47-6CB2E827FC7E}" type="datetimeFigureOut">
              <a:rPr lang="cs-CZ" smtClean="0"/>
              <a:t>26.7.2013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4CDAD0F3-68C0-4046-8C06-57667BD46961}"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553200" y="274955"/>
            <a:ext cx="1524000" cy="5851525"/>
          </a:xfrm>
        </p:spPr>
        <p:txBody>
          <a:bodyPr vert="eaVert" anchor="t"/>
          <a:lstStyle>
            <a:extLs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457200" y="274642"/>
            <a:ext cx="6019800" cy="5851525"/>
          </a:xfrm>
        </p:spPr>
        <p:txBody>
          <a:bodyPr vert="eaVert"/>
          <a:lstStyle>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a:xfrm>
            <a:off x="4242816" y="6557946"/>
            <a:ext cx="2002464" cy="226902"/>
          </a:xfrm>
        </p:spPr>
        <p:txBody>
          <a:bodyPr/>
          <a:lstStyle>
            <a:extLst/>
          </a:lstStyle>
          <a:p>
            <a:fld id="{5CD9B18F-11CC-45C1-AE47-6CB2E827FC7E}" type="datetimeFigureOut">
              <a:rPr lang="cs-CZ" smtClean="0"/>
              <a:t>26.7.2013</a:t>
            </a:fld>
            <a:endParaRPr lang="cs-CZ"/>
          </a:p>
        </p:txBody>
      </p:sp>
      <p:sp>
        <p:nvSpPr>
          <p:cNvPr id="5" name="Zástupný symbol pro zápatí 4"/>
          <p:cNvSpPr>
            <a:spLocks noGrp="1"/>
          </p:cNvSpPr>
          <p:nvPr>
            <p:ph type="ftr" sz="quarter" idx="11"/>
          </p:nvPr>
        </p:nvSpPr>
        <p:spPr>
          <a:xfrm>
            <a:off x="457200" y="6556248"/>
            <a:ext cx="3657600" cy="228600"/>
          </a:xfrm>
        </p:spPr>
        <p:txBody>
          <a:bodyPr/>
          <a:lstStyle>
            <a:extLst/>
          </a:lstStyle>
          <a:p>
            <a:endParaRPr lang="cs-CZ"/>
          </a:p>
        </p:txBody>
      </p:sp>
      <p:sp>
        <p:nvSpPr>
          <p:cNvPr id="6" name="Zástupný symbol pro číslo snímku 5"/>
          <p:cNvSpPr>
            <a:spLocks noGrp="1"/>
          </p:cNvSpPr>
          <p:nvPr>
            <p:ph type="sldNum" sz="quarter" idx="12"/>
          </p:nvPr>
        </p:nvSpPr>
        <p:spPr>
          <a:xfrm>
            <a:off x="6254496" y="6553200"/>
            <a:ext cx="588336" cy="228600"/>
          </a:xfrm>
        </p:spPr>
        <p:txBody>
          <a:bodyPr/>
          <a:lstStyle>
            <a:lvl1pPr>
              <a:defRPr>
                <a:solidFill>
                  <a:schemeClr val="tx2"/>
                </a:solidFill>
              </a:defRPr>
            </a:lvl1pPr>
            <a:extLst/>
          </a:lstStyle>
          <a:p>
            <a:fld id="{4CDAD0F3-68C0-4046-8C06-57667BD46961}"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Obdélník 8"/>
          <p:cNvSpPr/>
          <p:nvPr/>
        </p:nvSpPr>
        <p:spPr>
          <a:xfrm flipH="1">
            <a:off x="8153400" y="0"/>
            <a:ext cx="990600" cy="6858000"/>
          </a:xfrm>
          <a:prstGeom prst="rect">
            <a:avLst/>
          </a:prstGeom>
          <a:blipFill>
            <a:blip r:embed="rId13">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10000" r="50000" b="-10000"/>
                </a:path>
                <a:tileRect/>
              </a:gradFill>
            </a:fillOverlay>
            <a:innerShdw blurRad="63500" dist="44450" dir="10800000">
              <a:srgbClr val="000000">
                <a:alpha val="45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3" name="Zástupný symbol pro nadpis 2"/>
          <p:cNvSpPr>
            <a:spLocks noGrp="1"/>
          </p:cNvSpPr>
          <p:nvPr>
            <p:ph type="title"/>
          </p:nvPr>
        </p:nvSpPr>
        <p:spPr>
          <a:xfrm>
            <a:off x="457200" y="320040"/>
            <a:ext cx="7239000" cy="1143000"/>
          </a:xfrm>
          <a:prstGeom prst="rect">
            <a:avLst/>
          </a:prstGeom>
        </p:spPr>
        <p:txBody>
          <a:bodyPr vert="horz" lIns="45720" tIns="0" rIns="45720" bIns="0" anchor="b" anchorCtr="0">
            <a:normAutofit/>
          </a:bodyPr>
          <a:lstStyle>
            <a:extLst/>
          </a:lstStyle>
          <a:p>
            <a:r>
              <a:rPr kumimoji="0" lang="cs-CZ" smtClean="0"/>
              <a:t>Kliknutím lze upravit styl.</a:t>
            </a:r>
            <a:endParaRPr kumimoji="0" lang="en-US"/>
          </a:p>
        </p:txBody>
      </p:sp>
      <p:sp>
        <p:nvSpPr>
          <p:cNvPr id="31" name="Zástupný symbol pro text 30"/>
          <p:cNvSpPr>
            <a:spLocks noGrp="1"/>
          </p:cNvSpPr>
          <p:nvPr>
            <p:ph type="body" idx="1"/>
          </p:nvPr>
        </p:nvSpPr>
        <p:spPr>
          <a:xfrm>
            <a:off x="457200" y="1609416"/>
            <a:ext cx="7239000" cy="4846320"/>
          </a:xfrm>
          <a:prstGeom prst="rect">
            <a:avLst/>
          </a:prstGeom>
        </p:spPr>
        <p:txBody>
          <a:bodyPr vert="horz">
            <a:normAutofit/>
          </a:bodyPr>
          <a:lstStyle>
            <a:extLst/>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27" name="Zástupný symbol pro datum 26"/>
          <p:cNvSpPr>
            <a:spLocks noGrp="1"/>
          </p:cNvSpPr>
          <p:nvPr>
            <p:ph type="dt" sz="half" idx="2"/>
          </p:nvPr>
        </p:nvSpPr>
        <p:spPr>
          <a:xfrm>
            <a:off x="4245936" y="6557946"/>
            <a:ext cx="2002464" cy="226902"/>
          </a:xfrm>
          <a:prstGeom prst="rect">
            <a:avLst/>
          </a:prstGeom>
        </p:spPr>
        <p:txBody>
          <a:bodyPr vert="horz" tIns="0" bIns="0" anchor="b"/>
          <a:lstStyle>
            <a:lvl1pPr algn="l" eaLnBrk="1" latinLnBrk="0" hangingPunct="1">
              <a:defRPr kumimoji="0" sz="1000">
                <a:solidFill>
                  <a:schemeClr val="tx2"/>
                </a:solidFill>
              </a:defRPr>
            </a:lvl1pPr>
            <a:extLst/>
          </a:lstStyle>
          <a:p>
            <a:fld id="{5CD9B18F-11CC-45C1-AE47-6CB2E827FC7E}" type="datetimeFigureOut">
              <a:rPr lang="cs-CZ" smtClean="0"/>
              <a:t>26.7.2013</a:t>
            </a:fld>
            <a:endParaRPr lang="cs-CZ"/>
          </a:p>
        </p:txBody>
      </p:sp>
      <p:sp>
        <p:nvSpPr>
          <p:cNvPr id="4" name="Zástupný symbol pro zápatí 3"/>
          <p:cNvSpPr>
            <a:spLocks noGrp="1"/>
          </p:cNvSpPr>
          <p:nvPr>
            <p:ph type="ftr" sz="quarter" idx="3"/>
          </p:nvPr>
        </p:nvSpPr>
        <p:spPr>
          <a:xfrm>
            <a:off x="457200" y="6557946"/>
            <a:ext cx="3657600" cy="228600"/>
          </a:xfrm>
          <a:prstGeom prst="rect">
            <a:avLst/>
          </a:prstGeom>
        </p:spPr>
        <p:txBody>
          <a:bodyPr vert="horz" tIns="0" bIns="0" anchor="b"/>
          <a:lstStyle>
            <a:lvl1pPr algn="r" eaLnBrk="1" latinLnBrk="0" hangingPunct="1">
              <a:defRPr kumimoji="0" sz="1000">
                <a:solidFill>
                  <a:schemeClr val="tx2"/>
                </a:solidFill>
              </a:defRPr>
            </a:lvl1pPr>
            <a:extLst/>
          </a:lstStyle>
          <a:p>
            <a:endParaRPr lang="cs-CZ"/>
          </a:p>
        </p:txBody>
      </p:sp>
      <p:sp>
        <p:nvSpPr>
          <p:cNvPr id="16" name="Zástupný symbol pro číslo snímku 15"/>
          <p:cNvSpPr>
            <a:spLocks noGrp="1"/>
          </p:cNvSpPr>
          <p:nvPr>
            <p:ph type="sldNum" sz="quarter" idx="4"/>
          </p:nvPr>
        </p:nvSpPr>
        <p:spPr>
          <a:xfrm>
            <a:off x="6251448" y="6556248"/>
            <a:ext cx="588336" cy="228600"/>
          </a:xfrm>
          <a:prstGeom prst="rect">
            <a:avLst/>
          </a:prstGeom>
        </p:spPr>
        <p:txBody>
          <a:bodyPr vert="horz" lIns="0" tIns="0" rIns="0" bIns="0" anchor="b"/>
          <a:lstStyle>
            <a:lvl1pPr algn="r" eaLnBrk="1" latinLnBrk="0" hangingPunct="1">
              <a:defRPr kumimoji="0" sz="1100">
                <a:solidFill>
                  <a:schemeClr val="tx2"/>
                </a:solidFill>
              </a:defRPr>
            </a:lvl1pPr>
            <a:extLst/>
          </a:lstStyle>
          <a:p>
            <a:fld id="{4CDAD0F3-68C0-4046-8C06-57667BD46961}"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3800" b="1" kern="1200" cap="all" baseline="0">
          <a:ln w="500">
            <a:solidFill>
              <a:schemeClr val="tx2">
                <a:shade val="20000"/>
                <a:satMod val="120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latin typeface="+mj-lt"/>
          <a:ea typeface="+mj-ea"/>
          <a:cs typeface="+mj-cs"/>
        </a:defRPr>
      </a:lvl1pPr>
      <a:extLst/>
    </p:titleStyle>
    <p:bodyStyle>
      <a:lvl1pPr marL="274320" indent="-274320" algn="l" rtl="0" eaLnBrk="1" latinLnBrk="0" hangingPunct="1">
        <a:spcBef>
          <a:spcPts val="600"/>
        </a:spcBef>
        <a:buClr>
          <a:schemeClr val="tx2"/>
        </a:buClr>
        <a:buSzPct val="73000"/>
        <a:buFont typeface="Wingdings 2"/>
        <a:buChar char=""/>
        <a:defRPr kumimoji="0" sz="2600" kern="1200" baseline="0">
          <a:solidFill>
            <a:schemeClr val="tx1"/>
          </a:solidFill>
          <a:latin typeface="+mn-lt"/>
          <a:ea typeface="+mn-ea"/>
          <a:cs typeface="+mn-cs"/>
        </a:defRPr>
      </a:lvl1pPr>
      <a:lvl2pPr marL="521208" indent="-228600" algn="l" rtl="0" eaLnBrk="1" latinLnBrk="0" hangingPunct="1">
        <a:spcBef>
          <a:spcPts val="500"/>
        </a:spcBef>
        <a:buClr>
          <a:schemeClr val="accent4"/>
        </a:buClr>
        <a:buSzPct val="80000"/>
        <a:buFont typeface="Wingdings 2"/>
        <a:buChar char=""/>
        <a:defRPr kumimoji="0" sz="2300" kern="1200">
          <a:solidFill>
            <a:schemeClr val="tx1">
              <a:tint val="85000"/>
            </a:schemeClr>
          </a:solidFill>
          <a:latin typeface="+mn-lt"/>
          <a:ea typeface="+mn-ea"/>
          <a:cs typeface="+mn-cs"/>
        </a:defRPr>
      </a:lvl2pPr>
      <a:lvl3pPr marL="758952" indent="-228600" algn="l" rtl="0" eaLnBrk="1" latinLnBrk="0" hangingPunct="1">
        <a:spcBef>
          <a:spcPts val="400"/>
        </a:spcBef>
        <a:buClr>
          <a:schemeClr val="accent4"/>
        </a:buClr>
        <a:buSzPct val="60000"/>
        <a:buFont typeface="Wingdings"/>
        <a:buChar char=""/>
        <a:defRPr kumimoji="0" sz="2000" kern="1200">
          <a:solidFill>
            <a:schemeClr val="tx1"/>
          </a:solidFill>
          <a:latin typeface="+mn-lt"/>
          <a:ea typeface="+mn-ea"/>
          <a:cs typeface="+mn-cs"/>
        </a:defRPr>
      </a:lvl3pPr>
      <a:lvl4pPr marL="1005840" indent="-228600" algn="l" rtl="0" eaLnBrk="1" latinLnBrk="0" hangingPunct="1">
        <a:spcBef>
          <a:spcPct val="20000"/>
        </a:spcBef>
        <a:buClr>
          <a:schemeClr val="accent4"/>
        </a:buClr>
        <a:buSzPct val="80000"/>
        <a:buFont typeface="Wingdings 2"/>
        <a:buChar char=""/>
        <a:defRPr kumimoji="0" sz="2000" kern="1200">
          <a:solidFill>
            <a:schemeClr val="tx1">
              <a:tint val="85000"/>
            </a:schemeClr>
          </a:solidFill>
          <a:latin typeface="+mn-lt"/>
          <a:ea typeface="+mn-ea"/>
          <a:cs typeface="+mn-cs"/>
        </a:defRPr>
      </a:lvl4pPr>
      <a:lvl5pPr marL="1280160" indent="-228600" algn="l" rtl="0" eaLnBrk="1" latinLnBrk="0" hangingPunct="1">
        <a:spcBef>
          <a:spcPts val="400"/>
        </a:spcBef>
        <a:buClr>
          <a:schemeClr val="accent4"/>
        </a:buClr>
        <a:buSzPct val="70000"/>
        <a:buFont typeface="Wingdings"/>
        <a:buChar char=""/>
        <a:defRPr kumimoji="0" sz="1800" kern="1200">
          <a:solidFill>
            <a:schemeClr val="tx1"/>
          </a:solidFill>
          <a:latin typeface="+mn-lt"/>
          <a:ea typeface="+mn-ea"/>
          <a:cs typeface="+mn-cs"/>
        </a:defRPr>
      </a:lvl5pPr>
      <a:lvl6pPr marL="1472184" indent="-182880" algn="l" rtl="0" eaLnBrk="1" latinLnBrk="0" hangingPunct="1">
        <a:spcBef>
          <a:spcPts val="400"/>
        </a:spcBef>
        <a:buClr>
          <a:schemeClr val="accent4"/>
        </a:buClr>
        <a:buSzPct val="80000"/>
        <a:buFont typeface="Wingdings 2"/>
        <a:buChar char=""/>
        <a:defRPr kumimoji="0" sz="1800" kern="1200">
          <a:solidFill>
            <a:schemeClr val="tx1">
              <a:tint val="85000"/>
            </a:schemeClr>
          </a:solidFill>
          <a:latin typeface="+mn-lt"/>
          <a:ea typeface="+mn-ea"/>
          <a:cs typeface="+mn-cs"/>
        </a:defRPr>
      </a:lvl6pPr>
      <a:lvl7pPr marL="1673352" indent="-182880" algn="l" rtl="0" eaLnBrk="1" latinLnBrk="0" hangingPunct="1">
        <a:spcBef>
          <a:spcPct val="20000"/>
        </a:spcBef>
        <a:buClr>
          <a:schemeClr val="accent4"/>
        </a:buClr>
        <a:buSzPct val="80000"/>
        <a:buFont typeface="Wingdings 2"/>
        <a:buChar char=""/>
        <a:defRPr kumimoji="0" sz="1600" kern="1200" baseline="0">
          <a:solidFill>
            <a:schemeClr val="tx1"/>
          </a:solidFill>
          <a:latin typeface="+mn-lt"/>
          <a:ea typeface="+mn-ea"/>
          <a:cs typeface="+mn-cs"/>
        </a:defRPr>
      </a:lvl7pPr>
      <a:lvl8pPr marL="1847088" indent="-182880" algn="l" rtl="0" eaLnBrk="1" latinLnBrk="0" hangingPunct="1">
        <a:spcBef>
          <a:spcPts val="300"/>
        </a:spcBef>
        <a:buClr>
          <a:schemeClr val="accent4"/>
        </a:buClr>
        <a:buSzPct val="100000"/>
        <a:buChar char="•"/>
        <a:defRPr kumimoji="0" sz="1600" kern="1200" baseline="0">
          <a:solidFill>
            <a:schemeClr val="tx1">
              <a:tint val="85000"/>
            </a:schemeClr>
          </a:solidFill>
          <a:latin typeface="+mn-lt"/>
          <a:ea typeface="+mn-ea"/>
          <a:cs typeface="+mn-cs"/>
        </a:defRPr>
      </a:lvl8pPr>
      <a:lvl9pPr marL="2057400" indent="-182880" algn="l" rtl="0" eaLnBrk="1" latinLnBrk="0" hangingPunct="1">
        <a:spcBef>
          <a:spcPct val="20000"/>
        </a:spcBef>
        <a:buClr>
          <a:schemeClr val="accent4"/>
        </a:buClr>
        <a:buSzPct val="100000"/>
        <a:buFont typeface="Wingdings"/>
        <a:buChar char="§"/>
        <a:defRPr kumimoji="0" sz="14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8" Type="http://schemas.openxmlformats.org/officeDocument/2006/relationships/slide" Target="slide11.xml"/><Relationship Id="rId3" Type="http://schemas.openxmlformats.org/officeDocument/2006/relationships/slide" Target="slide6.xml"/><Relationship Id="rId7" Type="http://schemas.openxmlformats.org/officeDocument/2006/relationships/slide" Target="slide10.xml"/><Relationship Id="rId2" Type="http://schemas.openxmlformats.org/officeDocument/2006/relationships/slide" Target="slide5.xml"/><Relationship Id="rId1" Type="http://schemas.openxmlformats.org/officeDocument/2006/relationships/slideLayout" Target="../slideLayouts/slideLayout6.xml"/><Relationship Id="rId6" Type="http://schemas.openxmlformats.org/officeDocument/2006/relationships/slide" Target="slide9.xml"/><Relationship Id="rId11" Type="http://schemas.openxmlformats.org/officeDocument/2006/relationships/slide" Target="slide14.xml"/><Relationship Id="rId5" Type="http://schemas.openxmlformats.org/officeDocument/2006/relationships/slide" Target="slide8.xml"/><Relationship Id="rId10" Type="http://schemas.openxmlformats.org/officeDocument/2006/relationships/slide" Target="slide13.xml"/><Relationship Id="rId4" Type="http://schemas.openxmlformats.org/officeDocument/2006/relationships/slide" Target="slide7.xml"/><Relationship Id="rId9" Type="http://schemas.openxmlformats.org/officeDocument/2006/relationships/slide" Target="slide12.xml"/></Relationships>
</file>

<file path=ppt/slides/_rels/slide5.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3.wmf"/><Relationship Id="rId1" Type="http://schemas.openxmlformats.org/officeDocument/2006/relationships/slideLayout" Target="../slideLayouts/slideLayout6.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5.wmf"/><Relationship Id="rId1" Type="http://schemas.openxmlformats.org/officeDocument/2006/relationships/slideLayout" Target="../slideLayouts/slideLayout6.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6.jpeg"/><Relationship Id="rId1" Type="http://schemas.openxmlformats.org/officeDocument/2006/relationships/slideLayout" Target="../slideLayouts/slideLayout6.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7.jpeg"/><Relationship Id="rId1" Type="http://schemas.openxmlformats.org/officeDocument/2006/relationships/slideLayout" Target="../slideLayouts/slideLayout6.xml"/><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8.jpeg"/><Relationship Id="rId1" Type="http://schemas.openxmlformats.org/officeDocument/2006/relationships/slideLayout" Target="../slideLayouts/slideLayout6.xml"/><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9.wmf"/><Relationship Id="rId1" Type="http://schemas.openxmlformats.org/officeDocument/2006/relationships/slideLayout" Target="../slideLayouts/slideLayout6.xml"/><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10.jpeg"/><Relationship Id="rId1" Type="http://schemas.openxmlformats.org/officeDocument/2006/relationships/slideLayout" Target="../slideLayouts/slideLayout6.xml"/><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11.wmf"/><Relationship Id="rId1" Type="http://schemas.openxmlformats.org/officeDocument/2006/relationships/slideLayout" Target="../slideLayouts/slideLayout6.xml"/><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12.jpeg"/><Relationship Id="rId1" Type="http://schemas.openxmlformats.org/officeDocument/2006/relationships/slideLayout" Target="../slideLayouts/slideLayout6.xml"/><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13.wmf"/><Relationship Id="rId1" Type="http://schemas.openxmlformats.org/officeDocument/2006/relationships/slideLayout" Target="../slideLayouts/slideLayout6.xml"/><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2" Type="http://schemas.openxmlformats.org/officeDocument/2006/relationships/hyperlink" Target="http://office.microsoft.com/cs-cz/images"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p>
            <a:r>
              <a:rPr lang="cs-CZ" b="1" dirty="0"/>
              <a:t>Název školy : </a:t>
            </a:r>
            <a:r>
              <a:rPr lang="cs-CZ" dirty="0"/>
              <a:t>Základní škola a mateřská škola, Svoboda nad  Úpou, okres Trutnov </a:t>
            </a:r>
          </a:p>
          <a:p>
            <a:r>
              <a:rPr lang="cs-CZ" b="1" dirty="0"/>
              <a:t>Autor : </a:t>
            </a:r>
            <a:r>
              <a:rPr lang="cs-CZ" dirty="0"/>
              <a:t>Bc. Lucie Ševčíková                                </a:t>
            </a:r>
            <a:r>
              <a:rPr lang="cs-CZ" b="1" dirty="0"/>
              <a:t>                          Datum : </a:t>
            </a:r>
            <a:r>
              <a:rPr lang="cs-CZ" dirty="0"/>
              <a:t>24. </a:t>
            </a:r>
            <a:r>
              <a:rPr lang="cs-CZ" dirty="0" smtClean="0"/>
              <a:t>2. </a:t>
            </a:r>
            <a:r>
              <a:rPr lang="cs-CZ" dirty="0"/>
              <a:t>2013</a:t>
            </a:r>
          </a:p>
          <a:p>
            <a:r>
              <a:rPr lang="cs-CZ" b="1" dirty="0"/>
              <a:t>Název : </a:t>
            </a:r>
            <a:r>
              <a:rPr lang="cs-CZ" dirty="0"/>
              <a:t>VY_22_INOVACE_2.2.1 </a:t>
            </a:r>
            <a:r>
              <a:rPr lang="cs-CZ" dirty="0" smtClean="0"/>
              <a:t>AJ6,7k_28 </a:t>
            </a:r>
            <a:endParaRPr lang="cs-CZ" dirty="0"/>
          </a:p>
          <a:p>
            <a:r>
              <a:rPr lang="cs-CZ" b="1" dirty="0"/>
              <a:t>Téma : </a:t>
            </a:r>
            <a:r>
              <a:rPr lang="cs-CZ" b="1" dirty="0" err="1"/>
              <a:t>The</a:t>
            </a:r>
            <a:r>
              <a:rPr lang="cs-CZ" b="1" dirty="0"/>
              <a:t> </a:t>
            </a:r>
            <a:r>
              <a:rPr lang="cs-CZ" b="1" dirty="0" err="1" smtClean="0"/>
              <a:t>Tongue</a:t>
            </a:r>
            <a:r>
              <a:rPr lang="cs-CZ" b="1" dirty="0" smtClean="0"/>
              <a:t> </a:t>
            </a:r>
            <a:r>
              <a:rPr lang="cs-CZ" b="1" dirty="0" err="1" smtClean="0"/>
              <a:t>Twisters</a:t>
            </a:r>
            <a:r>
              <a:rPr lang="cs-CZ" dirty="0" smtClean="0"/>
              <a:t>                                                              </a:t>
            </a:r>
            <a:r>
              <a:rPr lang="cs-CZ" b="1" dirty="0" smtClean="0"/>
              <a:t>Ročník </a:t>
            </a:r>
            <a:r>
              <a:rPr lang="cs-CZ" b="1" dirty="0"/>
              <a:t>: </a:t>
            </a:r>
            <a:r>
              <a:rPr lang="cs-CZ" dirty="0"/>
              <a:t>6. a 7. </a:t>
            </a:r>
          </a:p>
          <a:p>
            <a:r>
              <a:rPr lang="cs-CZ" b="1" dirty="0"/>
              <a:t>Číslo projektu : </a:t>
            </a:r>
            <a:r>
              <a:rPr lang="cs-CZ" dirty="0"/>
              <a:t>CZ.1.07/1.4.00/21.3068 </a:t>
            </a:r>
          </a:p>
          <a:p>
            <a:pPr marL="0" indent="0">
              <a:buNone/>
            </a:pPr>
            <a:endParaRPr lang="cs-CZ" dirty="0"/>
          </a:p>
        </p:txBody>
      </p:sp>
      <p:pic>
        <p:nvPicPr>
          <p:cNvPr id="4" name="obrázek 2"/>
          <p:cNvPicPr>
            <a:picLocks noGrp="1" noChangeAspect="1" noChangeArrowheads="1"/>
          </p:cNvPicPr>
          <p:nvPr>
            <p:ph idx="1"/>
          </p:nvPr>
        </p:nvPicPr>
        <p:blipFill>
          <a:blip r:embed="rId2" cstate="print"/>
          <a:srcRect/>
          <a:stretch>
            <a:fillRect/>
          </a:stretch>
        </p:blipFill>
        <p:spPr bwMode="auto">
          <a:xfrm>
            <a:off x="1187624" y="188640"/>
            <a:ext cx="5752407" cy="1409007"/>
          </a:xfrm>
          <a:prstGeom prst="rect">
            <a:avLst/>
          </a:prstGeom>
          <a:solidFill>
            <a:srgbClr val="FFFFFF"/>
          </a:solidFill>
          <a:ln w="9525">
            <a:noFill/>
            <a:miter lim="800000"/>
            <a:headEnd/>
            <a:tailEnd/>
          </a:ln>
        </p:spPr>
      </p:pic>
    </p:spTree>
    <p:extLst>
      <p:ext uri="{BB962C8B-B14F-4D97-AF65-F5344CB8AC3E}">
        <p14:creationId xmlns:p14="http://schemas.microsoft.com/office/powerpoint/2010/main" val="249594273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Anotace</a:t>
            </a:r>
            <a:endParaRPr lang="cs-CZ" dirty="0"/>
          </a:p>
        </p:txBody>
      </p:sp>
      <p:sp>
        <p:nvSpPr>
          <p:cNvPr id="3" name="Zástupný symbol pro obsah 2"/>
          <p:cNvSpPr>
            <a:spLocks noGrp="1"/>
          </p:cNvSpPr>
          <p:nvPr>
            <p:ph idx="1"/>
          </p:nvPr>
        </p:nvSpPr>
        <p:spPr/>
        <p:txBody>
          <a:bodyPr/>
          <a:lstStyle/>
          <a:p>
            <a:pPr algn="just"/>
            <a:r>
              <a:rPr lang="cs-CZ" dirty="0" smtClean="0"/>
              <a:t>Tento materiál slouží k procvičení anglické výslovnosti a čtení pomocí anglických jazykolamů. Prezentace může být použita i jako hra, kdy si žáci podle čísel volí jazykolam, který následně přečtou. Materiál je určen pro žáky 7. ročníku.</a:t>
            </a:r>
            <a:endParaRPr lang="cs-CZ" dirty="0"/>
          </a:p>
        </p:txBody>
      </p:sp>
    </p:spTree>
    <p:extLst>
      <p:ext uri="{BB962C8B-B14F-4D97-AF65-F5344CB8AC3E}">
        <p14:creationId xmlns:p14="http://schemas.microsoft.com/office/powerpoint/2010/main" val="355279619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err="1" smtClean="0"/>
              <a:t>Tongue</a:t>
            </a:r>
            <a:r>
              <a:rPr lang="cs-CZ" dirty="0" smtClean="0"/>
              <a:t> </a:t>
            </a:r>
            <a:r>
              <a:rPr lang="cs-CZ" dirty="0" err="1" smtClean="0"/>
              <a:t>twisters</a:t>
            </a:r>
            <a:endParaRPr lang="cs-CZ" dirty="0"/>
          </a:p>
        </p:txBody>
      </p:sp>
      <p:sp>
        <p:nvSpPr>
          <p:cNvPr id="3" name="Podnadpis 2"/>
          <p:cNvSpPr>
            <a:spLocks noGrp="1"/>
          </p:cNvSpPr>
          <p:nvPr>
            <p:ph type="subTitle" idx="1"/>
          </p:nvPr>
        </p:nvSpPr>
        <p:spPr/>
        <p:txBody>
          <a:bodyPr/>
          <a:lstStyle/>
          <a:p>
            <a:endParaRPr lang="cs-CZ"/>
          </a:p>
        </p:txBody>
      </p:sp>
    </p:spTree>
    <p:extLst>
      <p:ext uri="{BB962C8B-B14F-4D97-AF65-F5344CB8AC3E}">
        <p14:creationId xmlns:p14="http://schemas.microsoft.com/office/powerpoint/2010/main" val="365495571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1">
            <a:schemeClr val="accent2"/>
          </a:lnRef>
          <a:fillRef idx="3">
            <a:schemeClr val="accent2"/>
          </a:fillRef>
          <a:effectRef idx="2">
            <a:schemeClr val="accent2"/>
          </a:effectRef>
          <a:fontRef idx="minor">
            <a:schemeClr val="lt1"/>
          </a:fontRef>
        </p:style>
        <p:txBody>
          <a:bodyPr>
            <a:normAutofit fontScale="90000"/>
          </a:bodyPr>
          <a:lstStyle/>
          <a:p>
            <a:pPr algn="ctr"/>
            <a:r>
              <a:rPr lang="cs-CZ" dirty="0" err="1" smtClean="0"/>
              <a:t>Choose</a:t>
            </a:r>
            <a:r>
              <a:rPr lang="cs-CZ" dirty="0" smtClean="0"/>
              <a:t> </a:t>
            </a:r>
            <a:r>
              <a:rPr lang="cs-CZ" dirty="0" err="1" smtClean="0"/>
              <a:t>your</a:t>
            </a:r>
            <a:r>
              <a:rPr lang="cs-CZ" dirty="0" smtClean="0"/>
              <a:t> </a:t>
            </a:r>
            <a:r>
              <a:rPr lang="cs-CZ" dirty="0" err="1" smtClean="0"/>
              <a:t>tongue</a:t>
            </a:r>
            <a:r>
              <a:rPr lang="cs-CZ" dirty="0" smtClean="0"/>
              <a:t> </a:t>
            </a:r>
            <a:r>
              <a:rPr lang="cs-CZ" dirty="0" err="1" smtClean="0"/>
              <a:t>twister</a:t>
            </a:r>
            <a:endParaRPr lang="cs-CZ" dirty="0"/>
          </a:p>
        </p:txBody>
      </p:sp>
      <p:sp>
        <p:nvSpPr>
          <p:cNvPr id="3" name="Obdélník 2">
            <a:hlinkClick r:id="rId2" action="ppaction://hlinksldjump"/>
          </p:cNvPr>
          <p:cNvSpPr/>
          <p:nvPr/>
        </p:nvSpPr>
        <p:spPr>
          <a:xfrm>
            <a:off x="539552" y="1844824"/>
            <a:ext cx="2808312"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dirty="0" smtClean="0">
                <a:solidFill>
                  <a:srgbClr val="002060"/>
                </a:solidFill>
              </a:rPr>
              <a:t>1.</a:t>
            </a:r>
            <a:endParaRPr lang="cs-CZ" sz="4000" dirty="0">
              <a:solidFill>
                <a:srgbClr val="002060"/>
              </a:solidFill>
            </a:endParaRPr>
          </a:p>
        </p:txBody>
      </p:sp>
      <p:sp>
        <p:nvSpPr>
          <p:cNvPr id="4" name="Obdélník 3">
            <a:hlinkClick r:id="rId3" action="ppaction://hlinksldjump"/>
          </p:cNvPr>
          <p:cNvSpPr/>
          <p:nvPr/>
        </p:nvSpPr>
        <p:spPr>
          <a:xfrm>
            <a:off x="539552" y="2852936"/>
            <a:ext cx="2808312"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dirty="0" smtClean="0">
                <a:solidFill>
                  <a:srgbClr val="002060"/>
                </a:solidFill>
              </a:rPr>
              <a:t>2.</a:t>
            </a:r>
            <a:endParaRPr lang="cs-CZ" sz="4000" dirty="0">
              <a:solidFill>
                <a:srgbClr val="002060"/>
              </a:solidFill>
            </a:endParaRPr>
          </a:p>
        </p:txBody>
      </p:sp>
      <p:sp>
        <p:nvSpPr>
          <p:cNvPr id="5" name="Obdélník 4">
            <a:hlinkClick r:id="rId4" action="ppaction://hlinksldjump"/>
          </p:cNvPr>
          <p:cNvSpPr/>
          <p:nvPr/>
        </p:nvSpPr>
        <p:spPr>
          <a:xfrm>
            <a:off x="539552" y="3933056"/>
            <a:ext cx="2808312"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dirty="0" smtClean="0">
                <a:solidFill>
                  <a:srgbClr val="002060"/>
                </a:solidFill>
              </a:rPr>
              <a:t>3.</a:t>
            </a:r>
            <a:endParaRPr lang="cs-CZ" sz="4000" dirty="0">
              <a:solidFill>
                <a:srgbClr val="002060"/>
              </a:solidFill>
            </a:endParaRPr>
          </a:p>
        </p:txBody>
      </p:sp>
      <p:sp>
        <p:nvSpPr>
          <p:cNvPr id="6" name="Obdélník 5">
            <a:hlinkClick r:id="rId5" action="ppaction://hlinksldjump"/>
          </p:cNvPr>
          <p:cNvSpPr/>
          <p:nvPr/>
        </p:nvSpPr>
        <p:spPr>
          <a:xfrm>
            <a:off x="539552" y="4941168"/>
            <a:ext cx="2808312"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dirty="0" smtClean="0">
                <a:solidFill>
                  <a:srgbClr val="002060"/>
                </a:solidFill>
              </a:rPr>
              <a:t>4.</a:t>
            </a:r>
            <a:endParaRPr lang="cs-CZ" sz="4000" dirty="0">
              <a:solidFill>
                <a:srgbClr val="002060"/>
              </a:solidFill>
            </a:endParaRPr>
          </a:p>
        </p:txBody>
      </p:sp>
      <p:sp>
        <p:nvSpPr>
          <p:cNvPr id="7" name="Obdélník 6">
            <a:hlinkClick r:id="rId6" action="ppaction://hlinksldjump"/>
          </p:cNvPr>
          <p:cNvSpPr/>
          <p:nvPr/>
        </p:nvSpPr>
        <p:spPr>
          <a:xfrm>
            <a:off x="539552" y="5949280"/>
            <a:ext cx="2808312"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dirty="0" smtClean="0">
                <a:solidFill>
                  <a:srgbClr val="002060"/>
                </a:solidFill>
              </a:rPr>
              <a:t>5.</a:t>
            </a:r>
            <a:endParaRPr lang="cs-CZ" sz="4000" dirty="0">
              <a:solidFill>
                <a:srgbClr val="002060"/>
              </a:solidFill>
            </a:endParaRPr>
          </a:p>
        </p:txBody>
      </p:sp>
      <p:sp>
        <p:nvSpPr>
          <p:cNvPr id="8" name="Obdélník 7">
            <a:hlinkClick r:id="rId7" action="ppaction://hlinksldjump"/>
          </p:cNvPr>
          <p:cNvSpPr/>
          <p:nvPr/>
        </p:nvSpPr>
        <p:spPr>
          <a:xfrm>
            <a:off x="3995936" y="1844824"/>
            <a:ext cx="2808312"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dirty="0" smtClean="0">
                <a:solidFill>
                  <a:srgbClr val="002060"/>
                </a:solidFill>
              </a:rPr>
              <a:t>6.</a:t>
            </a:r>
            <a:endParaRPr lang="cs-CZ" sz="4000" dirty="0">
              <a:solidFill>
                <a:srgbClr val="002060"/>
              </a:solidFill>
            </a:endParaRPr>
          </a:p>
        </p:txBody>
      </p:sp>
      <p:sp>
        <p:nvSpPr>
          <p:cNvPr id="9" name="Obdélník 8">
            <a:hlinkClick r:id="rId8" action="ppaction://hlinksldjump"/>
          </p:cNvPr>
          <p:cNvSpPr/>
          <p:nvPr/>
        </p:nvSpPr>
        <p:spPr>
          <a:xfrm>
            <a:off x="3995936" y="2852936"/>
            <a:ext cx="2808312"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dirty="0" smtClean="0">
                <a:solidFill>
                  <a:srgbClr val="002060"/>
                </a:solidFill>
              </a:rPr>
              <a:t>7.</a:t>
            </a:r>
            <a:endParaRPr lang="cs-CZ" sz="4000" dirty="0">
              <a:solidFill>
                <a:srgbClr val="002060"/>
              </a:solidFill>
            </a:endParaRPr>
          </a:p>
        </p:txBody>
      </p:sp>
      <p:sp>
        <p:nvSpPr>
          <p:cNvPr id="10" name="Obdélník 9">
            <a:hlinkClick r:id="rId9" action="ppaction://hlinksldjump"/>
          </p:cNvPr>
          <p:cNvSpPr/>
          <p:nvPr/>
        </p:nvSpPr>
        <p:spPr>
          <a:xfrm>
            <a:off x="3974945" y="3933056"/>
            <a:ext cx="2808312"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dirty="0" smtClean="0">
                <a:solidFill>
                  <a:srgbClr val="002060"/>
                </a:solidFill>
              </a:rPr>
              <a:t>8.</a:t>
            </a:r>
            <a:endParaRPr lang="cs-CZ" sz="4000" dirty="0">
              <a:solidFill>
                <a:srgbClr val="002060"/>
              </a:solidFill>
            </a:endParaRPr>
          </a:p>
        </p:txBody>
      </p:sp>
      <p:sp>
        <p:nvSpPr>
          <p:cNvPr id="11" name="Obdélník 10">
            <a:hlinkClick r:id="rId10" action="ppaction://hlinksldjump"/>
          </p:cNvPr>
          <p:cNvSpPr/>
          <p:nvPr/>
        </p:nvSpPr>
        <p:spPr>
          <a:xfrm>
            <a:off x="3974945" y="4941168"/>
            <a:ext cx="2808312"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dirty="0" smtClean="0">
                <a:solidFill>
                  <a:srgbClr val="002060"/>
                </a:solidFill>
              </a:rPr>
              <a:t>9.</a:t>
            </a:r>
            <a:endParaRPr lang="cs-CZ" sz="4000" dirty="0">
              <a:solidFill>
                <a:srgbClr val="002060"/>
              </a:solidFill>
            </a:endParaRPr>
          </a:p>
        </p:txBody>
      </p:sp>
      <p:sp>
        <p:nvSpPr>
          <p:cNvPr id="12" name="Obdélník 11">
            <a:hlinkClick r:id="rId11" action="ppaction://hlinksldjump"/>
          </p:cNvPr>
          <p:cNvSpPr/>
          <p:nvPr/>
        </p:nvSpPr>
        <p:spPr>
          <a:xfrm>
            <a:off x="3974945" y="5949280"/>
            <a:ext cx="2808312"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dirty="0" smtClean="0">
                <a:solidFill>
                  <a:srgbClr val="002060"/>
                </a:solidFill>
              </a:rPr>
              <a:t>10.</a:t>
            </a:r>
            <a:endParaRPr lang="cs-CZ" sz="4000" dirty="0">
              <a:solidFill>
                <a:srgbClr val="002060"/>
              </a:solidFill>
            </a:endParaRPr>
          </a:p>
        </p:txBody>
      </p:sp>
    </p:spTree>
    <p:extLst>
      <p:ext uri="{BB962C8B-B14F-4D97-AF65-F5344CB8AC3E}">
        <p14:creationId xmlns:p14="http://schemas.microsoft.com/office/powerpoint/2010/main" val="411070991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42" presetClass="exit" presetSubtype="0" fill="hold" grpId="0" nodeType="clickEffect">
                                  <p:stCondLst>
                                    <p:cond delay="0"/>
                                  </p:stCondLst>
                                  <p:childTnLst>
                                    <p:animEffect transition="out" filter="fade">
                                      <p:cBhvr>
                                        <p:cTn id="6" dur="1000"/>
                                        <p:tgtEl>
                                          <p:spTgt spid="3"/>
                                        </p:tgtEl>
                                      </p:cBhvr>
                                    </p:animEffect>
                                    <p:anim calcmode="lin" valueType="num">
                                      <p:cBhvr>
                                        <p:cTn id="7" dur="1000"/>
                                        <p:tgtEl>
                                          <p:spTgt spid="3"/>
                                        </p:tgtEl>
                                        <p:attrNameLst>
                                          <p:attrName>ppt_x</p:attrName>
                                        </p:attrNameLst>
                                      </p:cBhvr>
                                      <p:tavLst>
                                        <p:tav tm="0">
                                          <p:val>
                                            <p:strVal val="ppt_x"/>
                                          </p:val>
                                        </p:tav>
                                        <p:tav tm="100000">
                                          <p:val>
                                            <p:strVal val="ppt_x"/>
                                          </p:val>
                                        </p:tav>
                                      </p:tavLst>
                                    </p:anim>
                                    <p:anim calcmode="lin" valueType="num">
                                      <p:cBhvr>
                                        <p:cTn id="8" dur="1000"/>
                                        <p:tgtEl>
                                          <p:spTgt spid="3"/>
                                        </p:tgtEl>
                                        <p:attrNameLst>
                                          <p:attrName>ppt_y</p:attrName>
                                        </p:attrNameLst>
                                      </p:cBhvr>
                                      <p:tavLst>
                                        <p:tav tm="0">
                                          <p:val>
                                            <p:strVal val="ppt_y"/>
                                          </p:val>
                                        </p:tav>
                                        <p:tav tm="100000">
                                          <p:val>
                                            <p:strVal val="ppt_y+.1"/>
                                          </p:val>
                                        </p:tav>
                                      </p:tavLst>
                                    </p:anim>
                                    <p:set>
                                      <p:cBhvr>
                                        <p:cTn id="9" dur="1" fill="hold">
                                          <p:stCondLst>
                                            <p:cond delay="999"/>
                                          </p:stCondLst>
                                        </p:cTn>
                                        <p:tgtEl>
                                          <p:spTgt spid="3"/>
                                        </p:tgtEl>
                                        <p:attrNameLst>
                                          <p:attrName>style.visibility</p:attrName>
                                        </p:attrNameLst>
                                      </p:cBhvr>
                                      <p:to>
                                        <p:strVal val="hidden"/>
                                      </p:to>
                                    </p:set>
                                  </p:childTnLst>
                                </p:cTn>
                              </p:par>
                            </p:childTnLst>
                          </p:cTn>
                        </p:par>
                      </p:childTnLst>
                    </p:cTn>
                  </p:par>
                </p:childTnLst>
              </p:cTn>
              <p:nextCondLst>
                <p:cond evt="onClick" delay="0">
                  <p:tgtEl>
                    <p:spTgt spid="3"/>
                  </p:tgtEl>
                </p:cond>
              </p:nextCondLst>
            </p:seq>
            <p:seq concurrent="1" nextAc="seek">
              <p:cTn id="10" restart="whenNotActive" fill="hold" evtFilter="cancelBubble" nodeType="interactiveSeq">
                <p:stCondLst>
                  <p:cond evt="onClick" delay="0">
                    <p:tgtEl>
                      <p:spTgt spid="4"/>
                    </p:tgtEl>
                  </p:cond>
                </p:stCondLst>
                <p:endSync evt="end" delay="0">
                  <p:rtn val="all"/>
                </p:endSync>
                <p:childTnLst>
                  <p:par>
                    <p:cTn id="11" fill="hold">
                      <p:stCondLst>
                        <p:cond delay="0"/>
                      </p:stCondLst>
                      <p:childTnLst>
                        <p:par>
                          <p:cTn id="12" fill="hold">
                            <p:stCondLst>
                              <p:cond delay="0"/>
                            </p:stCondLst>
                            <p:childTnLst>
                              <p:par>
                                <p:cTn id="13" presetID="42" presetClass="exit" presetSubtype="0" fill="hold" grpId="0" nodeType="clickEffect">
                                  <p:stCondLst>
                                    <p:cond delay="0"/>
                                  </p:stCondLst>
                                  <p:childTnLst>
                                    <p:animEffect transition="out" filter="fade">
                                      <p:cBhvr>
                                        <p:cTn id="14" dur="1000"/>
                                        <p:tgtEl>
                                          <p:spTgt spid="4"/>
                                        </p:tgtEl>
                                      </p:cBhvr>
                                    </p:animEffect>
                                    <p:anim calcmode="lin" valueType="num">
                                      <p:cBhvr>
                                        <p:cTn id="15" dur="1000"/>
                                        <p:tgtEl>
                                          <p:spTgt spid="4"/>
                                        </p:tgtEl>
                                        <p:attrNameLst>
                                          <p:attrName>ppt_x</p:attrName>
                                        </p:attrNameLst>
                                      </p:cBhvr>
                                      <p:tavLst>
                                        <p:tav tm="0">
                                          <p:val>
                                            <p:strVal val="ppt_x"/>
                                          </p:val>
                                        </p:tav>
                                        <p:tav tm="100000">
                                          <p:val>
                                            <p:strVal val="ppt_x"/>
                                          </p:val>
                                        </p:tav>
                                      </p:tavLst>
                                    </p:anim>
                                    <p:anim calcmode="lin" valueType="num">
                                      <p:cBhvr>
                                        <p:cTn id="16" dur="1000"/>
                                        <p:tgtEl>
                                          <p:spTgt spid="4"/>
                                        </p:tgtEl>
                                        <p:attrNameLst>
                                          <p:attrName>ppt_y</p:attrName>
                                        </p:attrNameLst>
                                      </p:cBhvr>
                                      <p:tavLst>
                                        <p:tav tm="0">
                                          <p:val>
                                            <p:strVal val="ppt_y"/>
                                          </p:val>
                                        </p:tav>
                                        <p:tav tm="100000">
                                          <p:val>
                                            <p:strVal val="ppt_y+.1"/>
                                          </p:val>
                                        </p:tav>
                                      </p:tavLst>
                                    </p:anim>
                                    <p:set>
                                      <p:cBhvr>
                                        <p:cTn id="17" dur="1" fill="hold">
                                          <p:stCondLst>
                                            <p:cond delay="999"/>
                                          </p:stCondLst>
                                        </p:cTn>
                                        <p:tgtEl>
                                          <p:spTgt spid="4"/>
                                        </p:tgtEl>
                                        <p:attrNameLst>
                                          <p:attrName>style.visibility</p:attrName>
                                        </p:attrNameLst>
                                      </p:cBhvr>
                                      <p:to>
                                        <p:strVal val="hidden"/>
                                      </p:to>
                                    </p:set>
                                  </p:childTnLst>
                                </p:cTn>
                              </p:par>
                            </p:childTnLst>
                          </p:cTn>
                        </p:par>
                      </p:childTnLst>
                    </p:cTn>
                  </p:par>
                </p:childTnLst>
              </p:cTn>
              <p:nextCondLst>
                <p:cond evt="onClick" delay="0">
                  <p:tgtEl>
                    <p:spTgt spid="4"/>
                  </p:tgtEl>
                </p:cond>
              </p:nextCondLst>
            </p:seq>
            <p:seq concurrent="1" nextAc="seek">
              <p:cTn id="18" restart="whenNotActive" fill="hold" evtFilter="cancelBubble" nodeType="interactiveSeq">
                <p:stCondLst>
                  <p:cond evt="onClick" delay="0">
                    <p:tgtEl>
                      <p:spTgt spid="5"/>
                    </p:tgtEl>
                  </p:cond>
                </p:stCondLst>
                <p:endSync evt="end" delay="0">
                  <p:rtn val="all"/>
                </p:endSync>
                <p:childTnLst>
                  <p:par>
                    <p:cTn id="19" fill="hold">
                      <p:stCondLst>
                        <p:cond delay="0"/>
                      </p:stCondLst>
                      <p:childTnLst>
                        <p:par>
                          <p:cTn id="20" fill="hold">
                            <p:stCondLst>
                              <p:cond delay="0"/>
                            </p:stCondLst>
                            <p:childTnLst>
                              <p:par>
                                <p:cTn id="21" presetID="42" presetClass="exit" presetSubtype="0" fill="hold" grpId="0" nodeType="clickEffect">
                                  <p:stCondLst>
                                    <p:cond delay="0"/>
                                  </p:stCondLst>
                                  <p:childTnLst>
                                    <p:animEffect transition="out" filter="fade">
                                      <p:cBhvr>
                                        <p:cTn id="22" dur="1000"/>
                                        <p:tgtEl>
                                          <p:spTgt spid="5"/>
                                        </p:tgtEl>
                                      </p:cBhvr>
                                    </p:animEffect>
                                    <p:anim calcmode="lin" valueType="num">
                                      <p:cBhvr>
                                        <p:cTn id="23" dur="1000"/>
                                        <p:tgtEl>
                                          <p:spTgt spid="5"/>
                                        </p:tgtEl>
                                        <p:attrNameLst>
                                          <p:attrName>ppt_x</p:attrName>
                                        </p:attrNameLst>
                                      </p:cBhvr>
                                      <p:tavLst>
                                        <p:tav tm="0">
                                          <p:val>
                                            <p:strVal val="ppt_x"/>
                                          </p:val>
                                        </p:tav>
                                        <p:tav tm="100000">
                                          <p:val>
                                            <p:strVal val="ppt_x"/>
                                          </p:val>
                                        </p:tav>
                                      </p:tavLst>
                                    </p:anim>
                                    <p:anim calcmode="lin" valueType="num">
                                      <p:cBhvr>
                                        <p:cTn id="24" dur="1000"/>
                                        <p:tgtEl>
                                          <p:spTgt spid="5"/>
                                        </p:tgtEl>
                                        <p:attrNameLst>
                                          <p:attrName>ppt_y</p:attrName>
                                        </p:attrNameLst>
                                      </p:cBhvr>
                                      <p:tavLst>
                                        <p:tav tm="0">
                                          <p:val>
                                            <p:strVal val="ppt_y"/>
                                          </p:val>
                                        </p:tav>
                                        <p:tav tm="100000">
                                          <p:val>
                                            <p:strVal val="ppt_y+.1"/>
                                          </p:val>
                                        </p:tav>
                                      </p:tavLst>
                                    </p:anim>
                                    <p:set>
                                      <p:cBhvr>
                                        <p:cTn id="25" dur="1" fill="hold">
                                          <p:stCondLst>
                                            <p:cond delay="999"/>
                                          </p:stCondLst>
                                        </p:cTn>
                                        <p:tgtEl>
                                          <p:spTgt spid="5"/>
                                        </p:tgtEl>
                                        <p:attrNameLst>
                                          <p:attrName>style.visibility</p:attrName>
                                        </p:attrNameLst>
                                      </p:cBhvr>
                                      <p:to>
                                        <p:strVal val="hidden"/>
                                      </p:to>
                                    </p:set>
                                  </p:childTnLst>
                                </p:cTn>
                              </p:par>
                            </p:childTnLst>
                          </p:cTn>
                        </p:par>
                      </p:childTnLst>
                    </p:cTn>
                  </p:par>
                </p:childTnLst>
              </p:cTn>
              <p:nextCondLst>
                <p:cond evt="onClick" delay="0">
                  <p:tgtEl>
                    <p:spTgt spid="5"/>
                  </p:tgtEl>
                </p:cond>
              </p:nextCondLst>
            </p:seq>
            <p:seq concurrent="1" nextAc="seek">
              <p:cTn id="26" restart="whenNotActive" fill="hold" evtFilter="cancelBubble" nodeType="interactiveSeq">
                <p:stCondLst>
                  <p:cond evt="onClick" delay="0">
                    <p:tgtEl>
                      <p:spTgt spid="6"/>
                    </p:tgtEl>
                  </p:cond>
                </p:stCondLst>
                <p:endSync evt="end" delay="0">
                  <p:rtn val="all"/>
                </p:endSync>
                <p:childTnLst>
                  <p:par>
                    <p:cTn id="27" fill="hold">
                      <p:stCondLst>
                        <p:cond delay="0"/>
                      </p:stCondLst>
                      <p:childTnLst>
                        <p:par>
                          <p:cTn id="28" fill="hold">
                            <p:stCondLst>
                              <p:cond delay="0"/>
                            </p:stCondLst>
                            <p:childTnLst>
                              <p:par>
                                <p:cTn id="29" presetID="42" presetClass="exit" presetSubtype="0" fill="hold" grpId="0" nodeType="clickEffect">
                                  <p:stCondLst>
                                    <p:cond delay="0"/>
                                  </p:stCondLst>
                                  <p:childTnLst>
                                    <p:animEffect transition="out" filter="fade">
                                      <p:cBhvr>
                                        <p:cTn id="30" dur="1000"/>
                                        <p:tgtEl>
                                          <p:spTgt spid="6"/>
                                        </p:tgtEl>
                                      </p:cBhvr>
                                    </p:animEffect>
                                    <p:anim calcmode="lin" valueType="num">
                                      <p:cBhvr>
                                        <p:cTn id="31" dur="1000"/>
                                        <p:tgtEl>
                                          <p:spTgt spid="6"/>
                                        </p:tgtEl>
                                        <p:attrNameLst>
                                          <p:attrName>ppt_x</p:attrName>
                                        </p:attrNameLst>
                                      </p:cBhvr>
                                      <p:tavLst>
                                        <p:tav tm="0">
                                          <p:val>
                                            <p:strVal val="ppt_x"/>
                                          </p:val>
                                        </p:tav>
                                        <p:tav tm="100000">
                                          <p:val>
                                            <p:strVal val="ppt_x"/>
                                          </p:val>
                                        </p:tav>
                                      </p:tavLst>
                                    </p:anim>
                                    <p:anim calcmode="lin" valueType="num">
                                      <p:cBhvr>
                                        <p:cTn id="32" dur="1000"/>
                                        <p:tgtEl>
                                          <p:spTgt spid="6"/>
                                        </p:tgtEl>
                                        <p:attrNameLst>
                                          <p:attrName>ppt_y</p:attrName>
                                        </p:attrNameLst>
                                      </p:cBhvr>
                                      <p:tavLst>
                                        <p:tav tm="0">
                                          <p:val>
                                            <p:strVal val="ppt_y"/>
                                          </p:val>
                                        </p:tav>
                                        <p:tav tm="100000">
                                          <p:val>
                                            <p:strVal val="ppt_y+.1"/>
                                          </p:val>
                                        </p:tav>
                                      </p:tavLst>
                                    </p:anim>
                                    <p:set>
                                      <p:cBhvr>
                                        <p:cTn id="33" dur="1" fill="hold">
                                          <p:stCondLst>
                                            <p:cond delay="999"/>
                                          </p:stCondLst>
                                        </p:cTn>
                                        <p:tgtEl>
                                          <p:spTgt spid="6"/>
                                        </p:tgtEl>
                                        <p:attrNameLst>
                                          <p:attrName>style.visibility</p:attrName>
                                        </p:attrNameLst>
                                      </p:cBhvr>
                                      <p:to>
                                        <p:strVal val="hidden"/>
                                      </p:to>
                                    </p:set>
                                  </p:childTnLst>
                                </p:cTn>
                              </p:par>
                            </p:childTnLst>
                          </p:cTn>
                        </p:par>
                      </p:childTnLst>
                    </p:cTn>
                  </p:par>
                </p:childTnLst>
              </p:cTn>
              <p:nextCondLst>
                <p:cond evt="onClick" delay="0">
                  <p:tgtEl>
                    <p:spTgt spid="6"/>
                  </p:tgtEl>
                </p:cond>
              </p:nextCondLst>
            </p:seq>
            <p:seq concurrent="1" nextAc="seek">
              <p:cTn id="34" restart="whenNotActive" fill="hold" evtFilter="cancelBubble" nodeType="interactiveSeq">
                <p:stCondLst>
                  <p:cond evt="onClick" delay="0">
                    <p:tgtEl>
                      <p:spTgt spid="7"/>
                    </p:tgtEl>
                  </p:cond>
                </p:stCondLst>
                <p:endSync evt="end" delay="0">
                  <p:rtn val="all"/>
                </p:endSync>
                <p:childTnLst>
                  <p:par>
                    <p:cTn id="35" fill="hold">
                      <p:stCondLst>
                        <p:cond delay="0"/>
                      </p:stCondLst>
                      <p:childTnLst>
                        <p:par>
                          <p:cTn id="36" fill="hold">
                            <p:stCondLst>
                              <p:cond delay="0"/>
                            </p:stCondLst>
                            <p:childTnLst>
                              <p:par>
                                <p:cTn id="37" presetID="42" presetClass="exit" presetSubtype="0" fill="hold" grpId="0" nodeType="clickEffect">
                                  <p:stCondLst>
                                    <p:cond delay="0"/>
                                  </p:stCondLst>
                                  <p:childTnLst>
                                    <p:animEffect transition="out" filter="fade">
                                      <p:cBhvr>
                                        <p:cTn id="38" dur="1000"/>
                                        <p:tgtEl>
                                          <p:spTgt spid="7"/>
                                        </p:tgtEl>
                                      </p:cBhvr>
                                    </p:animEffect>
                                    <p:anim calcmode="lin" valueType="num">
                                      <p:cBhvr>
                                        <p:cTn id="39" dur="1000"/>
                                        <p:tgtEl>
                                          <p:spTgt spid="7"/>
                                        </p:tgtEl>
                                        <p:attrNameLst>
                                          <p:attrName>ppt_x</p:attrName>
                                        </p:attrNameLst>
                                      </p:cBhvr>
                                      <p:tavLst>
                                        <p:tav tm="0">
                                          <p:val>
                                            <p:strVal val="ppt_x"/>
                                          </p:val>
                                        </p:tav>
                                        <p:tav tm="100000">
                                          <p:val>
                                            <p:strVal val="ppt_x"/>
                                          </p:val>
                                        </p:tav>
                                      </p:tavLst>
                                    </p:anim>
                                    <p:anim calcmode="lin" valueType="num">
                                      <p:cBhvr>
                                        <p:cTn id="40" dur="1000"/>
                                        <p:tgtEl>
                                          <p:spTgt spid="7"/>
                                        </p:tgtEl>
                                        <p:attrNameLst>
                                          <p:attrName>ppt_y</p:attrName>
                                        </p:attrNameLst>
                                      </p:cBhvr>
                                      <p:tavLst>
                                        <p:tav tm="0">
                                          <p:val>
                                            <p:strVal val="ppt_y"/>
                                          </p:val>
                                        </p:tav>
                                        <p:tav tm="100000">
                                          <p:val>
                                            <p:strVal val="ppt_y+.1"/>
                                          </p:val>
                                        </p:tav>
                                      </p:tavLst>
                                    </p:anim>
                                    <p:set>
                                      <p:cBhvr>
                                        <p:cTn id="41" dur="1" fill="hold">
                                          <p:stCondLst>
                                            <p:cond delay="999"/>
                                          </p:stCondLst>
                                        </p:cTn>
                                        <p:tgtEl>
                                          <p:spTgt spid="7"/>
                                        </p:tgtEl>
                                        <p:attrNameLst>
                                          <p:attrName>style.visibility</p:attrName>
                                        </p:attrNameLst>
                                      </p:cBhvr>
                                      <p:to>
                                        <p:strVal val="hidden"/>
                                      </p:to>
                                    </p:set>
                                  </p:childTnLst>
                                </p:cTn>
                              </p:par>
                            </p:childTnLst>
                          </p:cTn>
                        </p:par>
                      </p:childTnLst>
                    </p:cTn>
                  </p:par>
                </p:childTnLst>
              </p:cTn>
              <p:nextCondLst>
                <p:cond evt="onClick" delay="0">
                  <p:tgtEl>
                    <p:spTgt spid="7"/>
                  </p:tgtEl>
                </p:cond>
              </p:nextCondLst>
            </p:seq>
            <p:seq concurrent="1" nextAc="seek">
              <p:cTn id="42" restart="whenNotActive" fill="hold" evtFilter="cancelBubble" nodeType="interactiveSeq">
                <p:stCondLst>
                  <p:cond evt="onClick" delay="0">
                    <p:tgtEl>
                      <p:spTgt spid="8"/>
                    </p:tgtEl>
                  </p:cond>
                </p:stCondLst>
                <p:endSync evt="end" delay="0">
                  <p:rtn val="all"/>
                </p:endSync>
                <p:childTnLst>
                  <p:par>
                    <p:cTn id="43" fill="hold">
                      <p:stCondLst>
                        <p:cond delay="0"/>
                      </p:stCondLst>
                      <p:childTnLst>
                        <p:par>
                          <p:cTn id="44" fill="hold">
                            <p:stCondLst>
                              <p:cond delay="0"/>
                            </p:stCondLst>
                            <p:childTnLst>
                              <p:par>
                                <p:cTn id="45" presetID="42" presetClass="exit" presetSubtype="0" fill="hold" grpId="0" nodeType="clickEffect">
                                  <p:stCondLst>
                                    <p:cond delay="0"/>
                                  </p:stCondLst>
                                  <p:childTnLst>
                                    <p:animEffect transition="out" filter="fade">
                                      <p:cBhvr>
                                        <p:cTn id="46" dur="1000"/>
                                        <p:tgtEl>
                                          <p:spTgt spid="8"/>
                                        </p:tgtEl>
                                      </p:cBhvr>
                                    </p:animEffect>
                                    <p:anim calcmode="lin" valueType="num">
                                      <p:cBhvr>
                                        <p:cTn id="47" dur="1000"/>
                                        <p:tgtEl>
                                          <p:spTgt spid="8"/>
                                        </p:tgtEl>
                                        <p:attrNameLst>
                                          <p:attrName>ppt_x</p:attrName>
                                        </p:attrNameLst>
                                      </p:cBhvr>
                                      <p:tavLst>
                                        <p:tav tm="0">
                                          <p:val>
                                            <p:strVal val="ppt_x"/>
                                          </p:val>
                                        </p:tav>
                                        <p:tav tm="100000">
                                          <p:val>
                                            <p:strVal val="ppt_x"/>
                                          </p:val>
                                        </p:tav>
                                      </p:tavLst>
                                    </p:anim>
                                    <p:anim calcmode="lin" valueType="num">
                                      <p:cBhvr>
                                        <p:cTn id="48" dur="1000"/>
                                        <p:tgtEl>
                                          <p:spTgt spid="8"/>
                                        </p:tgtEl>
                                        <p:attrNameLst>
                                          <p:attrName>ppt_y</p:attrName>
                                        </p:attrNameLst>
                                      </p:cBhvr>
                                      <p:tavLst>
                                        <p:tav tm="0">
                                          <p:val>
                                            <p:strVal val="ppt_y"/>
                                          </p:val>
                                        </p:tav>
                                        <p:tav tm="100000">
                                          <p:val>
                                            <p:strVal val="ppt_y+.1"/>
                                          </p:val>
                                        </p:tav>
                                      </p:tavLst>
                                    </p:anim>
                                    <p:set>
                                      <p:cBhvr>
                                        <p:cTn id="49" dur="1" fill="hold">
                                          <p:stCondLst>
                                            <p:cond delay="999"/>
                                          </p:stCondLst>
                                        </p:cTn>
                                        <p:tgtEl>
                                          <p:spTgt spid="8"/>
                                        </p:tgtEl>
                                        <p:attrNameLst>
                                          <p:attrName>style.visibility</p:attrName>
                                        </p:attrNameLst>
                                      </p:cBhvr>
                                      <p:to>
                                        <p:strVal val="hidden"/>
                                      </p:to>
                                    </p:set>
                                  </p:childTnLst>
                                </p:cTn>
                              </p:par>
                            </p:childTnLst>
                          </p:cTn>
                        </p:par>
                      </p:childTnLst>
                    </p:cTn>
                  </p:par>
                </p:childTnLst>
              </p:cTn>
              <p:nextCondLst>
                <p:cond evt="onClick" delay="0">
                  <p:tgtEl>
                    <p:spTgt spid="8"/>
                  </p:tgtEl>
                </p:cond>
              </p:nextCondLst>
            </p:seq>
            <p:seq concurrent="1" nextAc="seek">
              <p:cTn id="50" restart="whenNotActive" fill="hold" evtFilter="cancelBubble" nodeType="interactiveSeq">
                <p:stCondLst>
                  <p:cond evt="onClick" delay="0">
                    <p:tgtEl>
                      <p:spTgt spid="9"/>
                    </p:tgtEl>
                  </p:cond>
                </p:stCondLst>
                <p:endSync evt="end" delay="0">
                  <p:rtn val="all"/>
                </p:endSync>
                <p:childTnLst>
                  <p:par>
                    <p:cTn id="51" fill="hold">
                      <p:stCondLst>
                        <p:cond delay="0"/>
                      </p:stCondLst>
                      <p:childTnLst>
                        <p:par>
                          <p:cTn id="52" fill="hold">
                            <p:stCondLst>
                              <p:cond delay="0"/>
                            </p:stCondLst>
                            <p:childTnLst>
                              <p:par>
                                <p:cTn id="53" presetID="42" presetClass="exit" presetSubtype="0" fill="hold" grpId="0" nodeType="clickEffect">
                                  <p:stCondLst>
                                    <p:cond delay="0"/>
                                  </p:stCondLst>
                                  <p:childTnLst>
                                    <p:animEffect transition="out" filter="fade">
                                      <p:cBhvr>
                                        <p:cTn id="54" dur="1000"/>
                                        <p:tgtEl>
                                          <p:spTgt spid="9"/>
                                        </p:tgtEl>
                                      </p:cBhvr>
                                    </p:animEffect>
                                    <p:anim calcmode="lin" valueType="num">
                                      <p:cBhvr>
                                        <p:cTn id="55" dur="1000"/>
                                        <p:tgtEl>
                                          <p:spTgt spid="9"/>
                                        </p:tgtEl>
                                        <p:attrNameLst>
                                          <p:attrName>ppt_x</p:attrName>
                                        </p:attrNameLst>
                                      </p:cBhvr>
                                      <p:tavLst>
                                        <p:tav tm="0">
                                          <p:val>
                                            <p:strVal val="ppt_x"/>
                                          </p:val>
                                        </p:tav>
                                        <p:tav tm="100000">
                                          <p:val>
                                            <p:strVal val="ppt_x"/>
                                          </p:val>
                                        </p:tav>
                                      </p:tavLst>
                                    </p:anim>
                                    <p:anim calcmode="lin" valueType="num">
                                      <p:cBhvr>
                                        <p:cTn id="56" dur="1000"/>
                                        <p:tgtEl>
                                          <p:spTgt spid="9"/>
                                        </p:tgtEl>
                                        <p:attrNameLst>
                                          <p:attrName>ppt_y</p:attrName>
                                        </p:attrNameLst>
                                      </p:cBhvr>
                                      <p:tavLst>
                                        <p:tav tm="0">
                                          <p:val>
                                            <p:strVal val="ppt_y"/>
                                          </p:val>
                                        </p:tav>
                                        <p:tav tm="100000">
                                          <p:val>
                                            <p:strVal val="ppt_y+.1"/>
                                          </p:val>
                                        </p:tav>
                                      </p:tavLst>
                                    </p:anim>
                                    <p:set>
                                      <p:cBhvr>
                                        <p:cTn id="57" dur="1" fill="hold">
                                          <p:stCondLst>
                                            <p:cond delay="999"/>
                                          </p:stCondLst>
                                        </p:cTn>
                                        <p:tgtEl>
                                          <p:spTgt spid="9"/>
                                        </p:tgtEl>
                                        <p:attrNameLst>
                                          <p:attrName>style.visibility</p:attrName>
                                        </p:attrNameLst>
                                      </p:cBhvr>
                                      <p:to>
                                        <p:strVal val="hidden"/>
                                      </p:to>
                                    </p:set>
                                  </p:childTnLst>
                                </p:cTn>
                              </p:par>
                            </p:childTnLst>
                          </p:cTn>
                        </p:par>
                      </p:childTnLst>
                    </p:cTn>
                  </p:par>
                </p:childTnLst>
              </p:cTn>
              <p:nextCondLst>
                <p:cond evt="onClick" delay="0">
                  <p:tgtEl>
                    <p:spTgt spid="9"/>
                  </p:tgtEl>
                </p:cond>
              </p:nextCondLst>
            </p:seq>
            <p:seq concurrent="1" nextAc="seek">
              <p:cTn id="58" restart="whenNotActive" fill="hold" evtFilter="cancelBubble" nodeType="interactiveSeq">
                <p:stCondLst>
                  <p:cond evt="onClick" delay="0">
                    <p:tgtEl>
                      <p:spTgt spid="10"/>
                    </p:tgtEl>
                  </p:cond>
                </p:stCondLst>
                <p:endSync evt="end" delay="0">
                  <p:rtn val="all"/>
                </p:endSync>
                <p:childTnLst>
                  <p:par>
                    <p:cTn id="59" fill="hold">
                      <p:stCondLst>
                        <p:cond delay="0"/>
                      </p:stCondLst>
                      <p:childTnLst>
                        <p:par>
                          <p:cTn id="60" fill="hold">
                            <p:stCondLst>
                              <p:cond delay="0"/>
                            </p:stCondLst>
                            <p:childTnLst>
                              <p:par>
                                <p:cTn id="61" presetID="42" presetClass="exit" presetSubtype="0" fill="hold" grpId="0" nodeType="clickEffect">
                                  <p:stCondLst>
                                    <p:cond delay="0"/>
                                  </p:stCondLst>
                                  <p:childTnLst>
                                    <p:animEffect transition="out" filter="fade">
                                      <p:cBhvr>
                                        <p:cTn id="62" dur="1000"/>
                                        <p:tgtEl>
                                          <p:spTgt spid="10"/>
                                        </p:tgtEl>
                                      </p:cBhvr>
                                    </p:animEffect>
                                    <p:anim calcmode="lin" valueType="num">
                                      <p:cBhvr>
                                        <p:cTn id="63" dur="1000"/>
                                        <p:tgtEl>
                                          <p:spTgt spid="10"/>
                                        </p:tgtEl>
                                        <p:attrNameLst>
                                          <p:attrName>ppt_x</p:attrName>
                                        </p:attrNameLst>
                                      </p:cBhvr>
                                      <p:tavLst>
                                        <p:tav tm="0">
                                          <p:val>
                                            <p:strVal val="ppt_x"/>
                                          </p:val>
                                        </p:tav>
                                        <p:tav tm="100000">
                                          <p:val>
                                            <p:strVal val="ppt_x"/>
                                          </p:val>
                                        </p:tav>
                                      </p:tavLst>
                                    </p:anim>
                                    <p:anim calcmode="lin" valueType="num">
                                      <p:cBhvr>
                                        <p:cTn id="64" dur="1000"/>
                                        <p:tgtEl>
                                          <p:spTgt spid="10"/>
                                        </p:tgtEl>
                                        <p:attrNameLst>
                                          <p:attrName>ppt_y</p:attrName>
                                        </p:attrNameLst>
                                      </p:cBhvr>
                                      <p:tavLst>
                                        <p:tav tm="0">
                                          <p:val>
                                            <p:strVal val="ppt_y"/>
                                          </p:val>
                                        </p:tav>
                                        <p:tav tm="100000">
                                          <p:val>
                                            <p:strVal val="ppt_y+.1"/>
                                          </p:val>
                                        </p:tav>
                                      </p:tavLst>
                                    </p:anim>
                                    <p:set>
                                      <p:cBhvr>
                                        <p:cTn id="65" dur="1" fill="hold">
                                          <p:stCondLst>
                                            <p:cond delay="999"/>
                                          </p:stCondLst>
                                        </p:cTn>
                                        <p:tgtEl>
                                          <p:spTgt spid="10"/>
                                        </p:tgtEl>
                                        <p:attrNameLst>
                                          <p:attrName>style.visibility</p:attrName>
                                        </p:attrNameLst>
                                      </p:cBhvr>
                                      <p:to>
                                        <p:strVal val="hidden"/>
                                      </p:to>
                                    </p:set>
                                  </p:childTnLst>
                                </p:cTn>
                              </p:par>
                            </p:childTnLst>
                          </p:cTn>
                        </p:par>
                      </p:childTnLst>
                    </p:cTn>
                  </p:par>
                </p:childTnLst>
              </p:cTn>
              <p:nextCondLst>
                <p:cond evt="onClick" delay="0">
                  <p:tgtEl>
                    <p:spTgt spid="10"/>
                  </p:tgtEl>
                </p:cond>
              </p:nextCondLst>
            </p:seq>
            <p:seq concurrent="1" nextAc="seek">
              <p:cTn id="66" restart="whenNotActive" fill="hold" evtFilter="cancelBubble" nodeType="interactiveSeq">
                <p:stCondLst>
                  <p:cond evt="onClick" delay="0">
                    <p:tgtEl>
                      <p:spTgt spid="11"/>
                    </p:tgtEl>
                  </p:cond>
                </p:stCondLst>
                <p:endSync evt="end" delay="0">
                  <p:rtn val="all"/>
                </p:endSync>
                <p:childTnLst>
                  <p:par>
                    <p:cTn id="67" fill="hold">
                      <p:stCondLst>
                        <p:cond delay="0"/>
                      </p:stCondLst>
                      <p:childTnLst>
                        <p:par>
                          <p:cTn id="68" fill="hold">
                            <p:stCondLst>
                              <p:cond delay="0"/>
                            </p:stCondLst>
                            <p:childTnLst>
                              <p:par>
                                <p:cTn id="69" presetID="42" presetClass="exit" presetSubtype="0" fill="hold" grpId="0" nodeType="clickEffect">
                                  <p:stCondLst>
                                    <p:cond delay="0"/>
                                  </p:stCondLst>
                                  <p:childTnLst>
                                    <p:animEffect transition="out" filter="fade">
                                      <p:cBhvr>
                                        <p:cTn id="70" dur="1000"/>
                                        <p:tgtEl>
                                          <p:spTgt spid="11"/>
                                        </p:tgtEl>
                                      </p:cBhvr>
                                    </p:animEffect>
                                    <p:anim calcmode="lin" valueType="num">
                                      <p:cBhvr>
                                        <p:cTn id="71" dur="1000"/>
                                        <p:tgtEl>
                                          <p:spTgt spid="11"/>
                                        </p:tgtEl>
                                        <p:attrNameLst>
                                          <p:attrName>ppt_x</p:attrName>
                                        </p:attrNameLst>
                                      </p:cBhvr>
                                      <p:tavLst>
                                        <p:tav tm="0">
                                          <p:val>
                                            <p:strVal val="ppt_x"/>
                                          </p:val>
                                        </p:tav>
                                        <p:tav tm="100000">
                                          <p:val>
                                            <p:strVal val="ppt_x"/>
                                          </p:val>
                                        </p:tav>
                                      </p:tavLst>
                                    </p:anim>
                                    <p:anim calcmode="lin" valueType="num">
                                      <p:cBhvr>
                                        <p:cTn id="72" dur="1000"/>
                                        <p:tgtEl>
                                          <p:spTgt spid="11"/>
                                        </p:tgtEl>
                                        <p:attrNameLst>
                                          <p:attrName>ppt_y</p:attrName>
                                        </p:attrNameLst>
                                      </p:cBhvr>
                                      <p:tavLst>
                                        <p:tav tm="0">
                                          <p:val>
                                            <p:strVal val="ppt_y"/>
                                          </p:val>
                                        </p:tav>
                                        <p:tav tm="100000">
                                          <p:val>
                                            <p:strVal val="ppt_y+.1"/>
                                          </p:val>
                                        </p:tav>
                                      </p:tavLst>
                                    </p:anim>
                                    <p:set>
                                      <p:cBhvr>
                                        <p:cTn id="73" dur="1" fill="hold">
                                          <p:stCondLst>
                                            <p:cond delay="999"/>
                                          </p:stCondLst>
                                        </p:cTn>
                                        <p:tgtEl>
                                          <p:spTgt spid="11"/>
                                        </p:tgtEl>
                                        <p:attrNameLst>
                                          <p:attrName>style.visibility</p:attrName>
                                        </p:attrNameLst>
                                      </p:cBhvr>
                                      <p:to>
                                        <p:strVal val="hidden"/>
                                      </p:to>
                                    </p:set>
                                  </p:childTnLst>
                                </p:cTn>
                              </p:par>
                            </p:childTnLst>
                          </p:cTn>
                        </p:par>
                      </p:childTnLst>
                    </p:cTn>
                  </p:par>
                </p:childTnLst>
              </p:cTn>
              <p:nextCondLst>
                <p:cond evt="onClick" delay="0">
                  <p:tgtEl>
                    <p:spTgt spid="11"/>
                  </p:tgtEl>
                </p:cond>
              </p:nextCondLst>
            </p:seq>
            <p:seq concurrent="1" nextAc="seek">
              <p:cTn id="74" restart="whenNotActive" fill="hold" evtFilter="cancelBubble" nodeType="interactiveSeq">
                <p:stCondLst>
                  <p:cond evt="onClick" delay="0">
                    <p:tgtEl>
                      <p:spTgt spid="12"/>
                    </p:tgtEl>
                  </p:cond>
                </p:stCondLst>
                <p:endSync evt="end" delay="0">
                  <p:rtn val="all"/>
                </p:endSync>
                <p:childTnLst>
                  <p:par>
                    <p:cTn id="75" fill="hold">
                      <p:stCondLst>
                        <p:cond delay="0"/>
                      </p:stCondLst>
                      <p:childTnLst>
                        <p:par>
                          <p:cTn id="76" fill="hold">
                            <p:stCondLst>
                              <p:cond delay="0"/>
                            </p:stCondLst>
                            <p:childTnLst>
                              <p:par>
                                <p:cTn id="77" presetID="42" presetClass="exit" presetSubtype="0" fill="hold" grpId="0" nodeType="clickEffect">
                                  <p:stCondLst>
                                    <p:cond delay="0"/>
                                  </p:stCondLst>
                                  <p:childTnLst>
                                    <p:animEffect transition="out" filter="fade">
                                      <p:cBhvr>
                                        <p:cTn id="78" dur="1000"/>
                                        <p:tgtEl>
                                          <p:spTgt spid="12"/>
                                        </p:tgtEl>
                                      </p:cBhvr>
                                    </p:animEffect>
                                    <p:anim calcmode="lin" valueType="num">
                                      <p:cBhvr>
                                        <p:cTn id="79" dur="1000"/>
                                        <p:tgtEl>
                                          <p:spTgt spid="12"/>
                                        </p:tgtEl>
                                        <p:attrNameLst>
                                          <p:attrName>ppt_x</p:attrName>
                                        </p:attrNameLst>
                                      </p:cBhvr>
                                      <p:tavLst>
                                        <p:tav tm="0">
                                          <p:val>
                                            <p:strVal val="ppt_x"/>
                                          </p:val>
                                        </p:tav>
                                        <p:tav tm="100000">
                                          <p:val>
                                            <p:strVal val="ppt_x"/>
                                          </p:val>
                                        </p:tav>
                                      </p:tavLst>
                                    </p:anim>
                                    <p:anim calcmode="lin" valueType="num">
                                      <p:cBhvr>
                                        <p:cTn id="80" dur="1000"/>
                                        <p:tgtEl>
                                          <p:spTgt spid="12"/>
                                        </p:tgtEl>
                                        <p:attrNameLst>
                                          <p:attrName>ppt_y</p:attrName>
                                        </p:attrNameLst>
                                      </p:cBhvr>
                                      <p:tavLst>
                                        <p:tav tm="0">
                                          <p:val>
                                            <p:strVal val="ppt_y"/>
                                          </p:val>
                                        </p:tav>
                                        <p:tav tm="100000">
                                          <p:val>
                                            <p:strVal val="ppt_y+.1"/>
                                          </p:val>
                                        </p:tav>
                                      </p:tavLst>
                                    </p:anim>
                                    <p:set>
                                      <p:cBhvr>
                                        <p:cTn id="81" dur="1" fill="hold">
                                          <p:stCondLst>
                                            <p:cond delay="999"/>
                                          </p:stCondLst>
                                        </p:cTn>
                                        <p:tgtEl>
                                          <p:spTgt spid="12"/>
                                        </p:tgtEl>
                                        <p:attrNameLst>
                                          <p:attrName>style.visibility</p:attrName>
                                        </p:attrNameLst>
                                      </p:cBhvr>
                                      <p:to>
                                        <p:strVal val="hidden"/>
                                      </p:to>
                                    </p:set>
                                  </p:childTnLst>
                                </p:cTn>
                              </p:par>
                            </p:childTnLst>
                          </p:cTn>
                        </p:par>
                      </p:childTnLst>
                    </p:cTn>
                  </p:par>
                </p:childTnLst>
              </p:cTn>
              <p:nextCondLst>
                <p:cond evt="onClick" delay="0">
                  <p:tgtEl>
                    <p:spTgt spid="12"/>
                  </p:tgtEl>
                </p:cond>
              </p:nextCondLst>
            </p:seq>
          </p:childTnLst>
        </p:cTn>
      </p:par>
    </p:tnLst>
    <p:bldLst>
      <p:bldP spid="3" grpId="0" animBg="1"/>
      <p:bldP spid="4" grpId="0" animBg="1"/>
      <p:bldP spid="5" grpId="0" animBg="1"/>
      <p:bldP spid="6" grpId="0" animBg="1"/>
      <p:bldP spid="7" grpId="0" animBg="1"/>
      <p:bldP spid="8" grpId="0" animBg="1"/>
      <p:bldP spid="9" grpId="0" animBg="1"/>
      <p:bldP spid="10" grpId="0" animBg="1"/>
      <p:bldP spid="11" grpId="0" animBg="1"/>
      <p:bldP spid="1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626940" y="1700808"/>
            <a:ext cx="7242048" cy="3600400"/>
          </a:xfrm>
        </p:spPr>
        <p:style>
          <a:lnRef idx="0">
            <a:schemeClr val="accent1"/>
          </a:lnRef>
          <a:fillRef idx="3">
            <a:schemeClr val="accent1"/>
          </a:fillRef>
          <a:effectRef idx="3">
            <a:schemeClr val="accent1"/>
          </a:effectRef>
          <a:fontRef idx="minor">
            <a:schemeClr val="lt1"/>
          </a:fontRef>
        </p:style>
        <p:txBody>
          <a:bodyPr>
            <a:normAutofit/>
          </a:bodyPr>
          <a:lstStyle/>
          <a:p>
            <a:pPr algn="just"/>
            <a:r>
              <a:rPr lang="cs-CZ" cap="none" dirty="0" smtClean="0">
                <a:solidFill>
                  <a:srgbClr val="FFFF00"/>
                </a:solidFill>
                <a:latin typeface="Comic Sans MS" pitchFamily="66" charset="0"/>
              </a:rPr>
              <a:t>I </a:t>
            </a:r>
            <a:r>
              <a:rPr lang="cs-CZ" cap="none" dirty="0" err="1" smtClean="0">
                <a:solidFill>
                  <a:srgbClr val="FFFF00"/>
                </a:solidFill>
                <a:latin typeface="Comic Sans MS" pitchFamily="66" charset="0"/>
              </a:rPr>
              <a:t>saw</a:t>
            </a:r>
            <a:r>
              <a:rPr lang="cs-CZ" cap="none" dirty="0" smtClean="0">
                <a:solidFill>
                  <a:srgbClr val="FFFF00"/>
                </a:solidFill>
                <a:latin typeface="Comic Sans MS" pitchFamily="66" charset="0"/>
              </a:rPr>
              <a:t> </a:t>
            </a:r>
            <a:r>
              <a:rPr lang="cs-CZ" cap="none" dirty="0" err="1" smtClean="0">
                <a:solidFill>
                  <a:srgbClr val="FFFF00"/>
                </a:solidFill>
                <a:latin typeface="Comic Sans MS" pitchFamily="66" charset="0"/>
              </a:rPr>
              <a:t>Sussie</a:t>
            </a:r>
            <a:r>
              <a:rPr lang="cs-CZ" cap="none" dirty="0" smtClean="0">
                <a:solidFill>
                  <a:srgbClr val="FFFF00"/>
                </a:solidFill>
                <a:latin typeface="Comic Sans MS" pitchFamily="66" charset="0"/>
              </a:rPr>
              <a:t> </a:t>
            </a:r>
            <a:r>
              <a:rPr lang="cs-CZ" cap="none" dirty="0" err="1" smtClean="0">
                <a:solidFill>
                  <a:srgbClr val="FFFF00"/>
                </a:solidFill>
                <a:latin typeface="Comic Sans MS" pitchFamily="66" charset="0"/>
              </a:rPr>
              <a:t>sitting</a:t>
            </a:r>
            <a:r>
              <a:rPr lang="cs-CZ" cap="none" dirty="0" smtClean="0">
                <a:solidFill>
                  <a:srgbClr val="FFFF00"/>
                </a:solidFill>
                <a:latin typeface="Comic Sans MS" pitchFamily="66" charset="0"/>
              </a:rPr>
              <a:t> in a </a:t>
            </a:r>
            <a:r>
              <a:rPr lang="cs-CZ" cap="none" dirty="0" err="1" smtClean="0">
                <a:solidFill>
                  <a:srgbClr val="FFFF00"/>
                </a:solidFill>
                <a:latin typeface="Comic Sans MS" pitchFamily="66" charset="0"/>
              </a:rPr>
              <a:t>shoe</a:t>
            </a:r>
            <a:r>
              <a:rPr lang="cs-CZ" cap="none" dirty="0" smtClean="0">
                <a:solidFill>
                  <a:srgbClr val="FFFF00"/>
                </a:solidFill>
                <a:latin typeface="Comic Sans MS" pitchFamily="66" charset="0"/>
              </a:rPr>
              <a:t> </a:t>
            </a:r>
            <a:r>
              <a:rPr lang="cs-CZ" cap="none" dirty="0" err="1" smtClean="0">
                <a:solidFill>
                  <a:srgbClr val="FFFF00"/>
                </a:solidFill>
                <a:latin typeface="Comic Sans MS" pitchFamily="66" charset="0"/>
              </a:rPr>
              <a:t>shine</a:t>
            </a:r>
            <a:r>
              <a:rPr lang="cs-CZ" cap="none" dirty="0" smtClean="0">
                <a:solidFill>
                  <a:srgbClr val="FFFF00"/>
                </a:solidFill>
                <a:latin typeface="Comic Sans MS" pitchFamily="66" charset="0"/>
              </a:rPr>
              <a:t> </a:t>
            </a:r>
            <a:r>
              <a:rPr lang="cs-CZ" cap="none" dirty="0" err="1" smtClean="0">
                <a:solidFill>
                  <a:srgbClr val="FFFF00"/>
                </a:solidFill>
                <a:latin typeface="Comic Sans MS" pitchFamily="66" charset="0"/>
              </a:rPr>
              <a:t>shop</a:t>
            </a:r>
            <a:r>
              <a:rPr lang="cs-CZ" cap="none" dirty="0" smtClean="0">
                <a:solidFill>
                  <a:srgbClr val="FFFF00"/>
                </a:solidFill>
                <a:latin typeface="Comic Sans MS" pitchFamily="66" charset="0"/>
              </a:rPr>
              <a:t>. </a:t>
            </a:r>
            <a:r>
              <a:rPr lang="cs-CZ" cap="none" dirty="0" err="1" smtClean="0">
                <a:solidFill>
                  <a:srgbClr val="FFFF00"/>
                </a:solidFill>
                <a:latin typeface="Comic Sans MS" pitchFamily="66" charset="0"/>
              </a:rPr>
              <a:t>Where</a:t>
            </a:r>
            <a:r>
              <a:rPr lang="cs-CZ" cap="none" dirty="0" smtClean="0">
                <a:solidFill>
                  <a:srgbClr val="FFFF00"/>
                </a:solidFill>
                <a:latin typeface="Comic Sans MS" pitchFamily="66" charset="0"/>
              </a:rPr>
              <a:t> </a:t>
            </a:r>
            <a:r>
              <a:rPr lang="cs-CZ" cap="none" dirty="0" err="1" smtClean="0">
                <a:solidFill>
                  <a:srgbClr val="FFFF00"/>
                </a:solidFill>
                <a:latin typeface="Comic Sans MS" pitchFamily="66" charset="0"/>
              </a:rPr>
              <a:t>she</a:t>
            </a:r>
            <a:r>
              <a:rPr lang="cs-CZ" cap="none" dirty="0" smtClean="0">
                <a:solidFill>
                  <a:srgbClr val="FFFF00"/>
                </a:solidFill>
                <a:latin typeface="Comic Sans MS" pitchFamily="66" charset="0"/>
              </a:rPr>
              <a:t> </a:t>
            </a:r>
            <a:r>
              <a:rPr lang="cs-CZ" cap="none" dirty="0" err="1" smtClean="0">
                <a:solidFill>
                  <a:srgbClr val="FFFF00"/>
                </a:solidFill>
                <a:latin typeface="Comic Sans MS" pitchFamily="66" charset="0"/>
              </a:rPr>
              <a:t>sits</a:t>
            </a:r>
            <a:r>
              <a:rPr lang="cs-CZ" cap="none" dirty="0" smtClean="0">
                <a:solidFill>
                  <a:srgbClr val="FFFF00"/>
                </a:solidFill>
                <a:latin typeface="Comic Sans MS" pitchFamily="66" charset="0"/>
              </a:rPr>
              <a:t> </a:t>
            </a:r>
            <a:r>
              <a:rPr lang="cs-CZ" cap="none" dirty="0" err="1" smtClean="0">
                <a:solidFill>
                  <a:srgbClr val="FFFF00"/>
                </a:solidFill>
                <a:latin typeface="Comic Sans MS" pitchFamily="66" charset="0"/>
              </a:rPr>
              <a:t>she</a:t>
            </a:r>
            <a:r>
              <a:rPr lang="cs-CZ" cap="none" dirty="0" smtClean="0">
                <a:solidFill>
                  <a:srgbClr val="FFFF00"/>
                </a:solidFill>
                <a:latin typeface="Comic Sans MS" pitchFamily="66" charset="0"/>
              </a:rPr>
              <a:t> </a:t>
            </a:r>
            <a:r>
              <a:rPr lang="cs-CZ" cap="none" dirty="0" err="1" smtClean="0">
                <a:solidFill>
                  <a:srgbClr val="FFFF00"/>
                </a:solidFill>
                <a:latin typeface="Comic Sans MS" pitchFamily="66" charset="0"/>
              </a:rPr>
              <a:t>shines</a:t>
            </a:r>
            <a:r>
              <a:rPr lang="cs-CZ" cap="none" dirty="0" smtClean="0">
                <a:solidFill>
                  <a:srgbClr val="FFFF00"/>
                </a:solidFill>
                <a:latin typeface="Comic Sans MS" pitchFamily="66" charset="0"/>
              </a:rPr>
              <a:t>, and </a:t>
            </a:r>
            <a:r>
              <a:rPr lang="cs-CZ" cap="none" dirty="0" err="1" smtClean="0">
                <a:solidFill>
                  <a:srgbClr val="FFFF00"/>
                </a:solidFill>
                <a:latin typeface="Comic Sans MS" pitchFamily="66" charset="0"/>
              </a:rPr>
              <a:t>where</a:t>
            </a:r>
            <a:r>
              <a:rPr lang="cs-CZ" cap="none" dirty="0" smtClean="0">
                <a:solidFill>
                  <a:srgbClr val="FFFF00"/>
                </a:solidFill>
                <a:latin typeface="Comic Sans MS" pitchFamily="66" charset="0"/>
              </a:rPr>
              <a:t> </a:t>
            </a:r>
            <a:r>
              <a:rPr lang="cs-CZ" cap="none" dirty="0" err="1" smtClean="0">
                <a:solidFill>
                  <a:srgbClr val="FFFF00"/>
                </a:solidFill>
                <a:latin typeface="Comic Sans MS" pitchFamily="66" charset="0"/>
              </a:rPr>
              <a:t>she</a:t>
            </a:r>
            <a:r>
              <a:rPr lang="cs-CZ" cap="none" dirty="0" smtClean="0">
                <a:solidFill>
                  <a:srgbClr val="FFFF00"/>
                </a:solidFill>
                <a:latin typeface="Comic Sans MS" pitchFamily="66" charset="0"/>
              </a:rPr>
              <a:t> </a:t>
            </a:r>
            <a:r>
              <a:rPr lang="cs-CZ" cap="none" dirty="0" err="1" smtClean="0">
                <a:solidFill>
                  <a:srgbClr val="FFFF00"/>
                </a:solidFill>
                <a:latin typeface="Comic Sans MS" pitchFamily="66" charset="0"/>
              </a:rPr>
              <a:t>shines</a:t>
            </a:r>
            <a:r>
              <a:rPr lang="cs-CZ" cap="none" dirty="0" smtClean="0">
                <a:solidFill>
                  <a:srgbClr val="FFFF00"/>
                </a:solidFill>
                <a:latin typeface="Comic Sans MS" pitchFamily="66" charset="0"/>
              </a:rPr>
              <a:t> </a:t>
            </a:r>
            <a:r>
              <a:rPr lang="cs-CZ" cap="none" dirty="0" err="1" smtClean="0">
                <a:solidFill>
                  <a:srgbClr val="FFFF00"/>
                </a:solidFill>
                <a:latin typeface="Comic Sans MS" pitchFamily="66" charset="0"/>
              </a:rPr>
              <a:t>she</a:t>
            </a:r>
            <a:r>
              <a:rPr lang="cs-CZ" cap="none" dirty="0" smtClean="0">
                <a:solidFill>
                  <a:srgbClr val="FFFF00"/>
                </a:solidFill>
                <a:latin typeface="Comic Sans MS" pitchFamily="66" charset="0"/>
              </a:rPr>
              <a:t> </a:t>
            </a:r>
            <a:r>
              <a:rPr lang="cs-CZ" cap="none" dirty="0" err="1" smtClean="0">
                <a:solidFill>
                  <a:srgbClr val="FFFF00"/>
                </a:solidFill>
                <a:latin typeface="Comic Sans MS" pitchFamily="66" charset="0"/>
              </a:rPr>
              <a:t>sits</a:t>
            </a:r>
            <a:endParaRPr lang="cs-CZ" cap="none" dirty="0">
              <a:solidFill>
                <a:srgbClr val="FFFF00"/>
              </a:solidFill>
              <a:latin typeface="Comic Sans MS" pitchFamily="66" charset="0"/>
            </a:endParaRPr>
          </a:p>
        </p:txBody>
      </p:sp>
      <p:sp>
        <p:nvSpPr>
          <p:cNvPr id="3" name="Obdélník 2"/>
          <p:cNvSpPr/>
          <p:nvPr/>
        </p:nvSpPr>
        <p:spPr>
          <a:xfrm>
            <a:off x="2843808" y="404664"/>
            <a:ext cx="2808312"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dirty="0" smtClean="0">
                <a:solidFill>
                  <a:srgbClr val="002060"/>
                </a:solidFill>
              </a:rPr>
              <a:t>1.</a:t>
            </a:r>
            <a:endParaRPr lang="cs-CZ" sz="2800" dirty="0">
              <a:solidFill>
                <a:srgbClr val="002060"/>
              </a:solidFill>
            </a:endParaRPr>
          </a:p>
        </p:txBody>
      </p:sp>
      <p:pic>
        <p:nvPicPr>
          <p:cNvPr id="1026" name="Picture 2" descr="C:\Users\pc\AppData\Local\Microsoft\Windows\Temporary Internet Files\Content.IE5\HZCN7Y55\MC900216696[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516216" y="188640"/>
            <a:ext cx="1451834" cy="2422155"/>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pc\AppData\Local\Microsoft\Windows\Temporary Internet Files\Content.IE5\XRE51R2X\MC900441443[1].png">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75176" y="5373216"/>
            <a:ext cx="1330352" cy="13303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319841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626940" y="3140968"/>
            <a:ext cx="7242048" cy="2160240"/>
          </a:xfrm>
        </p:spPr>
        <p:style>
          <a:lnRef idx="0">
            <a:schemeClr val="accent1"/>
          </a:lnRef>
          <a:fillRef idx="3">
            <a:schemeClr val="accent1"/>
          </a:fillRef>
          <a:effectRef idx="3">
            <a:schemeClr val="accent1"/>
          </a:effectRef>
          <a:fontRef idx="minor">
            <a:schemeClr val="lt1"/>
          </a:fontRef>
        </p:style>
        <p:txBody>
          <a:bodyPr>
            <a:normAutofit/>
          </a:bodyPr>
          <a:lstStyle/>
          <a:p>
            <a:pPr algn="just"/>
            <a:r>
              <a:rPr lang="cs-CZ" cap="none" dirty="0" err="1" smtClean="0">
                <a:solidFill>
                  <a:srgbClr val="FFFF00"/>
                </a:solidFill>
                <a:latin typeface="Comic Sans MS" pitchFamily="66" charset="0"/>
              </a:rPr>
              <a:t>Send</a:t>
            </a:r>
            <a:r>
              <a:rPr lang="cs-CZ" cap="none" dirty="0" smtClean="0">
                <a:solidFill>
                  <a:srgbClr val="FFFF00"/>
                </a:solidFill>
                <a:latin typeface="Comic Sans MS" pitchFamily="66" charset="0"/>
              </a:rPr>
              <a:t> toast to ten tense </a:t>
            </a:r>
            <a:r>
              <a:rPr lang="cs-CZ" cap="none" dirty="0" err="1" smtClean="0">
                <a:solidFill>
                  <a:srgbClr val="FFFF00"/>
                </a:solidFill>
                <a:latin typeface="Comic Sans MS" pitchFamily="66" charset="0"/>
              </a:rPr>
              <a:t>stout</a:t>
            </a:r>
            <a:r>
              <a:rPr lang="cs-CZ" cap="none" dirty="0" smtClean="0">
                <a:solidFill>
                  <a:srgbClr val="FFFF00"/>
                </a:solidFill>
                <a:latin typeface="Comic Sans MS" pitchFamily="66" charset="0"/>
              </a:rPr>
              <a:t> </a:t>
            </a:r>
            <a:r>
              <a:rPr lang="cs-CZ" cap="none" dirty="0" err="1" smtClean="0">
                <a:solidFill>
                  <a:srgbClr val="FFFF00"/>
                </a:solidFill>
                <a:latin typeface="Comic Sans MS" pitchFamily="66" charset="0"/>
              </a:rPr>
              <a:t>saints´ten</a:t>
            </a:r>
            <a:r>
              <a:rPr lang="cs-CZ" cap="none" dirty="0" smtClean="0">
                <a:solidFill>
                  <a:srgbClr val="FFFF00"/>
                </a:solidFill>
                <a:latin typeface="Comic Sans MS" pitchFamily="66" charset="0"/>
              </a:rPr>
              <a:t> </a:t>
            </a:r>
            <a:r>
              <a:rPr lang="cs-CZ" cap="none" dirty="0" err="1" smtClean="0">
                <a:solidFill>
                  <a:srgbClr val="FFFF00"/>
                </a:solidFill>
                <a:latin typeface="Comic Sans MS" pitchFamily="66" charset="0"/>
              </a:rPr>
              <a:t>tall</a:t>
            </a:r>
            <a:r>
              <a:rPr lang="cs-CZ" cap="none" dirty="0" smtClean="0">
                <a:solidFill>
                  <a:srgbClr val="FFFF00"/>
                </a:solidFill>
                <a:latin typeface="Comic Sans MS" pitchFamily="66" charset="0"/>
              </a:rPr>
              <a:t> </a:t>
            </a:r>
            <a:r>
              <a:rPr lang="cs-CZ" cap="none" dirty="0" err="1" smtClean="0">
                <a:solidFill>
                  <a:srgbClr val="FFFF00"/>
                </a:solidFill>
                <a:latin typeface="Comic Sans MS" pitchFamily="66" charset="0"/>
              </a:rPr>
              <a:t>tents</a:t>
            </a:r>
            <a:r>
              <a:rPr lang="cs-CZ" cap="none" dirty="0" smtClean="0">
                <a:solidFill>
                  <a:srgbClr val="FFFF00"/>
                </a:solidFill>
                <a:latin typeface="Comic Sans MS" pitchFamily="66" charset="0"/>
              </a:rPr>
              <a:t>.</a:t>
            </a:r>
            <a:endParaRPr lang="cs-CZ" cap="none" dirty="0">
              <a:solidFill>
                <a:srgbClr val="FFFF00"/>
              </a:solidFill>
              <a:latin typeface="Comic Sans MS" pitchFamily="66" charset="0"/>
            </a:endParaRPr>
          </a:p>
        </p:txBody>
      </p:sp>
      <p:sp>
        <p:nvSpPr>
          <p:cNvPr id="3" name="Obdélník 2"/>
          <p:cNvSpPr/>
          <p:nvPr/>
        </p:nvSpPr>
        <p:spPr>
          <a:xfrm>
            <a:off x="2843808" y="548680"/>
            <a:ext cx="2808312"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smtClean="0">
                <a:solidFill>
                  <a:srgbClr val="002060"/>
                </a:solidFill>
              </a:rPr>
              <a:t>2.</a:t>
            </a:r>
            <a:endParaRPr lang="cs-CZ" sz="3600" dirty="0">
              <a:solidFill>
                <a:srgbClr val="002060"/>
              </a:solidFill>
            </a:endParaRPr>
          </a:p>
        </p:txBody>
      </p:sp>
      <p:pic>
        <p:nvPicPr>
          <p:cNvPr id="2050" name="Picture 2" descr="C:\Program Files (x86)\Microsoft Office\MEDIA\CAGCAT10\j0199283.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450870" y="1484784"/>
            <a:ext cx="1840871" cy="165376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3" descr="C:\Users\pc\AppData\Local\Microsoft\Windows\Temporary Internet Files\Content.IE5\XRE51R2X\MC900441443[1].png">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75176" y="5373216"/>
            <a:ext cx="1330352" cy="13303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1404067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626940" y="2060848"/>
            <a:ext cx="7242048" cy="3663280"/>
          </a:xfrm>
        </p:spPr>
        <p:style>
          <a:lnRef idx="0">
            <a:schemeClr val="accent1"/>
          </a:lnRef>
          <a:fillRef idx="3">
            <a:schemeClr val="accent1"/>
          </a:fillRef>
          <a:effectRef idx="3">
            <a:schemeClr val="accent1"/>
          </a:effectRef>
          <a:fontRef idx="minor">
            <a:schemeClr val="lt1"/>
          </a:fontRef>
        </p:style>
        <p:txBody>
          <a:bodyPr>
            <a:normAutofit/>
          </a:bodyPr>
          <a:lstStyle/>
          <a:p>
            <a:pPr algn="just"/>
            <a:r>
              <a:rPr lang="en-US" cap="none" dirty="0" smtClean="0">
                <a:solidFill>
                  <a:srgbClr val="FFFF00"/>
                </a:solidFill>
                <a:latin typeface="Comic Sans MS" pitchFamily="66" charset="0"/>
              </a:rPr>
              <a:t>How much wood would a woodchuck chuck if a woodchuck could chuck wood?</a:t>
            </a:r>
            <a:br>
              <a:rPr lang="en-US" cap="none" dirty="0" smtClean="0">
                <a:solidFill>
                  <a:srgbClr val="FFFF00"/>
                </a:solidFill>
                <a:latin typeface="Comic Sans MS" pitchFamily="66" charset="0"/>
              </a:rPr>
            </a:br>
            <a:endParaRPr lang="cs-CZ" cap="none" dirty="0">
              <a:solidFill>
                <a:srgbClr val="FFFF00"/>
              </a:solidFill>
              <a:latin typeface="Comic Sans MS" pitchFamily="66" charset="0"/>
            </a:endParaRPr>
          </a:p>
        </p:txBody>
      </p:sp>
      <p:sp>
        <p:nvSpPr>
          <p:cNvPr id="3" name="Obdélník 2"/>
          <p:cNvSpPr/>
          <p:nvPr/>
        </p:nvSpPr>
        <p:spPr>
          <a:xfrm>
            <a:off x="2843808" y="548680"/>
            <a:ext cx="2808312"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a:solidFill>
                  <a:srgbClr val="002060"/>
                </a:solidFill>
              </a:rPr>
              <a:t>3</a:t>
            </a:r>
            <a:r>
              <a:rPr lang="cs-CZ" sz="3600" dirty="0" smtClean="0">
                <a:solidFill>
                  <a:srgbClr val="002060"/>
                </a:solidFill>
              </a:rPr>
              <a:t>.</a:t>
            </a:r>
            <a:endParaRPr lang="cs-CZ" sz="3600" dirty="0">
              <a:solidFill>
                <a:srgbClr val="002060"/>
              </a:solidFill>
            </a:endParaRPr>
          </a:p>
        </p:txBody>
      </p:sp>
      <p:pic>
        <p:nvPicPr>
          <p:cNvPr id="3074" name="Picture 2" descr="C:\Users\pc\AppData\Local\Microsoft\Windows\Temporary Internet Files\Content.IE5\6B870OFP\MP900180615[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652120" y="1556792"/>
            <a:ext cx="2253444" cy="147976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3" descr="C:\Users\pc\AppData\Local\Microsoft\Windows\Temporary Internet Files\Content.IE5\XRE51R2X\MC900441443[1].png">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75176" y="5373216"/>
            <a:ext cx="1330352" cy="13303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55224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2852936"/>
            <a:ext cx="7242048" cy="2079104"/>
          </a:xfrm>
        </p:spPr>
        <p:style>
          <a:lnRef idx="0">
            <a:schemeClr val="accent1"/>
          </a:lnRef>
          <a:fillRef idx="3">
            <a:schemeClr val="accent1"/>
          </a:fillRef>
          <a:effectRef idx="3">
            <a:schemeClr val="accent1"/>
          </a:effectRef>
          <a:fontRef idx="minor">
            <a:schemeClr val="lt1"/>
          </a:fontRef>
        </p:style>
        <p:txBody>
          <a:bodyPr>
            <a:noAutofit/>
          </a:bodyPr>
          <a:lstStyle/>
          <a:p>
            <a:pPr algn="ctr"/>
            <a:r>
              <a:rPr lang="en-US" cap="none" dirty="0" smtClean="0">
                <a:solidFill>
                  <a:srgbClr val="FFFF00"/>
                </a:solidFill>
                <a:latin typeface="Comic Sans MS" pitchFamily="66" charset="0"/>
              </a:rPr>
              <a:t>We surely shall see the sun shine soon.</a:t>
            </a:r>
            <a:br>
              <a:rPr lang="en-US" cap="none" dirty="0" smtClean="0">
                <a:solidFill>
                  <a:srgbClr val="FFFF00"/>
                </a:solidFill>
                <a:latin typeface="Comic Sans MS" pitchFamily="66" charset="0"/>
              </a:rPr>
            </a:br>
            <a:endParaRPr lang="cs-CZ" cap="none" dirty="0">
              <a:solidFill>
                <a:srgbClr val="FFFF00"/>
              </a:solidFill>
              <a:latin typeface="Comic Sans MS" pitchFamily="66" charset="0"/>
            </a:endParaRPr>
          </a:p>
        </p:txBody>
      </p:sp>
      <p:sp>
        <p:nvSpPr>
          <p:cNvPr id="3" name="Obdélník 2"/>
          <p:cNvSpPr/>
          <p:nvPr/>
        </p:nvSpPr>
        <p:spPr>
          <a:xfrm>
            <a:off x="2843808" y="548680"/>
            <a:ext cx="2808312"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smtClean="0">
                <a:solidFill>
                  <a:srgbClr val="002060"/>
                </a:solidFill>
              </a:rPr>
              <a:t>4.</a:t>
            </a:r>
            <a:endParaRPr lang="cs-CZ" sz="3600" dirty="0">
              <a:solidFill>
                <a:srgbClr val="002060"/>
              </a:solidFill>
            </a:endParaRPr>
          </a:p>
        </p:txBody>
      </p:sp>
      <p:pic>
        <p:nvPicPr>
          <p:cNvPr id="4100" name="Picture 4" descr="C:\Users\pc\AppData\Local\Microsoft\Windows\Temporary Internet Files\Content.IE5\KTQ64BRZ\MP900424387[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693684" y="1268760"/>
            <a:ext cx="2160240" cy="1405844"/>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3" descr="C:\Users\pc\AppData\Local\Microsoft\Windows\Temporary Internet Files\Content.IE5\XRE51R2X\MC900441443[1].png">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75176" y="5373216"/>
            <a:ext cx="1330352" cy="13303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543360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611560" y="3645024"/>
            <a:ext cx="7242048" cy="1791072"/>
          </a:xfrm>
        </p:spPr>
        <p:style>
          <a:lnRef idx="0">
            <a:schemeClr val="accent1"/>
          </a:lnRef>
          <a:fillRef idx="3">
            <a:schemeClr val="accent1"/>
          </a:fillRef>
          <a:effectRef idx="3">
            <a:schemeClr val="accent1"/>
          </a:effectRef>
          <a:fontRef idx="minor">
            <a:schemeClr val="lt1"/>
          </a:fontRef>
        </p:style>
        <p:txBody>
          <a:bodyPr>
            <a:normAutofit/>
          </a:bodyPr>
          <a:lstStyle/>
          <a:p>
            <a:pPr algn="ctr"/>
            <a:r>
              <a:rPr lang="en-US" cap="none" dirty="0" smtClean="0">
                <a:solidFill>
                  <a:srgbClr val="FFFF00"/>
                </a:solidFill>
                <a:latin typeface="Comic Sans MS" pitchFamily="66" charset="0"/>
              </a:rPr>
              <a:t>Nine nice night nurses nursing nicely</a:t>
            </a:r>
            <a:r>
              <a:rPr lang="cs-CZ" cap="none" dirty="0" smtClean="0">
                <a:solidFill>
                  <a:srgbClr val="FFFF00"/>
                </a:solidFill>
                <a:latin typeface="Comic Sans MS" pitchFamily="66" charset="0"/>
              </a:rPr>
              <a:t>.</a:t>
            </a:r>
            <a:r>
              <a:rPr lang="en-US" cap="none" dirty="0" smtClean="0">
                <a:solidFill>
                  <a:srgbClr val="FFFF00"/>
                </a:solidFill>
                <a:latin typeface="Comic Sans MS" pitchFamily="66" charset="0"/>
              </a:rPr>
              <a:t/>
            </a:r>
            <a:br>
              <a:rPr lang="en-US" cap="none" dirty="0" smtClean="0">
                <a:solidFill>
                  <a:srgbClr val="FFFF00"/>
                </a:solidFill>
                <a:latin typeface="Comic Sans MS" pitchFamily="66" charset="0"/>
              </a:rPr>
            </a:br>
            <a:endParaRPr lang="cs-CZ" cap="none" dirty="0">
              <a:solidFill>
                <a:srgbClr val="FFFF00"/>
              </a:solidFill>
              <a:latin typeface="Comic Sans MS" pitchFamily="66" charset="0"/>
            </a:endParaRPr>
          </a:p>
        </p:txBody>
      </p:sp>
      <p:sp>
        <p:nvSpPr>
          <p:cNvPr id="4" name="Obdélník 3"/>
          <p:cNvSpPr/>
          <p:nvPr/>
        </p:nvSpPr>
        <p:spPr>
          <a:xfrm>
            <a:off x="2843808" y="548680"/>
            <a:ext cx="2808312"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a:solidFill>
                  <a:srgbClr val="002060"/>
                </a:solidFill>
              </a:rPr>
              <a:t>5</a:t>
            </a:r>
            <a:r>
              <a:rPr lang="cs-CZ" sz="3600" dirty="0" smtClean="0">
                <a:solidFill>
                  <a:srgbClr val="002060"/>
                </a:solidFill>
              </a:rPr>
              <a:t>.</a:t>
            </a:r>
            <a:endParaRPr lang="cs-CZ" sz="3600" dirty="0">
              <a:solidFill>
                <a:srgbClr val="002060"/>
              </a:solidFill>
            </a:endParaRPr>
          </a:p>
        </p:txBody>
      </p:sp>
      <p:pic>
        <p:nvPicPr>
          <p:cNvPr id="5122" name="Picture 2" descr="C:\Users\pc\AppData\Local\Microsoft\Windows\Temporary Internet Files\Content.IE5\XRE51R2X\MP900400939[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444208" y="404664"/>
            <a:ext cx="1238226" cy="2924944"/>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3" descr="C:\Users\pc\AppData\Local\Microsoft\Windows\Temporary Internet Files\Content.IE5\XRE51R2X\MC900441443[1].png">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75176" y="5373216"/>
            <a:ext cx="1330352" cy="13303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496489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3501008"/>
            <a:ext cx="7242048" cy="1791072"/>
          </a:xfrm>
        </p:spPr>
        <p:style>
          <a:lnRef idx="0">
            <a:schemeClr val="accent1"/>
          </a:lnRef>
          <a:fillRef idx="3">
            <a:schemeClr val="accent1"/>
          </a:fillRef>
          <a:effectRef idx="3">
            <a:schemeClr val="accent1"/>
          </a:effectRef>
          <a:fontRef idx="minor">
            <a:schemeClr val="lt1"/>
          </a:fontRef>
        </p:style>
        <p:txBody>
          <a:bodyPr>
            <a:normAutofit/>
          </a:bodyPr>
          <a:lstStyle/>
          <a:p>
            <a:pPr algn="ctr"/>
            <a:r>
              <a:rPr lang="en-US" cap="none" dirty="0" smtClean="0">
                <a:solidFill>
                  <a:srgbClr val="FFFF00"/>
                </a:solidFill>
                <a:latin typeface="Comic Sans MS" pitchFamily="66" charset="0"/>
              </a:rPr>
              <a:t>Which watch did which witch wear and which witch wears which watch</a:t>
            </a:r>
            <a:r>
              <a:rPr lang="cs-CZ" cap="none" dirty="0" smtClean="0">
                <a:solidFill>
                  <a:srgbClr val="FFFF00"/>
                </a:solidFill>
                <a:latin typeface="Comic Sans MS" pitchFamily="66" charset="0"/>
              </a:rPr>
              <a:t> ?</a:t>
            </a:r>
            <a:endParaRPr lang="cs-CZ" cap="none" dirty="0">
              <a:solidFill>
                <a:srgbClr val="FFFF00"/>
              </a:solidFill>
              <a:latin typeface="Comic Sans MS" pitchFamily="66" charset="0"/>
            </a:endParaRPr>
          </a:p>
        </p:txBody>
      </p:sp>
      <p:sp>
        <p:nvSpPr>
          <p:cNvPr id="3" name="Obdélník 2"/>
          <p:cNvSpPr/>
          <p:nvPr/>
        </p:nvSpPr>
        <p:spPr>
          <a:xfrm>
            <a:off x="2843808" y="548680"/>
            <a:ext cx="2808312"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smtClean="0">
                <a:solidFill>
                  <a:srgbClr val="002060"/>
                </a:solidFill>
              </a:rPr>
              <a:t>6.</a:t>
            </a:r>
            <a:endParaRPr lang="cs-CZ" sz="3600" dirty="0">
              <a:solidFill>
                <a:srgbClr val="002060"/>
              </a:solidFill>
            </a:endParaRPr>
          </a:p>
        </p:txBody>
      </p:sp>
      <p:pic>
        <p:nvPicPr>
          <p:cNvPr id="6148" name="Picture 4" descr="C:\Users\pc\AppData\Local\Microsoft\Windows\Temporary Internet Files\Content.IE5\KZVXAOCH\MC900428397[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099691" y="404664"/>
            <a:ext cx="1440160" cy="265048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3" descr="C:\Users\pc\AppData\Local\Microsoft\Windows\Temporary Internet Files\Content.IE5\XRE51R2X\MC900441443[1].png">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75176" y="5373216"/>
            <a:ext cx="1330352" cy="13303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496942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98304" y="3510136"/>
            <a:ext cx="7242048" cy="1863080"/>
          </a:xfrm>
        </p:spPr>
        <p:style>
          <a:lnRef idx="0">
            <a:schemeClr val="accent1"/>
          </a:lnRef>
          <a:fillRef idx="3">
            <a:schemeClr val="accent1"/>
          </a:fillRef>
          <a:effectRef idx="3">
            <a:schemeClr val="accent1"/>
          </a:effectRef>
          <a:fontRef idx="minor">
            <a:schemeClr val="lt1"/>
          </a:fontRef>
        </p:style>
        <p:txBody>
          <a:bodyPr>
            <a:normAutofit/>
          </a:bodyPr>
          <a:lstStyle/>
          <a:p>
            <a:pPr algn="ctr"/>
            <a:r>
              <a:rPr lang="en-US" cap="none" dirty="0" smtClean="0">
                <a:solidFill>
                  <a:srgbClr val="FFFF00"/>
                </a:solidFill>
                <a:latin typeface="Comic Sans MS" pitchFamily="66" charset="0"/>
              </a:rPr>
              <a:t>She sells sea shells on the sea shore she sells sea shells no more</a:t>
            </a:r>
            <a:r>
              <a:rPr lang="cs-CZ" cap="none" dirty="0" smtClean="0">
                <a:solidFill>
                  <a:srgbClr val="FFFF00"/>
                </a:solidFill>
                <a:latin typeface="Comic Sans MS" pitchFamily="66" charset="0"/>
              </a:rPr>
              <a:t>.</a:t>
            </a:r>
            <a:endParaRPr lang="cs-CZ" cap="none" dirty="0">
              <a:solidFill>
                <a:srgbClr val="FFFF00"/>
              </a:solidFill>
              <a:latin typeface="Comic Sans MS" pitchFamily="66" charset="0"/>
            </a:endParaRPr>
          </a:p>
        </p:txBody>
      </p:sp>
      <p:pic>
        <p:nvPicPr>
          <p:cNvPr id="7170" name="Picture 2" descr="C:\Users\pc\AppData\Local\Microsoft\Windows\Temporary Internet Files\Content.IE5\6B870OFP\MP900177939[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8063" y="1412776"/>
            <a:ext cx="2889417" cy="1926278"/>
          </a:xfrm>
          <a:prstGeom prst="rect">
            <a:avLst/>
          </a:prstGeom>
          <a:noFill/>
          <a:extLst>
            <a:ext uri="{909E8E84-426E-40DD-AFC4-6F175D3DCCD1}">
              <a14:hiddenFill xmlns:a14="http://schemas.microsoft.com/office/drawing/2010/main">
                <a:solidFill>
                  <a:srgbClr val="FFFFFF"/>
                </a:solidFill>
              </a14:hiddenFill>
            </a:ext>
          </a:extLst>
        </p:spPr>
      </p:pic>
      <p:sp>
        <p:nvSpPr>
          <p:cNvPr id="4" name="Obdélník 3"/>
          <p:cNvSpPr/>
          <p:nvPr/>
        </p:nvSpPr>
        <p:spPr>
          <a:xfrm>
            <a:off x="2843808" y="548680"/>
            <a:ext cx="2808312"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a:solidFill>
                  <a:srgbClr val="002060"/>
                </a:solidFill>
              </a:rPr>
              <a:t>7</a:t>
            </a:r>
            <a:r>
              <a:rPr lang="cs-CZ" sz="3600" dirty="0" smtClean="0">
                <a:solidFill>
                  <a:srgbClr val="002060"/>
                </a:solidFill>
              </a:rPr>
              <a:t>.</a:t>
            </a:r>
            <a:endParaRPr lang="cs-CZ" sz="3600" dirty="0">
              <a:solidFill>
                <a:srgbClr val="002060"/>
              </a:solidFill>
            </a:endParaRPr>
          </a:p>
        </p:txBody>
      </p:sp>
      <p:pic>
        <p:nvPicPr>
          <p:cNvPr id="5" name="Picture 3" descr="C:\Users\pc\AppData\Local\Microsoft\Windows\Temporary Internet Files\Content.IE5\XRE51R2X\MC900441443[1].png">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75176" y="5373216"/>
            <a:ext cx="1330352" cy="13303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010199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23528" y="1412776"/>
            <a:ext cx="7776864" cy="5247456"/>
          </a:xfrm>
        </p:spPr>
        <p:style>
          <a:lnRef idx="0">
            <a:schemeClr val="accent1"/>
          </a:lnRef>
          <a:fillRef idx="3">
            <a:schemeClr val="accent1"/>
          </a:fillRef>
          <a:effectRef idx="3">
            <a:schemeClr val="accent1"/>
          </a:effectRef>
          <a:fontRef idx="minor">
            <a:schemeClr val="lt1"/>
          </a:fontRef>
        </p:style>
        <p:txBody>
          <a:bodyPr>
            <a:normAutofit/>
          </a:bodyPr>
          <a:lstStyle/>
          <a:p>
            <a:r>
              <a:rPr lang="en-US" cap="none" dirty="0" smtClean="0">
                <a:solidFill>
                  <a:srgbClr val="FFFF00"/>
                </a:solidFill>
                <a:latin typeface="Comic Sans MS" pitchFamily="66" charset="0"/>
              </a:rPr>
              <a:t>Betty bought some butter, </a:t>
            </a:r>
            <a:br>
              <a:rPr lang="en-US" cap="none" dirty="0" smtClean="0">
                <a:solidFill>
                  <a:srgbClr val="FFFF00"/>
                </a:solidFill>
                <a:latin typeface="Comic Sans MS" pitchFamily="66" charset="0"/>
              </a:rPr>
            </a:br>
            <a:r>
              <a:rPr lang="en-US" cap="none" dirty="0" smtClean="0">
                <a:solidFill>
                  <a:srgbClr val="FFFF00"/>
                </a:solidFill>
                <a:latin typeface="Comic Sans MS" pitchFamily="66" charset="0"/>
              </a:rPr>
              <a:t>but the butter </a:t>
            </a:r>
            <a:r>
              <a:rPr lang="cs-CZ" cap="none" dirty="0" smtClean="0">
                <a:solidFill>
                  <a:srgbClr val="FFFF00"/>
                </a:solidFill>
                <a:latin typeface="Comic Sans MS" pitchFamily="66" charset="0"/>
              </a:rPr>
              <a:t>B</a:t>
            </a:r>
            <a:r>
              <a:rPr lang="en-US" cap="none" dirty="0" err="1" smtClean="0">
                <a:solidFill>
                  <a:srgbClr val="FFFF00"/>
                </a:solidFill>
                <a:latin typeface="Comic Sans MS" pitchFamily="66" charset="0"/>
              </a:rPr>
              <a:t>etty</a:t>
            </a:r>
            <a:r>
              <a:rPr lang="en-US" cap="none" dirty="0" smtClean="0">
                <a:solidFill>
                  <a:srgbClr val="FFFF00"/>
                </a:solidFill>
                <a:latin typeface="Comic Sans MS" pitchFamily="66" charset="0"/>
              </a:rPr>
              <a:t> bought was bitter, </a:t>
            </a:r>
            <a:br>
              <a:rPr lang="en-US" cap="none" dirty="0" smtClean="0">
                <a:solidFill>
                  <a:srgbClr val="FFFF00"/>
                </a:solidFill>
                <a:latin typeface="Comic Sans MS" pitchFamily="66" charset="0"/>
              </a:rPr>
            </a:br>
            <a:r>
              <a:rPr lang="en-US" cap="none" dirty="0" smtClean="0">
                <a:solidFill>
                  <a:srgbClr val="FFFF00"/>
                </a:solidFill>
                <a:latin typeface="Comic Sans MS" pitchFamily="66" charset="0"/>
              </a:rPr>
              <a:t>so </a:t>
            </a:r>
            <a:r>
              <a:rPr lang="cs-CZ" cap="none" dirty="0" smtClean="0">
                <a:solidFill>
                  <a:srgbClr val="FFFF00"/>
                </a:solidFill>
                <a:latin typeface="Comic Sans MS" pitchFamily="66" charset="0"/>
              </a:rPr>
              <a:t>B</a:t>
            </a:r>
            <a:r>
              <a:rPr lang="en-US" cap="none" dirty="0" err="1" smtClean="0">
                <a:solidFill>
                  <a:srgbClr val="FFFF00"/>
                </a:solidFill>
                <a:latin typeface="Comic Sans MS" pitchFamily="66" charset="0"/>
              </a:rPr>
              <a:t>etty</a:t>
            </a:r>
            <a:r>
              <a:rPr lang="en-US" cap="none" dirty="0" smtClean="0">
                <a:solidFill>
                  <a:srgbClr val="FFFF00"/>
                </a:solidFill>
                <a:latin typeface="Comic Sans MS" pitchFamily="66" charset="0"/>
              </a:rPr>
              <a:t> bought some better butter, </a:t>
            </a:r>
            <a:br>
              <a:rPr lang="en-US" cap="none" dirty="0" smtClean="0">
                <a:solidFill>
                  <a:srgbClr val="FFFF00"/>
                </a:solidFill>
                <a:latin typeface="Comic Sans MS" pitchFamily="66" charset="0"/>
              </a:rPr>
            </a:br>
            <a:r>
              <a:rPr lang="en-US" cap="none" dirty="0" smtClean="0">
                <a:solidFill>
                  <a:srgbClr val="FFFF00"/>
                </a:solidFill>
                <a:latin typeface="Comic Sans MS" pitchFamily="66" charset="0"/>
              </a:rPr>
              <a:t>and the better butter </a:t>
            </a:r>
            <a:r>
              <a:rPr lang="cs-CZ" cap="none" dirty="0" smtClean="0">
                <a:solidFill>
                  <a:srgbClr val="FFFF00"/>
                </a:solidFill>
                <a:latin typeface="Comic Sans MS" pitchFamily="66" charset="0"/>
              </a:rPr>
              <a:t>B</a:t>
            </a:r>
            <a:r>
              <a:rPr lang="en-US" cap="none" dirty="0" err="1" smtClean="0">
                <a:solidFill>
                  <a:srgbClr val="FFFF00"/>
                </a:solidFill>
                <a:latin typeface="Comic Sans MS" pitchFamily="66" charset="0"/>
              </a:rPr>
              <a:t>etty</a:t>
            </a:r>
            <a:r>
              <a:rPr lang="en-US" cap="none" dirty="0" smtClean="0">
                <a:solidFill>
                  <a:srgbClr val="FFFF00"/>
                </a:solidFill>
                <a:latin typeface="Comic Sans MS" pitchFamily="66" charset="0"/>
              </a:rPr>
              <a:t> bought </a:t>
            </a:r>
            <a:br>
              <a:rPr lang="en-US" cap="none" dirty="0" smtClean="0">
                <a:solidFill>
                  <a:srgbClr val="FFFF00"/>
                </a:solidFill>
                <a:latin typeface="Comic Sans MS" pitchFamily="66" charset="0"/>
              </a:rPr>
            </a:br>
            <a:r>
              <a:rPr lang="en-US" cap="none" dirty="0" smtClean="0">
                <a:solidFill>
                  <a:srgbClr val="FFFF00"/>
                </a:solidFill>
                <a:latin typeface="Comic Sans MS" pitchFamily="66" charset="0"/>
              </a:rPr>
              <a:t>was better than the bitter butter </a:t>
            </a:r>
            <a:r>
              <a:rPr lang="cs-CZ" cap="none" dirty="0" smtClean="0">
                <a:solidFill>
                  <a:srgbClr val="FFFF00"/>
                </a:solidFill>
                <a:latin typeface="Comic Sans MS" pitchFamily="66" charset="0"/>
              </a:rPr>
              <a:t>B</a:t>
            </a:r>
            <a:r>
              <a:rPr lang="en-US" cap="none" dirty="0" err="1" smtClean="0">
                <a:solidFill>
                  <a:srgbClr val="FFFF00"/>
                </a:solidFill>
                <a:latin typeface="Comic Sans MS" pitchFamily="66" charset="0"/>
              </a:rPr>
              <a:t>etty</a:t>
            </a:r>
            <a:r>
              <a:rPr lang="en-US" cap="none" dirty="0" smtClean="0">
                <a:solidFill>
                  <a:srgbClr val="FFFF00"/>
                </a:solidFill>
                <a:latin typeface="Comic Sans MS" pitchFamily="66" charset="0"/>
              </a:rPr>
              <a:t> bought before!</a:t>
            </a:r>
            <a:endParaRPr lang="cs-CZ" cap="none" dirty="0">
              <a:solidFill>
                <a:srgbClr val="FFFF00"/>
              </a:solidFill>
              <a:latin typeface="Comic Sans MS" pitchFamily="66" charset="0"/>
            </a:endParaRPr>
          </a:p>
        </p:txBody>
      </p:sp>
      <p:sp>
        <p:nvSpPr>
          <p:cNvPr id="3" name="Obdélník 2"/>
          <p:cNvSpPr/>
          <p:nvPr/>
        </p:nvSpPr>
        <p:spPr>
          <a:xfrm>
            <a:off x="2843808" y="548680"/>
            <a:ext cx="2808312"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smtClean="0">
                <a:solidFill>
                  <a:srgbClr val="002060"/>
                </a:solidFill>
              </a:rPr>
              <a:t>8.</a:t>
            </a:r>
            <a:endParaRPr lang="cs-CZ" sz="3600" dirty="0">
              <a:solidFill>
                <a:srgbClr val="002060"/>
              </a:solidFill>
            </a:endParaRPr>
          </a:p>
        </p:txBody>
      </p:sp>
      <p:pic>
        <p:nvPicPr>
          <p:cNvPr id="8195" name="Picture 3" descr="C:\Users\pc\AppData\Local\Microsoft\Windows\Temporary Internet Files\Content.IE5\XRE51R2X\MC900232197[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660232" y="366266"/>
            <a:ext cx="1969129" cy="1084907"/>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3" descr="C:\Users\pc\AppData\Local\Microsoft\Windows\Temporary Internet Files\Content.IE5\XRE51R2X\MC900441443[1].png">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52320" y="5157192"/>
            <a:ext cx="1330352" cy="13303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087310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611560" y="3140968"/>
            <a:ext cx="7242048" cy="2151112"/>
          </a:xfrm>
        </p:spPr>
        <p:style>
          <a:lnRef idx="0">
            <a:schemeClr val="accent1"/>
          </a:lnRef>
          <a:fillRef idx="3">
            <a:schemeClr val="accent1"/>
          </a:fillRef>
          <a:effectRef idx="3">
            <a:schemeClr val="accent1"/>
          </a:effectRef>
          <a:fontRef idx="minor">
            <a:schemeClr val="lt1"/>
          </a:fontRef>
        </p:style>
        <p:txBody>
          <a:bodyPr>
            <a:normAutofit/>
          </a:bodyPr>
          <a:lstStyle/>
          <a:p>
            <a:pPr algn="ctr"/>
            <a:r>
              <a:rPr lang="cs-CZ" cap="none" dirty="0" err="1" smtClean="0">
                <a:solidFill>
                  <a:srgbClr val="FFFF00"/>
                </a:solidFill>
                <a:latin typeface="Comic Sans MS" pitchFamily="66" charset="0"/>
              </a:rPr>
              <a:t>Twelve</a:t>
            </a:r>
            <a:r>
              <a:rPr lang="cs-CZ" cap="none" dirty="0" smtClean="0">
                <a:solidFill>
                  <a:srgbClr val="FFFF00"/>
                </a:solidFill>
                <a:latin typeface="Comic Sans MS" pitchFamily="66" charset="0"/>
              </a:rPr>
              <a:t> </a:t>
            </a:r>
            <a:r>
              <a:rPr lang="cs-CZ" cap="none" dirty="0" err="1" smtClean="0">
                <a:solidFill>
                  <a:srgbClr val="FFFF00"/>
                </a:solidFill>
                <a:latin typeface="Comic Sans MS" pitchFamily="66" charset="0"/>
              </a:rPr>
              <a:t>twins</a:t>
            </a:r>
            <a:r>
              <a:rPr lang="cs-CZ" cap="none" dirty="0" smtClean="0">
                <a:solidFill>
                  <a:srgbClr val="FFFF00"/>
                </a:solidFill>
                <a:latin typeface="Comic Sans MS" pitchFamily="66" charset="0"/>
              </a:rPr>
              <a:t> </a:t>
            </a:r>
            <a:r>
              <a:rPr lang="cs-CZ" cap="none" dirty="0" err="1" smtClean="0">
                <a:solidFill>
                  <a:srgbClr val="FFFF00"/>
                </a:solidFill>
                <a:latin typeface="Comic Sans MS" pitchFamily="66" charset="0"/>
              </a:rPr>
              <a:t>twirled</a:t>
            </a:r>
            <a:r>
              <a:rPr lang="cs-CZ" cap="none" dirty="0" smtClean="0">
                <a:solidFill>
                  <a:srgbClr val="FFFF00"/>
                </a:solidFill>
                <a:latin typeface="Comic Sans MS" pitchFamily="66" charset="0"/>
              </a:rPr>
              <a:t> </a:t>
            </a:r>
            <a:r>
              <a:rPr lang="cs-CZ" cap="none" dirty="0" err="1" smtClean="0">
                <a:solidFill>
                  <a:srgbClr val="FFFF00"/>
                </a:solidFill>
                <a:latin typeface="Comic Sans MS" pitchFamily="66" charset="0"/>
              </a:rPr>
              <a:t>twelve</a:t>
            </a:r>
            <a:r>
              <a:rPr lang="cs-CZ" cap="none" dirty="0" smtClean="0">
                <a:solidFill>
                  <a:srgbClr val="FFFF00"/>
                </a:solidFill>
                <a:latin typeface="Comic Sans MS" pitchFamily="66" charset="0"/>
              </a:rPr>
              <a:t> </a:t>
            </a:r>
            <a:r>
              <a:rPr lang="cs-CZ" cap="none" dirty="0" err="1" smtClean="0">
                <a:solidFill>
                  <a:srgbClr val="FFFF00"/>
                </a:solidFill>
                <a:latin typeface="Comic Sans MS" pitchFamily="66" charset="0"/>
              </a:rPr>
              <a:t>twigs</a:t>
            </a:r>
            <a:r>
              <a:rPr lang="cs-CZ" cap="none" dirty="0" smtClean="0">
                <a:solidFill>
                  <a:srgbClr val="FFFF00"/>
                </a:solidFill>
                <a:latin typeface="Comic Sans MS" pitchFamily="66" charset="0"/>
              </a:rPr>
              <a:t>.</a:t>
            </a:r>
            <a:endParaRPr lang="cs-CZ" cap="none" dirty="0">
              <a:solidFill>
                <a:srgbClr val="FFFF00"/>
              </a:solidFill>
              <a:latin typeface="Comic Sans MS" pitchFamily="66" charset="0"/>
            </a:endParaRPr>
          </a:p>
        </p:txBody>
      </p:sp>
      <p:pic>
        <p:nvPicPr>
          <p:cNvPr id="9218" name="Picture 2" descr="C:\Users\pc\AppData\Local\Microsoft\Windows\Temporary Internet Files\Content.IE5\SWQBHFQX\MP900433754[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004048" y="1052736"/>
            <a:ext cx="2808312" cy="1872208"/>
          </a:xfrm>
          <a:prstGeom prst="rect">
            <a:avLst/>
          </a:prstGeom>
          <a:noFill/>
          <a:extLst>
            <a:ext uri="{909E8E84-426E-40DD-AFC4-6F175D3DCCD1}">
              <a14:hiddenFill xmlns:a14="http://schemas.microsoft.com/office/drawing/2010/main">
                <a:solidFill>
                  <a:srgbClr val="FFFFFF"/>
                </a:solidFill>
              </a14:hiddenFill>
            </a:ext>
          </a:extLst>
        </p:spPr>
      </p:pic>
      <p:sp>
        <p:nvSpPr>
          <p:cNvPr id="4" name="Obdélník 3"/>
          <p:cNvSpPr/>
          <p:nvPr/>
        </p:nvSpPr>
        <p:spPr>
          <a:xfrm>
            <a:off x="2843808" y="548680"/>
            <a:ext cx="2808312"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smtClean="0">
                <a:solidFill>
                  <a:srgbClr val="002060"/>
                </a:solidFill>
              </a:rPr>
              <a:t>9.</a:t>
            </a:r>
            <a:endParaRPr lang="cs-CZ" sz="3600" dirty="0">
              <a:solidFill>
                <a:srgbClr val="002060"/>
              </a:solidFill>
            </a:endParaRPr>
          </a:p>
        </p:txBody>
      </p:sp>
      <p:pic>
        <p:nvPicPr>
          <p:cNvPr id="5" name="Picture 3" descr="C:\Users\pc\AppData\Local\Microsoft\Windows\Temporary Internet Files\Content.IE5\XRE51R2X\MC900441443[1].png">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52320" y="5157192"/>
            <a:ext cx="1330352" cy="13303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278484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99246" y="3073326"/>
            <a:ext cx="7242048" cy="2511152"/>
          </a:xfrm>
        </p:spPr>
        <p:style>
          <a:lnRef idx="0">
            <a:schemeClr val="accent1"/>
          </a:lnRef>
          <a:fillRef idx="3">
            <a:schemeClr val="accent1"/>
          </a:fillRef>
          <a:effectRef idx="3">
            <a:schemeClr val="accent1"/>
          </a:effectRef>
          <a:fontRef idx="minor">
            <a:schemeClr val="lt1"/>
          </a:fontRef>
        </p:style>
        <p:txBody>
          <a:bodyPr>
            <a:normAutofit/>
          </a:bodyPr>
          <a:lstStyle/>
          <a:p>
            <a:pPr algn="ctr"/>
            <a:r>
              <a:rPr lang="en-US" cap="none" dirty="0" smtClean="0">
                <a:solidFill>
                  <a:srgbClr val="FFFF00"/>
                </a:solidFill>
                <a:latin typeface="Comic Sans MS" pitchFamily="66" charset="0"/>
              </a:rPr>
              <a:t>How many yaks could a yak pack </a:t>
            </a:r>
            <a:r>
              <a:rPr lang="en-US" cap="none" dirty="0" err="1" smtClean="0">
                <a:solidFill>
                  <a:srgbClr val="FFFF00"/>
                </a:solidFill>
                <a:latin typeface="Comic Sans MS" pitchFamily="66" charset="0"/>
              </a:rPr>
              <a:t>pack</a:t>
            </a:r>
            <a:r>
              <a:rPr lang="en-US" cap="none" dirty="0" smtClean="0">
                <a:solidFill>
                  <a:srgbClr val="FFFF00"/>
                </a:solidFill>
                <a:latin typeface="Comic Sans MS" pitchFamily="66" charset="0"/>
              </a:rPr>
              <a:t> if a yak pack could pack yaks?</a:t>
            </a:r>
            <a:endParaRPr lang="cs-CZ" cap="none" dirty="0">
              <a:solidFill>
                <a:srgbClr val="FFFF00"/>
              </a:solidFill>
              <a:latin typeface="Comic Sans MS" pitchFamily="66" charset="0"/>
            </a:endParaRPr>
          </a:p>
        </p:txBody>
      </p:sp>
      <p:pic>
        <p:nvPicPr>
          <p:cNvPr id="10242" name="Picture 2" descr="C:\Users\pc\AppData\Local\Microsoft\Windows\Temporary Internet Files\Content.IE5\6ZK0SZP1\MC900057330[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940152" y="1052736"/>
            <a:ext cx="1807769" cy="1660550"/>
          </a:xfrm>
          <a:prstGeom prst="rect">
            <a:avLst/>
          </a:prstGeom>
          <a:noFill/>
          <a:extLst>
            <a:ext uri="{909E8E84-426E-40DD-AFC4-6F175D3DCCD1}">
              <a14:hiddenFill xmlns:a14="http://schemas.microsoft.com/office/drawing/2010/main">
                <a:solidFill>
                  <a:srgbClr val="FFFFFF"/>
                </a:solidFill>
              </a14:hiddenFill>
            </a:ext>
          </a:extLst>
        </p:spPr>
      </p:pic>
      <p:sp>
        <p:nvSpPr>
          <p:cNvPr id="4" name="Obdélník 3"/>
          <p:cNvSpPr/>
          <p:nvPr/>
        </p:nvSpPr>
        <p:spPr>
          <a:xfrm>
            <a:off x="2843808" y="548680"/>
            <a:ext cx="2808312"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dirty="0" smtClean="0">
                <a:solidFill>
                  <a:srgbClr val="002060"/>
                </a:solidFill>
              </a:rPr>
              <a:t>10.</a:t>
            </a:r>
            <a:endParaRPr lang="cs-CZ" sz="3600" dirty="0">
              <a:solidFill>
                <a:srgbClr val="002060"/>
              </a:solidFill>
            </a:endParaRPr>
          </a:p>
        </p:txBody>
      </p:sp>
      <p:pic>
        <p:nvPicPr>
          <p:cNvPr id="5" name="Picture 3" descr="C:\Users\pc\AppData\Local\Microsoft\Windows\Temporary Internet Files\Content.IE5\XRE51R2X\MC900441443[1].png">
            <a:hlinkClick r:id="rId3" action="ppaction://hlinksldjump"/>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52320" y="5157192"/>
            <a:ext cx="1330352" cy="13303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184347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Obdélník 2"/>
          <p:cNvSpPr/>
          <p:nvPr/>
        </p:nvSpPr>
        <p:spPr>
          <a:xfrm>
            <a:off x="467544" y="1628800"/>
            <a:ext cx="4572000" cy="646331"/>
          </a:xfrm>
          <a:prstGeom prst="rect">
            <a:avLst/>
          </a:prstGeom>
        </p:spPr>
        <p:txBody>
          <a:bodyPr>
            <a:spAutoFit/>
          </a:bodyPr>
          <a:lstStyle/>
          <a:p>
            <a:r>
              <a:rPr lang="cs-CZ" dirty="0"/>
              <a:t>V prezentaci byly použity kliparty z </a:t>
            </a:r>
            <a:r>
              <a:rPr lang="cs-CZ" u="sng" dirty="0">
                <a:hlinkClick r:id="rId2"/>
              </a:rPr>
              <a:t>http://office.microsoft.com/cs-cz/images</a:t>
            </a:r>
            <a:endParaRPr lang="cs-CZ" dirty="0"/>
          </a:p>
        </p:txBody>
      </p:sp>
    </p:spTree>
    <p:extLst>
      <p:ext uri="{BB962C8B-B14F-4D97-AF65-F5344CB8AC3E}">
        <p14:creationId xmlns:p14="http://schemas.microsoft.com/office/powerpoint/2010/main" val="1676161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ohatý">
  <a:themeElements>
    <a:clrScheme name="Bohatý">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Bohatý">
      <a:majorFont>
        <a:latin typeface="Trebuchet MS"/>
        <a:ea typeface=""/>
        <a:cs typeface=""/>
        <a:font script="Jpan" typeface="HG丸ｺﾞｼｯｸM-PRO"/>
        <a:font script="Hang" typeface="HY그래픽M"/>
        <a:font script="Hans" typeface="黑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丸ｺﾞｼｯｸM-PRO"/>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ohatý">
      <a:fillStyleLst>
        <a:solidFill>
          <a:schemeClr val="phClr"/>
        </a:solidFill>
        <a:gradFill rotWithShape="1">
          <a:gsLst>
            <a:gs pos="0">
              <a:schemeClr val="phClr">
                <a:tint val="15000"/>
                <a:satMod val="250000"/>
              </a:schemeClr>
            </a:gs>
            <a:gs pos="49000">
              <a:schemeClr val="phClr">
                <a:tint val="50000"/>
                <a:satMod val="200000"/>
              </a:schemeClr>
            </a:gs>
            <a:gs pos="49100">
              <a:schemeClr val="phClr">
                <a:tint val="64000"/>
                <a:satMod val="160000"/>
              </a:schemeClr>
            </a:gs>
            <a:gs pos="92000">
              <a:schemeClr val="phClr">
                <a:tint val="50000"/>
                <a:satMod val="200000"/>
              </a:schemeClr>
            </a:gs>
            <a:gs pos="100000">
              <a:schemeClr val="phClr">
                <a:tint val="43000"/>
                <a:satMod val="190000"/>
              </a:schemeClr>
            </a:gs>
          </a:gsLst>
          <a:lin ang="5400000" scaled="1"/>
        </a:gradFill>
        <a:gradFill rotWithShape="1">
          <a:gsLst>
            <a:gs pos="0">
              <a:schemeClr val="phClr">
                <a:tint val="74000"/>
              </a:schemeClr>
            </a:gs>
            <a:gs pos="49000">
              <a:schemeClr val="phClr">
                <a:tint val="96000"/>
                <a:shade val="84000"/>
                <a:satMod val="110000"/>
              </a:schemeClr>
            </a:gs>
            <a:gs pos="49100">
              <a:schemeClr val="phClr">
                <a:shade val="55000"/>
                <a:satMod val="150000"/>
              </a:schemeClr>
            </a:gs>
            <a:gs pos="92000">
              <a:schemeClr val="phClr">
                <a:tint val="98000"/>
                <a:shade val="90000"/>
                <a:satMod val="128000"/>
              </a:schemeClr>
            </a:gs>
            <a:gs pos="100000">
              <a:schemeClr val="phClr">
                <a:tint val="90000"/>
                <a:shade val="97000"/>
                <a:satMod val="128000"/>
              </a:schemeClr>
            </a:gs>
          </a:gsLst>
          <a:lin ang="5400000" scaled="1"/>
        </a:gradFill>
      </a:fillStyleLst>
      <a:lnStyleLst>
        <a:ln w="11430" cap="flat" cmpd="sng" algn="ctr">
          <a:solidFill>
            <a:schemeClr val="phClr"/>
          </a:solidFill>
          <a:prstDash val="solid"/>
        </a:ln>
        <a:ln w="40000" cap="flat" cmpd="sng" algn="ctr">
          <a:solidFill>
            <a:schemeClr val="phClr"/>
          </a:solidFill>
          <a:prstDash val="solid"/>
        </a:ln>
        <a:ln w="31800" cap="flat" cmpd="sng" algn="ctr">
          <a:solidFill>
            <a:schemeClr val="phClr"/>
          </a:solidFill>
          <a:prstDash val="solid"/>
        </a:ln>
      </a:lnStyleLst>
      <a:effectStyleLst>
        <a:effectStyle>
          <a:effectLst>
            <a:outerShdw blurRad="50800" dist="25000" dir="5400000" rotWithShape="0">
              <a:schemeClr val="phClr">
                <a:shade val="30000"/>
                <a:satMod val="150000"/>
                <a:alpha val="38000"/>
              </a:schemeClr>
            </a:outerShdw>
          </a:effectLst>
        </a:effectStyle>
        <a:effectStyle>
          <a:effectLst>
            <a:outerShdw blurRad="39000" dist="25400" dir="5400000" rotWithShape="0">
              <a:schemeClr val="phClr">
                <a:shade val="33000"/>
                <a:alpha val="83000"/>
              </a:schemeClr>
            </a:outerShdw>
          </a:effectLst>
        </a:effectStyle>
        <a:effectStyle>
          <a:effectLst>
            <a:outerShdw blurRad="39000" dist="25400" dir="5400000" rotWithShape="0">
              <a:schemeClr val="phClr">
                <a:shade val="33000"/>
                <a:alpha val="83000"/>
              </a:schemeClr>
            </a:outerShdw>
          </a:effectLst>
          <a:scene3d>
            <a:camera prst="orthographicFront" fov="0">
              <a:rot lat="0" lon="0" rev="0"/>
            </a:camera>
            <a:lightRig rig="contrasting" dir="t">
              <a:rot lat="0" lon="0" rev="1500000"/>
            </a:lightRig>
          </a:scene3d>
          <a:sp3d extrusionH="127000" prstMaterial="powder">
            <a:bevelT w="50800" h="63500"/>
          </a:sp3d>
        </a:effectStyle>
      </a:effectStyleLst>
      <a:bgFillStyleLst>
        <a:solidFill>
          <a:schemeClr val="phClr"/>
        </a:solidFill>
        <a:gradFill rotWithShape="1">
          <a:gsLst>
            <a:gs pos="0">
              <a:schemeClr val="phClr">
                <a:tint val="78000"/>
                <a:satMod val="220000"/>
              </a:schemeClr>
            </a:gs>
            <a:gs pos="100000">
              <a:schemeClr val="phClr">
                <a:shade val="35000"/>
                <a:satMod val="155000"/>
              </a:schemeClr>
            </a:gs>
          </a:gsLst>
          <a:path path="circle">
            <a:fillToRect l="50000" t="50000" r="50000" b="50000"/>
          </a:path>
        </a:gradFill>
        <a:blipFill>
          <a:blip xmlns:r="http://schemas.openxmlformats.org/officeDocument/2006/relationships" r:embed="rId1">
            <a:duotone>
              <a:schemeClr val="phClr">
                <a:shade val="60000"/>
                <a:satMod val="180000"/>
              </a:schemeClr>
              <a:schemeClr val="phClr">
                <a:tint val="500"/>
                <a:satMod val="150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Opulent</Template>
  <TotalTime>66</TotalTime>
  <Words>263</Words>
  <Application>Microsoft Office PowerPoint</Application>
  <PresentationFormat>Předvádění na obrazovce (4:3)</PresentationFormat>
  <Paragraphs>40</Paragraphs>
  <Slides>15</Slides>
  <Notes>0</Notes>
  <HiddenSlides>3</HiddenSlides>
  <MMClips>0</MMClips>
  <ScaleCrop>false</ScaleCrop>
  <HeadingPairs>
    <vt:vector size="4" baseType="variant">
      <vt:variant>
        <vt:lpstr>Motiv</vt:lpstr>
      </vt:variant>
      <vt:variant>
        <vt:i4>1</vt:i4>
      </vt:variant>
      <vt:variant>
        <vt:lpstr>Nadpisy snímků</vt:lpstr>
      </vt:variant>
      <vt:variant>
        <vt:i4>15</vt:i4>
      </vt:variant>
    </vt:vector>
  </HeadingPairs>
  <TitlesOfParts>
    <vt:vector size="16" baseType="lpstr">
      <vt:lpstr>Bohatý</vt:lpstr>
      <vt:lpstr>Prezentace aplikace PowerPoint</vt:lpstr>
      <vt:lpstr>Anotace</vt:lpstr>
      <vt:lpstr>Tongue twisters</vt:lpstr>
      <vt:lpstr>Choose your tongue twister</vt:lpstr>
      <vt:lpstr>I saw Sussie sitting in a shoe shine shop. Where she sits she shines, and where she shines she sits</vt:lpstr>
      <vt:lpstr>Send toast to ten tense stout saints´ten tall tents.</vt:lpstr>
      <vt:lpstr>How much wood would a woodchuck chuck if a woodchuck could chuck wood? </vt:lpstr>
      <vt:lpstr>We surely shall see the sun shine soon. </vt:lpstr>
      <vt:lpstr>Nine nice night nurses nursing nicely. </vt:lpstr>
      <vt:lpstr>Which watch did which witch wear and which witch wears which watch ?</vt:lpstr>
      <vt:lpstr>She sells sea shells on the sea shore she sells sea shells no more.</vt:lpstr>
      <vt:lpstr>Betty bought some butter,  but the butter Betty bought was bitter,  so Betty bought some better butter,  and the better butter Betty bought  was better than the bitter butter Betty bought before!</vt:lpstr>
      <vt:lpstr>Twelve twins twirled twelve twigs.</vt:lpstr>
      <vt:lpstr>How many yaks could a yak pack pack if a yak pack could pack yaks?</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Tongue twisters</dc:title>
  <dc:creator>pc</dc:creator>
  <cp:lastModifiedBy>pc</cp:lastModifiedBy>
  <cp:revision>11</cp:revision>
  <dcterms:created xsi:type="dcterms:W3CDTF">2013-02-06T10:09:23Z</dcterms:created>
  <dcterms:modified xsi:type="dcterms:W3CDTF">2013-07-26T12:33:49Z</dcterms:modified>
</cp:coreProperties>
</file>