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67" r:id="rId2"/>
    <p:sldId id="268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nice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1708CE2C-5FBC-4B48-9DD6-AF6216C09D62}" type="datetimeFigureOut">
              <a:rPr lang="cs-CZ" smtClean="0"/>
              <a:t>27.7.2013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E978994D-0125-4E8E-93C8-A9574677CE7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708CE2C-5FBC-4B48-9DD6-AF6216C09D62}" type="datetimeFigureOut">
              <a:rPr lang="cs-CZ" smtClean="0"/>
              <a:t>27.7.2013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978994D-0125-4E8E-93C8-A9574677CE71}" type="slidenum">
              <a:rPr lang="cs-CZ" smtClean="0"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708CE2C-5FBC-4B48-9DD6-AF6216C09D62}" type="datetimeFigureOut">
              <a:rPr lang="cs-CZ" smtClean="0"/>
              <a:t>27.7.2013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978994D-0125-4E8E-93C8-A9574677CE71}" type="slidenum">
              <a:rPr lang="cs-CZ" smtClean="0"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708CE2C-5FBC-4B48-9DD6-AF6216C09D62}" type="datetimeFigureOut">
              <a:rPr lang="cs-CZ" smtClean="0"/>
              <a:t>27.7.2013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978994D-0125-4E8E-93C8-A9574677CE71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708CE2C-5FBC-4B48-9DD6-AF6216C09D62}" type="datetimeFigureOut">
              <a:rPr lang="cs-CZ" smtClean="0"/>
              <a:t>27.7.2013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978994D-0125-4E8E-93C8-A9574677CE71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708CE2C-5FBC-4B48-9DD6-AF6216C09D62}" type="datetimeFigureOut">
              <a:rPr lang="cs-CZ" smtClean="0"/>
              <a:t>27.7.2013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978994D-0125-4E8E-93C8-A9574677CE71}" type="slidenum">
              <a:rPr lang="cs-CZ" smtClean="0"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708CE2C-5FBC-4B48-9DD6-AF6216C09D62}" type="datetimeFigureOut">
              <a:rPr lang="cs-CZ" smtClean="0"/>
              <a:t>27.7.2013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978994D-0125-4E8E-93C8-A9574677CE7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1708CE2C-5FBC-4B48-9DD6-AF6216C09D62}" type="datetimeFigureOut">
              <a:rPr lang="cs-CZ" smtClean="0"/>
              <a:t>27.7.2013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978994D-0125-4E8E-93C8-A9574677CE71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1708CE2C-5FBC-4B48-9DD6-AF6216C09D62}" type="datetimeFigureOut">
              <a:rPr lang="cs-CZ" smtClean="0"/>
              <a:t>27.7.2013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E978994D-0125-4E8E-93C8-A9574677CE71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nice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708CE2C-5FBC-4B48-9DD6-AF6216C09D62}" type="datetimeFigureOut">
              <a:rPr lang="cs-CZ" smtClean="0"/>
              <a:t>27.7.2013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978994D-0125-4E8E-93C8-A9574677CE7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708CE2C-5FBC-4B48-9DD6-AF6216C09D62}" type="datetimeFigureOut">
              <a:rPr lang="cs-CZ" smtClean="0"/>
              <a:t>27.7.2013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978994D-0125-4E8E-93C8-A9574677CE7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nice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1708CE2C-5FBC-4B48-9DD6-AF6216C09D62}" type="datetimeFigureOut">
              <a:rPr lang="cs-CZ" smtClean="0"/>
              <a:t>27.7.2013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E978994D-0125-4E8E-93C8-A9574677CE71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19672" y="404663"/>
            <a:ext cx="5752407" cy="1409007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4" name="Zástupný symbol pro obsah 2"/>
          <p:cNvSpPr txBox="1">
            <a:spLocks/>
          </p:cNvSpPr>
          <p:nvPr/>
        </p:nvSpPr>
        <p:spPr>
          <a:xfrm>
            <a:off x="876375" y="1813670"/>
            <a:ext cx="7239000" cy="4846320"/>
          </a:xfrm>
          <a:prstGeom prst="rect">
            <a:avLst/>
          </a:prstGeom>
        </p:spPr>
        <p:txBody>
          <a:bodyPr/>
          <a:lstStyle>
            <a:lvl1pPr marL="365760" indent="-256032" algn="l" rtl="0" eaLnBrk="1" latinLnBrk="0" hangingPunct="1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defRPr kumimoji="0"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21792" indent="-228600" algn="l" rtl="0" eaLnBrk="1" latinLnBrk="0" hangingPunct="1">
              <a:spcBef>
                <a:spcPts val="324"/>
              </a:spcBef>
              <a:buClr>
                <a:schemeClr val="accent1"/>
              </a:buClr>
              <a:buFont typeface="Verdana"/>
              <a:buChar char="◦"/>
              <a:defRPr kumimoji="0" sz="2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9536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SzPct val="100000"/>
              <a:buFont typeface="Wingdings 2"/>
              <a:buChar char="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Font typeface="Wingdings 2"/>
              <a:buChar char=""/>
              <a:defRPr kumimoji="0"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Font typeface="Wingdings 2"/>
              <a:buChar char="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002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8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0574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2860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  <a:extLst/>
          </a:lstStyle>
          <a:p>
            <a:r>
              <a:rPr lang="cs-CZ" sz="2400" b="1" dirty="0" smtClean="0"/>
              <a:t>Název školy : </a:t>
            </a:r>
            <a:r>
              <a:rPr lang="cs-CZ" sz="2400" dirty="0" smtClean="0"/>
              <a:t>Základní škola a mateřská škola, Svoboda nad  Úpou, okres Trutnov </a:t>
            </a:r>
          </a:p>
          <a:p>
            <a:r>
              <a:rPr lang="cs-CZ" sz="2400" b="1" dirty="0" smtClean="0"/>
              <a:t>Autor : </a:t>
            </a:r>
            <a:r>
              <a:rPr lang="cs-CZ" sz="2400" dirty="0" smtClean="0"/>
              <a:t>Bc. Lucie Ševčíková                                </a:t>
            </a:r>
            <a:r>
              <a:rPr lang="cs-CZ" sz="2400" b="1" dirty="0" smtClean="0"/>
              <a:t>                          Datum : </a:t>
            </a:r>
            <a:r>
              <a:rPr lang="cs-CZ" sz="2400" dirty="0" smtClean="0"/>
              <a:t>24. 3. 2013</a:t>
            </a:r>
          </a:p>
          <a:p>
            <a:r>
              <a:rPr lang="cs-CZ" sz="2400" b="1" dirty="0" smtClean="0"/>
              <a:t>Název : </a:t>
            </a:r>
            <a:r>
              <a:rPr lang="cs-CZ" sz="2400" dirty="0" smtClean="0"/>
              <a:t>VY_22_INOVACE_2.2.1 AJ6,7k_35 </a:t>
            </a:r>
          </a:p>
          <a:p>
            <a:r>
              <a:rPr lang="cs-CZ" sz="2400" b="1" dirty="0" smtClean="0"/>
              <a:t>Téma : </a:t>
            </a:r>
            <a:r>
              <a:rPr lang="cs-CZ" sz="2400" b="1" dirty="0" err="1" smtClean="0"/>
              <a:t>The</a:t>
            </a:r>
            <a:r>
              <a:rPr lang="cs-CZ" sz="2400" b="1" dirty="0" smtClean="0"/>
              <a:t> UK </a:t>
            </a:r>
            <a:r>
              <a:rPr lang="cs-CZ" sz="2400" b="1" dirty="0" err="1" smtClean="0"/>
              <a:t>quiz</a:t>
            </a:r>
            <a:r>
              <a:rPr lang="cs-CZ" sz="2400" dirty="0" smtClean="0"/>
              <a:t>                                                             </a:t>
            </a:r>
            <a:r>
              <a:rPr lang="cs-CZ" sz="2400" b="1" dirty="0" smtClean="0"/>
              <a:t>Ročník : </a:t>
            </a:r>
            <a:r>
              <a:rPr lang="cs-CZ" sz="2400" dirty="0" smtClean="0"/>
              <a:t>6. a 7. </a:t>
            </a:r>
          </a:p>
          <a:p>
            <a:r>
              <a:rPr lang="cs-CZ" sz="2400" b="1" dirty="0" smtClean="0"/>
              <a:t>Číslo projektu : </a:t>
            </a:r>
            <a:r>
              <a:rPr lang="cs-CZ" sz="2400" dirty="0" smtClean="0"/>
              <a:t>CZ.1.07/1.4.00/21.3068 </a:t>
            </a:r>
          </a:p>
          <a:p>
            <a:pPr marL="0" indent="0">
              <a:buFont typeface="Wingdings 3"/>
              <a:buNone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53790445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620688"/>
            <a:ext cx="8064896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 dirty="0" smtClean="0"/>
              <a:t>Anotace:</a:t>
            </a:r>
          </a:p>
          <a:p>
            <a:pPr algn="just"/>
            <a:r>
              <a:rPr lang="cs-CZ" sz="2400" dirty="0" smtClean="0"/>
              <a:t>Tento digitální materiál je určen k procvičení základních informací o Spojeném království pomocí interaktivního kvízu. Správná odpověď se zobrazí při kliknutí na správné políčko. Materiál je určen především pro žáky 7. ročníku.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46226353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err="1" smtClean="0"/>
              <a:t>How</a:t>
            </a:r>
            <a:r>
              <a:rPr lang="cs-CZ" dirty="0" smtClean="0"/>
              <a:t> much do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know</a:t>
            </a:r>
            <a:r>
              <a:rPr lang="cs-CZ" dirty="0" smtClean="0"/>
              <a:t> </a:t>
            </a:r>
            <a:r>
              <a:rPr lang="cs-CZ" dirty="0" err="1" smtClean="0"/>
              <a:t>about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UK?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QUIZ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335787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The</a:t>
            </a:r>
            <a:r>
              <a:rPr lang="cs-CZ" dirty="0" smtClean="0"/>
              <a:t> United </a:t>
            </a:r>
            <a:r>
              <a:rPr lang="cs-CZ" dirty="0" err="1" smtClean="0"/>
              <a:t>Kingdom</a:t>
            </a:r>
            <a:r>
              <a:rPr lang="cs-CZ" dirty="0" smtClean="0"/>
              <a:t> </a:t>
            </a:r>
            <a:r>
              <a:rPr lang="cs-CZ" dirty="0" err="1" smtClean="0"/>
              <a:t>consists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……… </a:t>
            </a:r>
            <a:r>
              <a:rPr lang="cs-CZ" dirty="0" err="1" smtClean="0"/>
              <a:t>countries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Question</a:t>
            </a:r>
            <a:r>
              <a:rPr lang="cs-CZ" dirty="0" smtClean="0"/>
              <a:t> 1</a:t>
            </a:r>
            <a:endParaRPr lang="cs-CZ" dirty="0"/>
          </a:p>
        </p:txBody>
      </p:sp>
      <p:sp>
        <p:nvSpPr>
          <p:cNvPr id="4" name="Pětiúhelník 3"/>
          <p:cNvSpPr/>
          <p:nvPr/>
        </p:nvSpPr>
        <p:spPr>
          <a:xfrm>
            <a:off x="683568" y="2636912"/>
            <a:ext cx="2808312" cy="576064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err="1" smtClean="0"/>
              <a:t>two</a:t>
            </a:r>
            <a:endParaRPr lang="cs-CZ" sz="3600" dirty="0"/>
          </a:p>
        </p:txBody>
      </p:sp>
      <p:sp>
        <p:nvSpPr>
          <p:cNvPr id="5" name="Pětiúhelník 4"/>
          <p:cNvSpPr/>
          <p:nvPr/>
        </p:nvSpPr>
        <p:spPr>
          <a:xfrm>
            <a:off x="683568" y="3645024"/>
            <a:ext cx="2808312" cy="576064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err="1" smtClean="0"/>
              <a:t>three</a:t>
            </a:r>
            <a:endParaRPr lang="cs-CZ" sz="3600" dirty="0"/>
          </a:p>
        </p:txBody>
      </p:sp>
      <p:sp>
        <p:nvSpPr>
          <p:cNvPr id="6" name="Pětiúhelník 5"/>
          <p:cNvSpPr/>
          <p:nvPr/>
        </p:nvSpPr>
        <p:spPr>
          <a:xfrm>
            <a:off x="4716016" y="2636912"/>
            <a:ext cx="2808312" cy="576064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err="1" smtClean="0"/>
              <a:t>four</a:t>
            </a:r>
            <a:endParaRPr lang="cs-CZ" sz="3600" dirty="0"/>
          </a:p>
        </p:txBody>
      </p:sp>
      <p:sp>
        <p:nvSpPr>
          <p:cNvPr id="7" name="Pětiúhelník 6"/>
          <p:cNvSpPr/>
          <p:nvPr/>
        </p:nvSpPr>
        <p:spPr>
          <a:xfrm>
            <a:off x="4716016" y="3645024"/>
            <a:ext cx="2808312" cy="576064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err="1" smtClean="0"/>
              <a:t>five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7023274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1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2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The</a:t>
            </a:r>
            <a:r>
              <a:rPr lang="cs-CZ" dirty="0" smtClean="0"/>
              <a:t> country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FF0000"/>
                </a:solidFill>
              </a:rPr>
              <a:t>not</a:t>
            </a:r>
            <a:r>
              <a:rPr lang="cs-CZ" dirty="0" smtClean="0"/>
              <a:t> </a:t>
            </a:r>
            <a:r>
              <a:rPr lang="cs-CZ" dirty="0" err="1" smtClean="0"/>
              <a:t>washed</a:t>
            </a:r>
            <a:r>
              <a:rPr lang="cs-CZ" dirty="0" smtClean="0"/>
              <a:t> by…..</a:t>
            </a:r>
          </a:p>
          <a:p>
            <a:pPr marL="109728" indent="0">
              <a:buNone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Question</a:t>
            </a:r>
            <a:r>
              <a:rPr lang="cs-CZ" dirty="0" smtClean="0"/>
              <a:t> 2</a:t>
            </a:r>
            <a:endParaRPr lang="cs-CZ" dirty="0"/>
          </a:p>
        </p:txBody>
      </p:sp>
      <p:sp>
        <p:nvSpPr>
          <p:cNvPr id="4" name="Pětiúhelník 3"/>
          <p:cNvSpPr/>
          <p:nvPr/>
        </p:nvSpPr>
        <p:spPr>
          <a:xfrm>
            <a:off x="683568" y="2636912"/>
            <a:ext cx="2808312" cy="576064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Indian </a:t>
            </a:r>
            <a:r>
              <a:rPr lang="cs-CZ" sz="2800" dirty="0" err="1" smtClean="0"/>
              <a:t>ocean</a:t>
            </a:r>
            <a:endParaRPr lang="cs-CZ" sz="2800" dirty="0"/>
          </a:p>
        </p:txBody>
      </p:sp>
      <p:sp>
        <p:nvSpPr>
          <p:cNvPr id="5" name="Pětiúhelník 4"/>
          <p:cNvSpPr/>
          <p:nvPr/>
        </p:nvSpPr>
        <p:spPr>
          <a:xfrm>
            <a:off x="683568" y="3789040"/>
            <a:ext cx="2808312" cy="576064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/>
              <a:t>Atlantic</a:t>
            </a:r>
            <a:r>
              <a:rPr lang="cs-CZ" sz="2800" dirty="0" smtClean="0"/>
              <a:t> </a:t>
            </a:r>
            <a:r>
              <a:rPr lang="cs-CZ" sz="2800" dirty="0" err="1" smtClean="0"/>
              <a:t>ocean</a:t>
            </a:r>
            <a:endParaRPr lang="cs-CZ" sz="2800" dirty="0"/>
          </a:p>
        </p:txBody>
      </p:sp>
      <p:sp>
        <p:nvSpPr>
          <p:cNvPr id="6" name="Pětiúhelník 5"/>
          <p:cNvSpPr/>
          <p:nvPr/>
        </p:nvSpPr>
        <p:spPr>
          <a:xfrm>
            <a:off x="4932040" y="2636912"/>
            <a:ext cx="2808312" cy="576064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/>
              <a:t>North</a:t>
            </a:r>
            <a:r>
              <a:rPr lang="cs-CZ" sz="2800" dirty="0" smtClean="0"/>
              <a:t> </a:t>
            </a:r>
            <a:r>
              <a:rPr lang="cs-CZ" sz="2800" dirty="0" err="1"/>
              <a:t>S</a:t>
            </a:r>
            <a:r>
              <a:rPr lang="cs-CZ" sz="2800" dirty="0" err="1" smtClean="0"/>
              <a:t>ea</a:t>
            </a:r>
            <a:endParaRPr lang="cs-CZ" sz="2800" dirty="0"/>
          </a:p>
        </p:txBody>
      </p:sp>
      <p:sp>
        <p:nvSpPr>
          <p:cNvPr id="7" name="Pětiúhelník 6"/>
          <p:cNvSpPr/>
          <p:nvPr/>
        </p:nvSpPr>
        <p:spPr>
          <a:xfrm>
            <a:off x="4932040" y="3789040"/>
            <a:ext cx="2808312" cy="576064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/>
              <a:t>Irish</a:t>
            </a:r>
            <a:r>
              <a:rPr lang="cs-CZ" sz="2800" dirty="0" smtClean="0"/>
              <a:t> </a:t>
            </a:r>
            <a:r>
              <a:rPr lang="cs-CZ" sz="2800" dirty="0" err="1" smtClean="0"/>
              <a:t>Sea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5876001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1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2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0" dur="2000" fill="hold"/>
                                        <p:tgtEl>
                                          <p:spTgt spid="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largest</a:t>
            </a:r>
            <a:r>
              <a:rPr lang="cs-CZ" dirty="0" smtClean="0"/>
              <a:t> country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United </a:t>
            </a:r>
            <a:r>
              <a:rPr lang="cs-CZ" dirty="0" err="1" smtClean="0"/>
              <a:t>Kingdom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….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Question</a:t>
            </a:r>
            <a:r>
              <a:rPr lang="cs-CZ" dirty="0" smtClean="0"/>
              <a:t> 3</a:t>
            </a:r>
            <a:endParaRPr lang="cs-CZ" dirty="0"/>
          </a:p>
        </p:txBody>
      </p:sp>
      <p:sp>
        <p:nvSpPr>
          <p:cNvPr id="4" name="Pětiúhelník 3"/>
          <p:cNvSpPr/>
          <p:nvPr/>
        </p:nvSpPr>
        <p:spPr>
          <a:xfrm>
            <a:off x="683568" y="2636912"/>
            <a:ext cx="2808312" cy="576064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Scotland</a:t>
            </a:r>
            <a:endParaRPr lang="cs-CZ" sz="3600" dirty="0"/>
          </a:p>
        </p:txBody>
      </p:sp>
      <p:sp>
        <p:nvSpPr>
          <p:cNvPr id="5" name="Pětiúhelník 4"/>
          <p:cNvSpPr/>
          <p:nvPr/>
        </p:nvSpPr>
        <p:spPr>
          <a:xfrm>
            <a:off x="683568" y="3933056"/>
            <a:ext cx="2808312" cy="576064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err="1" smtClean="0"/>
              <a:t>England</a:t>
            </a:r>
            <a:endParaRPr lang="cs-CZ" sz="3600" dirty="0"/>
          </a:p>
        </p:txBody>
      </p:sp>
      <p:sp>
        <p:nvSpPr>
          <p:cNvPr id="6" name="Pětiúhelník 5"/>
          <p:cNvSpPr/>
          <p:nvPr/>
        </p:nvSpPr>
        <p:spPr>
          <a:xfrm>
            <a:off x="4788024" y="2636912"/>
            <a:ext cx="2808312" cy="576064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Wales</a:t>
            </a:r>
            <a:endParaRPr lang="cs-CZ" sz="3600" dirty="0"/>
          </a:p>
        </p:txBody>
      </p:sp>
      <p:sp>
        <p:nvSpPr>
          <p:cNvPr id="7" name="Pětiúhelník 6"/>
          <p:cNvSpPr/>
          <p:nvPr/>
        </p:nvSpPr>
        <p:spPr>
          <a:xfrm>
            <a:off x="4788024" y="3933056"/>
            <a:ext cx="2808312" cy="576064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/>
              <a:t>Northern</a:t>
            </a:r>
            <a:r>
              <a:rPr lang="cs-CZ" sz="2400" dirty="0" smtClean="0"/>
              <a:t> </a:t>
            </a:r>
            <a:r>
              <a:rPr lang="cs-CZ" sz="2400" dirty="0" err="1" smtClean="0"/>
              <a:t>Ireland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6895721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1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2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0" dur="2000" fill="hold"/>
                                        <p:tgtEl>
                                          <p:spTgt spid="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Which</a:t>
            </a:r>
            <a:r>
              <a:rPr lang="cs-CZ" dirty="0" smtClean="0"/>
              <a:t> city </a:t>
            </a:r>
            <a:r>
              <a:rPr lang="cs-CZ" dirty="0" err="1" smtClean="0"/>
              <a:t>were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Beatles </a:t>
            </a:r>
            <a:r>
              <a:rPr lang="cs-CZ" dirty="0" err="1" smtClean="0"/>
              <a:t>from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Question</a:t>
            </a:r>
            <a:r>
              <a:rPr lang="cs-CZ" dirty="0" smtClean="0"/>
              <a:t> 4</a:t>
            </a:r>
            <a:endParaRPr lang="cs-CZ" dirty="0"/>
          </a:p>
        </p:txBody>
      </p:sp>
      <p:sp>
        <p:nvSpPr>
          <p:cNvPr id="4" name="Pětiúhelník 3"/>
          <p:cNvSpPr/>
          <p:nvPr/>
        </p:nvSpPr>
        <p:spPr>
          <a:xfrm>
            <a:off x="683568" y="2636912"/>
            <a:ext cx="2808312" cy="576064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London</a:t>
            </a:r>
            <a:endParaRPr lang="cs-CZ" sz="3600" dirty="0"/>
          </a:p>
        </p:txBody>
      </p:sp>
      <p:sp>
        <p:nvSpPr>
          <p:cNvPr id="5" name="Pětiúhelník 4"/>
          <p:cNvSpPr/>
          <p:nvPr/>
        </p:nvSpPr>
        <p:spPr>
          <a:xfrm>
            <a:off x="703365" y="3815114"/>
            <a:ext cx="2808312" cy="576064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Manchester</a:t>
            </a:r>
            <a:endParaRPr lang="cs-CZ" sz="3200" dirty="0"/>
          </a:p>
        </p:txBody>
      </p:sp>
      <p:sp>
        <p:nvSpPr>
          <p:cNvPr id="6" name="Pětiúhelník 5"/>
          <p:cNvSpPr/>
          <p:nvPr/>
        </p:nvSpPr>
        <p:spPr>
          <a:xfrm>
            <a:off x="4788024" y="2636912"/>
            <a:ext cx="2808312" cy="576064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Brighton</a:t>
            </a:r>
            <a:endParaRPr lang="cs-CZ" sz="3600" dirty="0"/>
          </a:p>
        </p:txBody>
      </p:sp>
      <p:sp>
        <p:nvSpPr>
          <p:cNvPr id="7" name="Pětiúhelník 6"/>
          <p:cNvSpPr/>
          <p:nvPr/>
        </p:nvSpPr>
        <p:spPr>
          <a:xfrm>
            <a:off x="4788024" y="3815114"/>
            <a:ext cx="2808312" cy="576064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Liverpool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3224935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2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0" dur="2000" fill="hold"/>
                                        <p:tgtEl>
                                          <p:spTgt spid="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Big Ben?</a:t>
            </a:r>
          </a:p>
          <a:p>
            <a:pPr marL="109728" indent="0">
              <a:buNone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Question</a:t>
            </a:r>
            <a:r>
              <a:rPr lang="cs-CZ" dirty="0" smtClean="0"/>
              <a:t> 5</a:t>
            </a:r>
            <a:endParaRPr lang="cs-CZ" dirty="0"/>
          </a:p>
        </p:txBody>
      </p:sp>
      <p:sp>
        <p:nvSpPr>
          <p:cNvPr id="4" name="Pětiúhelník 3"/>
          <p:cNvSpPr/>
          <p:nvPr/>
        </p:nvSpPr>
        <p:spPr>
          <a:xfrm>
            <a:off x="683568" y="2636912"/>
            <a:ext cx="2808312" cy="576064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A </a:t>
            </a:r>
            <a:r>
              <a:rPr lang="cs-CZ" sz="3600" dirty="0" err="1" smtClean="0"/>
              <a:t>tower</a:t>
            </a:r>
            <a:endParaRPr lang="cs-CZ" sz="3600" dirty="0"/>
          </a:p>
        </p:txBody>
      </p:sp>
      <p:sp>
        <p:nvSpPr>
          <p:cNvPr id="5" name="Pětiúhelník 4"/>
          <p:cNvSpPr/>
          <p:nvPr/>
        </p:nvSpPr>
        <p:spPr>
          <a:xfrm>
            <a:off x="684637" y="4077072"/>
            <a:ext cx="2808312" cy="576064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A </a:t>
            </a:r>
            <a:r>
              <a:rPr lang="cs-CZ" sz="3600" dirty="0" err="1" smtClean="0"/>
              <a:t>palace</a:t>
            </a:r>
            <a:endParaRPr lang="cs-CZ" sz="3600" dirty="0"/>
          </a:p>
        </p:txBody>
      </p:sp>
      <p:sp>
        <p:nvSpPr>
          <p:cNvPr id="6" name="Pětiúhelník 5"/>
          <p:cNvSpPr/>
          <p:nvPr/>
        </p:nvSpPr>
        <p:spPr>
          <a:xfrm>
            <a:off x="5436096" y="2636912"/>
            <a:ext cx="2808312" cy="576064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A bell</a:t>
            </a:r>
            <a:endParaRPr lang="cs-CZ" sz="3600" dirty="0"/>
          </a:p>
        </p:txBody>
      </p:sp>
      <p:sp>
        <p:nvSpPr>
          <p:cNvPr id="7" name="Pětiúhelník 6"/>
          <p:cNvSpPr/>
          <p:nvPr/>
        </p:nvSpPr>
        <p:spPr>
          <a:xfrm>
            <a:off x="5436096" y="4077072"/>
            <a:ext cx="2808312" cy="576064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A </a:t>
            </a:r>
            <a:r>
              <a:rPr lang="cs-CZ" sz="3600" dirty="0" err="1" smtClean="0"/>
              <a:t>clock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38977652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2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0" dur="2000" fill="hold"/>
                                        <p:tgtEl>
                                          <p:spTgt spid="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UK´s</a:t>
            </a:r>
            <a:r>
              <a:rPr lang="cs-CZ" dirty="0" smtClean="0"/>
              <a:t> </a:t>
            </a:r>
            <a:r>
              <a:rPr lang="cs-CZ" dirty="0" err="1" smtClean="0"/>
              <a:t>favourite</a:t>
            </a:r>
            <a:r>
              <a:rPr lang="cs-CZ" dirty="0" smtClean="0"/>
              <a:t> drink?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Question</a:t>
            </a:r>
            <a:r>
              <a:rPr lang="cs-CZ" dirty="0" smtClean="0"/>
              <a:t> 6</a:t>
            </a:r>
            <a:endParaRPr lang="cs-CZ" dirty="0"/>
          </a:p>
        </p:txBody>
      </p:sp>
      <p:sp>
        <p:nvSpPr>
          <p:cNvPr id="4" name="Pětiúhelník 3"/>
          <p:cNvSpPr/>
          <p:nvPr/>
        </p:nvSpPr>
        <p:spPr>
          <a:xfrm>
            <a:off x="683568" y="2636912"/>
            <a:ext cx="2808312" cy="576064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err="1" smtClean="0"/>
              <a:t>beer</a:t>
            </a:r>
            <a:endParaRPr lang="cs-CZ" sz="3600" dirty="0"/>
          </a:p>
        </p:txBody>
      </p:sp>
      <p:sp>
        <p:nvSpPr>
          <p:cNvPr id="5" name="Pětiúhelník 4"/>
          <p:cNvSpPr/>
          <p:nvPr/>
        </p:nvSpPr>
        <p:spPr>
          <a:xfrm>
            <a:off x="683568" y="4221088"/>
            <a:ext cx="2808312" cy="576064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err="1" smtClean="0"/>
              <a:t>tea</a:t>
            </a:r>
            <a:endParaRPr lang="cs-CZ" sz="3600" dirty="0"/>
          </a:p>
        </p:txBody>
      </p:sp>
      <p:sp>
        <p:nvSpPr>
          <p:cNvPr id="6" name="Pětiúhelník 5"/>
          <p:cNvSpPr/>
          <p:nvPr/>
        </p:nvSpPr>
        <p:spPr>
          <a:xfrm>
            <a:off x="4788024" y="2636912"/>
            <a:ext cx="2808312" cy="576064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err="1" smtClean="0"/>
              <a:t>coffee</a:t>
            </a:r>
            <a:endParaRPr lang="cs-CZ" sz="3600" dirty="0"/>
          </a:p>
        </p:txBody>
      </p:sp>
      <p:sp>
        <p:nvSpPr>
          <p:cNvPr id="7" name="Pětiúhelník 6"/>
          <p:cNvSpPr/>
          <p:nvPr/>
        </p:nvSpPr>
        <p:spPr>
          <a:xfrm>
            <a:off x="4788024" y="4221088"/>
            <a:ext cx="2808312" cy="576064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whisky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21737262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1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2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0" dur="2000" fill="hold"/>
                                        <p:tgtEl>
                                          <p:spTgt spid="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name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Queen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England</a:t>
            </a:r>
            <a:r>
              <a:rPr lang="cs-CZ" dirty="0" smtClean="0"/>
              <a:t>?</a:t>
            </a:r>
          </a:p>
          <a:p>
            <a:pPr marL="109728" indent="0">
              <a:buNone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Question</a:t>
            </a:r>
            <a:r>
              <a:rPr lang="cs-CZ" dirty="0" smtClean="0"/>
              <a:t> 7</a:t>
            </a:r>
            <a:endParaRPr lang="cs-CZ" dirty="0"/>
          </a:p>
        </p:txBody>
      </p:sp>
      <p:sp>
        <p:nvSpPr>
          <p:cNvPr id="4" name="Pětiúhelník 3"/>
          <p:cNvSpPr/>
          <p:nvPr/>
        </p:nvSpPr>
        <p:spPr>
          <a:xfrm>
            <a:off x="683568" y="2636912"/>
            <a:ext cx="2808312" cy="576064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Mary I</a:t>
            </a:r>
            <a:endParaRPr lang="cs-CZ" sz="3600" dirty="0"/>
          </a:p>
        </p:txBody>
      </p:sp>
      <p:sp>
        <p:nvSpPr>
          <p:cNvPr id="5" name="Pětiúhelník 4"/>
          <p:cNvSpPr/>
          <p:nvPr/>
        </p:nvSpPr>
        <p:spPr>
          <a:xfrm>
            <a:off x="683568" y="3861048"/>
            <a:ext cx="2808312" cy="576064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Elizabeth I</a:t>
            </a:r>
            <a:endParaRPr lang="cs-CZ" sz="3600" dirty="0"/>
          </a:p>
        </p:txBody>
      </p:sp>
      <p:sp>
        <p:nvSpPr>
          <p:cNvPr id="6" name="Pětiúhelník 5"/>
          <p:cNvSpPr/>
          <p:nvPr/>
        </p:nvSpPr>
        <p:spPr>
          <a:xfrm>
            <a:off x="4748839" y="2636912"/>
            <a:ext cx="2808312" cy="576064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Elizabeth II</a:t>
            </a:r>
            <a:endParaRPr lang="cs-CZ" sz="3600" dirty="0"/>
          </a:p>
        </p:txBody>
      </p:sp>
      <p:sp>
        <p:nvSpPr>
          <p:cNvPr id="7" name="Pětiúhelník 6"/>
          <p:cNvSpPr/>
          <p:nvPr/>
        </p:nvSpPr>
        <p:spPr>
          <a:xfrm>
            <a:off x="4748839" y="3861048"/>
            <a:ext cx="2808312" cy="576064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Kate I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18008009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2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0" dur="2000" fill="hold"/>
                                        <p:tgtEl>
                                          <p:spTgt spid="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typical</a:t>
            </a:r>
            <a:r>
              <a:rPr lang="cs-CZ" dirty="0" smtClean="0"/>
              <a:t> </a:t>
            </a:r>
            <a:r>
              <a:rPr lang="cs-CZ" dirty="0" err="1" smtClean="0"/>
              <a:t>national</a:t>
            </a:r>
            <a:r>
              <a:rPr lang="cs-CZ" dirty="0" smtClean="0"/>
              <a:t> food?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Question</a:t>
            </a:r>
            <a:r>
              <a:rPr lang="cs-CZ" dirty="0" smtClean="0"/>
              <a:t> 8</a:t>
            </a:r>
            <a:endParaRPr lang="cs-CZ" dirty="0"/>
          </a:p>
        </p:txBody>
      </p:sp>
      <p:sp>
        <p:nvSpPr>
          <p:cNvPr id="4" name="Pětiúhelník 3"/>
          <p:cNvSpPr/>
          <p:nvPr/>
        </p:nvSpPr>
        <p:spPr>
          <a:xfrm>
            <a:off x="683568" y="2636912"/>
            <a:ext cx="2808312" cy="576064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/>
              <a:t>Fish</a:t>
            </a:r>
            <a:r>
              <a:rPr lang="cs-CZ" sz="2800" dirty="0" smtClean="0"/>
              <a:t> and </a:t>
            </a:r>
            <a:r>
              <a:rPr lang="cs-CZ" sz="2800" dirty="0" err="1" smtClean="0"/>
              <a:t>chips</a:t>
            </a:r>
            <a:endParaRPr lang="cs-CZ" sz="2800" dirty="0"/>
          </a:p>
        </p:txBody>
      </p:sp>
      <p:sp>
        <p:nvSpPr>
          <p:cNvPr id="5" name="Pětiúhelník 4"/>
          <p:cNvSpPr/>
          <p:nvPr/>
        </p:nvSpPr>
        <p:spPr>
          <a:xfrm>
            <a:off x="712703" y="4005064"/>
            <a:ext cx="2808312" cy="576064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err="1" smtClean="0"/>
              <a:t>pie</a:t>
            </a:r>
            <a:endParaRPr lang="cs-CZ" sz="3600" dirty="0"/>
          </a:p>
        </p:txBody>
      </p:sp>
      <p:sp>
        <p:nvSpPr>
          <p:cNvPr id="6" name="Pětiúhelník 5"/>
          <p:cNvSpPr/>
          <p:nvPr/>
        </p:nvSpPr>
        <p:spPr>
          <a:xfrm>
            <a:off x="5076056" y="2636912"/>
            <a:ext cx="2808312" cy="576064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lasagne</a:t>
            </a:r>
            <a:endParaRPr lang="cs-CZ" sz="3600" dirty="0"/>
          </a:p>
        </p:txBody>
      </p:sp>
      <p:sp>
        <p:nvSpPr>
          <p:cNvPr id="7" name="Pětiúhelník 6"/>
          <p:cNvSpPr/>
          <p:nvPr/>
        </p:nvSpPr>
        <p:spPr>
          <a:xfrm>
            <a:off x="5076056" y="4005064"/>
            <a:ext cx="2808312" cy="576064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Hot dog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16933997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1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2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0" dur="2000" fill="hold"/>
                                        <p:tgtEl>
                                          <p:spTgt spid="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In </a:t>
            </a:r>
            <a:r>
              <a:rPr lang="cs-CZ" dirty="0"/>
              <a:t>S</a:t>
            </a:r>
            <a:r>
              <a:rPr lang="cs-CZ" dirty="0" smtClean="0"/>
              <a:t>cotland </a:t>
            </a:r>
            <a:r>
              <a:rPr lang="cs-CZ" dirty="0" err="1" smtClean="0"/>
              <a:t>there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a </a:t>
            </a:r>
            <a:r>
              <a:rPr lang="cs-CZ" dirty="0" err="1" smtClean="0"/>
              <a:t>famous</a:t>
            </a:r>
            <a:r>
              <a:rPr lang="cs-CZ" dirty="0" smtClean="0"/>
              <a:t> monster </a:t>
            </a:r>
            <a:r>
              <a:rPr lang="cs-CZ" dirty="0" err="1" smtClean="0"/>
              <a:t>called</a:t>
            </a:r>
            <a:r>
              <a:rPr lang="cs-CZ" dirty="0" smtClean="0"/>
              <a:t>….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Question</a:t>
            </a:r>
            <a:r>
              <a:rPr lang="cs-CZ" dirty="0" smtClean="0"/>
              <a:t> 9</a:t>
            </a:r>
            <a:endParaRPr lang="cs-CZ" dirty="0"/>
          </a:p>
        </p:txBody>
      </p:sp>
      <p:sp>
        <p:nvSpPr>
          <p:cNvPr id="4" name="Pětiúhelník 3"/>
          <p:cNvSpPr/>
          <p:nvPr/>
        </p:nvSpPr>
        <p:spPr>
          <a:xfrm>
            <a:off x="683568" y="2636912"/>
            <a:ext cx="2808312" cy="576064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Lochie</a:t>
            </a:r>
            <a:endParaRPr lang="cs-CZ" sz="3600" dirty="0"/>
          </a:p>
        </p:txBody>
      </p:sp>
      <p:sp>
        <p:nvSpPr>
          <p:cNvPr id="5" name="Pětiúhelník 4"/>
          <p:cNvSpPr/>
          <p:nvPr/>
        </p:nvSpPr>
        <p:spPr>
          <a:xfrm>
            <a:off x="683568" y="4005064"/>
            <a:ext cx="2808312" cy="576064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err="1" smtClean="0"/>
              <a:t>Scotie</a:t>
            </a:r>
            <a:endParaRPr lang="cs-CZ" sz="3600" dirty="0"/>
          </a:p>
        </p:txBody>
      </p:sp>
      <p:sp>
        <p:nvSpPr>
          <p:cNvPr id="6" name="Pětiúhelník 5"/>
          <p:cNvSpPr/>
          <p:nvPr/>
        </p:nvSpPr>
        <p:spPr>
          <a:xfrm>
            <a:off x="5076056" y="2636912"/>
            <a:ext cx="2808312" cy="576064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err="1" smtClean="0"/>
              <a:t>Winnie</a:t>
            </a:r>
            <a:endParaRPr lang="cs-CZ" sz="3600" dirty="0"/>
          </a:p>
        </p:txBody>
      </p:sp>
      <p:sp>
        <p:nvSpPr>
          <p:cNvPr id="7" name="Pětiúhelník 6"/>
          <p:cNvSpPr/>
          <p:nvPr/>
        </p:nvSpPr>
        <p:spPr>
          <a:xfrm>
            <a:off x="5076056" y="3992844"/>
            <a:ext cx="2808312" cy="576064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err="1" smtClean="0"/>
              <a:t>Nessie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33231355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2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0" dur="2000" fill="hold"/>
                                        <p:tgtEl>
                                          <p:spTgt spid="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Thames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name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….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Question</a:t>
            </a:r>
            <a:r>
              <a:rPr lang="cs-CZ" dirty="0" smtClean="0"/>
              <a:t> 10</a:t>
            </a:r>
            <a:endParaRPr lang="cs-CZ" dirty="0"/>
          </a:p>
        </p:txBody>
      </p:sp>
      <p:sp>
        <p:nvSpPr>
          <p:cNvPr id="4" name="Pětiúhelník 3"/>
          <p:cNvSpPr/>
          <p:nvPr/>
        </p:nvSpPr>
        <p:spPr>
          <a:xfrm>
            <a:off x="683568" y="2636912"/>
            <a:ext cx="2808312" cy="576064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err="1" smtClean="0"/>
              <a:t>bridge</a:t>
            </a:r>
            <a:endParaRPr lang="cs-CZ" sz="3600" dirty="0"/>
          </a:p>
        </p:txBody>
      </p:sp>
      <p:sp>
        <p:nvSpPr>
          <p:cNvPr id="5" name="Pětiúhelník 4"/>
          <p:cNvSpPr/>
          <p:nvPr/>
        </p:nvSpPr>
        <p:spPr>
          <a:xfrm>
            <a:off x="683568" y="3861048"/>
            <a:ext cx="2808312" cy="576064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err="1" smtClean="0"/>
              <a:t>river</a:t>
            </a:r>
            <a:endParaRPr lang="cs-CZ" sz="3600" dirty="0"/>
          </a:p>
        </p:txBody>
      </p:sp>
      <p:sp>
        <p:nvSpPr>
          <p:cNvPr id="6" name="Pětiúhelník 5"/>
          <p:cNvSpPr/>
          <p:nvPr/>
        </p:nvSpPr>
        <p:spPr>
          <a:xfrm>
            <a:off x="4932040" y="2636912"/>
            <a:ext cx="2808312" cy="576064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err="1" smtClean="0"/>
              <a:t>castle</a:t>
            </a:r>
            <a:endParaRPr lang="cs-CZ" sz="3600" dirty="0"/>
          </a:p>
        </p:txBody>
      </p:sp>
      <p:sp>
        <p:nvSpPr>
          <p:cNvPr id="7" name="Pětiúhelník 6"/>
          <p:cNvSpPr/>
          <p:nvPr/>
        </p:nvSpPr>
        <p:spPr>
          <a:xfrm>
            <a:off x="4932040" y="3861048"/>
            <a:ext cx="2808312" cy="576064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err="1" smtClean="0"/>
              <a:t>town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26555808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1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2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0" dur="2000" fill="hold"/>
                                        <p:tgtEl>
                                          <p:spTgt spid="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51</TotalTime>
  <Words>248</Words>
  <Application>Microsoft Office PowerPoint</Application>
  <PresentationFormat>Předvádění na obrazovce (4:3)</PresentationFormat>
  <Paragraphs>69</Paragraphs>
  <Slides>13</Slides>
  <Notes>0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Shluk</vt:lpstr>
      <vt:lpstr>Prezentace aplikace PowerPoint</vt:lpstr>
      <vt:lpstr>Prezentace aplikace PowerPoint</vt:lpstr>
      <vt:lpstr>How much do you know about the UK?</vt:lpstr>
      <vt:lpstr>Question 1</vt:lpstr>
      <vt:lpstr>Question 2</vt:lpstr>
      <vt:lpstr>Question 3</vt:lpstr>
      <vt:lpstr>Question 4</vt:lpstr>
      <vt:lpstr>Question 5</vt:lpstr>
      <vt:lpstr>Question 6</vt:lpstr>
      <vt:lpstr>Question 7</vt:lpstr>
      <vt:lpstr>Question 8</vt:lpstr>
      <vt:lpstr>Question 9</vt:lpstr>
      <vt:lpstr>Question 10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How much do you know about the UK?</dc:title>
  <dc:creator>pc</dc:creator>
  <cp:lastModifiedBy>pc</cp:lastModifiedBy>
  <cp:revision>7</cp:revision>
  <dcterms:created xsi:type="dcterms:W3CDTF">2013-07-27T09:36:23Z</dcterms:created>
  <dcterms:modified xsi:type="dcterms:W3CDTF">2013-07-27T10:27:30Z</dcterms:modified>
</cp:coreProperties>
</file>