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B3E9E22-17D1-4251-8634-28D29B7E6055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A21EF83-8204-4977-B6ED-0052C4541FD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3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2011680"/>
            <a:ext cx="7239000" cy="4846320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b="1" dirty="0" smtClean="0"/>
              <a:t>Název školy : </a:t>
            </a:r>
            <a:r>
              <a:rPr lang="cs-CZ" sz="2400" dirty="0" smtClean="0"/>
              <a:t>Základní škola a mateřská škola, Svoboda nad  Úpou, okres Trutnov </a:t>
            </a:r>
          </a:p>
          <a:p>
            <a:r>
              <a:rPr lang="cs-CZ" sz="2400" b="1" dirty="0" smtClean="0"/>
              <a:t>Autor : </a:t>
            </a:r>
            <a:r>
              <a:rPr lang="cs-CZ" sz="2400" dirty="0" smtClean="0"/>
              <a:t>Bc. Lucie Ševčíková                                </a:t>
            </a:r>
            <a:r>
              <a:rPr lang="cs-CZ" sz="2400" b="1" dirty="0" smtClean="0"/>
              <a:t>                          Datum : </a:t>
            </a:r>
            <a:r>
              <a:rPr lang="cs-CZ" sz="2400" dirty="0" smtClean="0"/>
              <a:t>24. </a:t>
            </a:r>
            <a:r>
              <a:rPr lang="cs-CZ" sz="2400" dirty="0" smtClean="0"/>
              <a:t>4. </a:t>
            </a:r>
            <a:r>
              <a:rPr lang="cs-CZ" sz="2400" dirty="0" smtClean="0"/>
              <a:t>2013</a:t>
            </a:r>
          </a:p>
          <a:p>
            <a:r>
              <a:rPr lang="cs-CZ" sz="2400" b="1" dirty="0" smtClean="0"/>
              <a:t>Název : </a:t>
            </a:r>
            <a:r>
              <a:rPr lang="cs-CZ" sz="2400" dirty="0" smtClean="0"/>
              <a:t>VY_22_INOVACE_2.2.1 </a:t>
            </a:r>
            <a:r>
              <a:rPr lang="cs-CZ" sz="2400" dirty="0" smtClean="0"/>
              <a:t>AJ6,7k_36 </a:t>
            </a:r>
            <a:endParaRPr lang="cs-CZ" sz="2400" dirty="0" smtClean="0"/>
          </a:p>
          <a:p>
            <a:r>
              <a:rPr lang="cs-CZ" sz="2400" b="1" dirty="0" smtClean="0"/>
              <a:t>Téma : </a:t>
            </a:r>
            <a:r>
              <a:rPr lang="cs-CZ" sz="2400" b="1" dirty="0" err="1" smtClean="0"/>
              <a:t>Space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vocabulary</a:t>
            </a:r>
            <a:r>
              <a:rPr lang="cs-CZ" sz="2400" dirty="0" smtClean="0"/>
              <a:t>                                                            </a:t>
            </a:r>
            <a:r>
              <a:rPr lang="cs-CZ" sz="2400" b="1" dirty="0" smtClean="0"/>
              <a:t>Ročník </a:t>
            </a:r>
            <a:r>
              <a:rPr lang="cs-CZ" sz="2400" b="1" dirty="0" smtClean="0"/>
              <a:t>: </a:t>
            </a:r>
            <a:r>
              <a:rPr lang="cs-CZ" sz="2400" dirty="0" smtClean="0"/>
              <a:t>6. a 7. </a:t>
            </a:r>
          </a:p>
          <a:p>
            <a:r>
              <a:rPr lang="cs-CZ" sz="2400" b="1" dirty="0" smtClean="0"/>
              <a:t>Číslo projektu : </a:t>
            </a:r>
            <a:r>
              <a:rPr lang="cs-CZ" sz="2400" dirty="0" smtClean="0"/>
              <a:t>CZ.1.07/1.4.00/21.3068 </a:t>
            </a:r>
          </a:p>
          <a:p>
            <a:pPr marL="0" indent="0">
              <a:buFont typeface="Wingdings 3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4552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069" y="673192"/>
            <a:ext cx="813434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Anotace:</a:t>
            </a:r>
          </a:p>
          <a:p>
            <a:pPr algn="just"/>
            <a:r>
              <a:rPr lang="cs-CZ" sz="3200" dirty="0" smtClean="0"/>
              <a:t>Tato prezentace  je určena k procvičení a naučení slovní zásoby na téma vesmír pomocí hry. Jako nápověda jsou do slov postupně doplňována písmenka. Materiál je určen pro žáky 6. a 7. ročníku.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58271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Space</a:t>
            </a:r>
            <a:r>
              <a:rPr lang="cs-CZ" dirty="0" smtClean="0"/>
              <a:t> </a:t>
            </a:r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05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planets</a:t>
            </a:r>
            <a:r>
              <a:rPr lang="cs-CZ" dirty="0" smtClean="0"/>
              <a:t> </a:t>
            </a:r>
            <a:r>
              <a:rPr lang="cs-CZ" dirty="0" err="1" smtClean="0"/>
              <a:t>rotate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2014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35896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N</a:t>
            </a:r>
          </a:p>
        </p:txBody>
      </p:sp>
      <p:pic>
        <p:nvPicPr>
          <p:cNvPr id="1027" name="Picture 3" descr="C:\Users\pc\AppData\Local\Microsoft\Windows\Temporary Internet Files\Content.IE5\PZBW4U0R\MC900331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607" y="2780928"/>
            <a:ext cx="2773388" cy="282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8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sometimes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moving</a:t>
            </a:r>
            <a:r>
              <a:rPr lang="cs-CZ" dirty="0" smtClean="0"/>
              <a:t> </a:t>
            </a:r>
            <a:r>
              <a:rPr lang="cs-CZ" dirty="0" err="1" smtClean="0"/>
              <a:t>space</a:t>
            </a:r>
            <a:r>
              <a:rPr lang="cs-CZ" dirty="0" smtClean="0"/>
              <a:t> </a:t>
            </a:r>
            <a:r>
              <a:rPr lang="cs-CZ" dirty="0" err="1" smtClean="0"/>
              <a:t>object</a:t>
            </a:r>
            <a:r>
              <a:rPr lang="cs-CZ" dirty="0" smtClean="0"/>
              <a:t> as a </a:t>
            </a:r>
            <a:r>
              <a:rPr lang="cs-CZ" dirty="0" err="1" smtClean="0"/>
              <a:t>bright</a:t>
            </a:r>
            <a:r>
              <a:rPr lang="cs-CZ" dirty="0" smtClean="0"/>
              <a:t> line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2132856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C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91722" y="2132856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71842" y="2132856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M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51962" y="2132856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32082" y="2132856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T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6Z0OC1FH\MC900438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082" y="3284984"/>
            <a:ext cx="3027931" cy="3027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033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Our</a:t>
            </a:r>
            <a:r>
              <a:rPr lang="cs-CZ" dirty="0" smtClean="0"/>
              <a:t> planet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8762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91319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71439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8" name="Obdélník 7"/>
          <p:cNvSpPr/>
          <p:nvPr/>
        </p:nvSpPr>
        <p:spPr>
          <a:xfrm>
            <a:off x="4432056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T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13423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H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IAD0R07J\MP900430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338" y="3212976"/>
            <a:ext cx="3765642" cy="291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0925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spot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space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absorbs</a:t>
            </a:r>
            <a:r>
              <a:rPr lang="cs-CZ" dirty="0" smtClean="0"/>
              <a:t> </a:t>
            </a:r>
            <a:r>
              <a:rPr lang="cs-CZ" dirty="0" err="1" smtClean="0"/>
              <a:t>everything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B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774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L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7984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C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89046" y="191683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87624" y="350100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H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350100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4" y="350100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L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7984" y="350100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332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Sun and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planets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rotate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L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R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335699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3728" y="335699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03848" y="3358983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3968" y="335699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T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64088" y="3356992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44208" y="3358983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M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astronomy,celestial,heavenly bodies,nature,orbits,orbs,planets,solar systems,spheres,sta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653136"/>
            <a:ext cx="2087513" cy="20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51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points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lights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night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1857191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T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1857191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R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48745" y="1857191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6D9L8HGA\MC9004282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006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elestial bodies,dust,clouds,nature,stars,twinkling,web animations,web elements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396" y="3140968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47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gases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surround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936104" y="1124744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72208" y="1637215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T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08312" y="2005546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M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44416" y="2443893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80520" y="2918164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16624" y="3374473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P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43275" y="3830782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H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479379" y="4297582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52728" y="5085184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R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18825" y="5541493"/>
            <a:ext cx="936104" cy="91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7170" name="Picture 2" descr="atmosphere,clouds,heavens,serene,clear skies,PresentationPr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5" y="31955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60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……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planet.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M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33359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3479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9376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N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8195" name="Picture 3" descr="C:\Users\pc\AppData\Local\Microsoft\Windows\Temporary Internet Files\Content.IE5\OPDU3BYU\MP9002892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910" y="3645024"/>
            <a:ext cx="3657600" cy="234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745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creature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4360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2372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L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I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1852464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N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9218" name="Picture 2" descr="C:\Users\pc\AppData\Local\Microsoft\Windows\Temporary Internet Files\Content.IE5\N5F5KTG6\MC9004283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369" y="3140968"/>
            <a:ext cx="3022883" cy="31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39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prezentaci byly použity kliparty z </a:t>
            </a:r>
            <a:r>
              <a:rPr lang="cs-CZ" u="sng" dirty="0">
                <a:hlinkClick r:id="rId2"/>
              </a:rPr>
              <a:t>http://office.microsoft.com/cs-cz/images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5591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1372</TotalTime>
  <Words>235</Words>
  <Application>Microsoft Office PowerPoint</Application>
  <PresentationFormat>Předvádění na obrazovce (4:3)</PresentationFormat>
  <Paragraphs>75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Prezentace aplikace PowerPoint</vt:lpstr>
      <vt:lpstr>Space vocabulary</vt:lpstr>
      <vt:lpstr>The centre of our system around which all planets rotate.</vt:lpstr>
      <vt:lpstr>You sometimes can see this moving space object as a bright line in the sky</vt:lpstr>
      <vt:lpstr>Our planet is called the…..</vt:lpstr>
      <vt:lpstr>A spot in the space which absorbs everything around</vt:lpstr>
      <vt:lpstr>The Sun and other planets which rotate around it</vt:lpstr>
      <vt:lpstr>The points of lights you can see at the sky in the night</vt:lpstr>
      <vt:lpstr>The gases that surround our planet</vt:lpstr>
      <vt:lpstr>The…… goes around our planet.</vt:lpstr>
      <vt:lpstr>A creature from another planet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Space vocabulary</dc:title>
  <dc:creator>pc</dc:creator>
  <cp:lastModifiedBy>pc</cp:lastModifiedBy>
  <cp:revision>8</cp:revision>
  <dcterms:created xsi:type="dcterms:W3CDTF">2013-07-27T10:34:48Z</dcterms:created>
  <dcterms:modified xsi:type="dcterms:W3CDTF">2013-07-28T09:27:39Z</dcterms:modified>
</cp:coreProperties>
</file>