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68" r:id="rId2"/>
    <p:sldId id="269" r:id="rId3"/>
    <p:sldId id="256" r:id="rId4"/>
    <p:sldId id="258" r:id="rId5"/>
    <p:sldId id="260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A43B6C-819F-401A-9859-F5776873C27F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EFA516-6982-49D9-BD68-AEC7E6D58CF8}">
      <dgm:prSet phldrT="[Text]"/>
      <dgm:spPr/>
      <dgm:t>
        <a:bodyPr/>
        <a:lstStyle/>
        <a:p>
          <a:r>
            <a:rPr lang="cs-CZ" dirty="0" err="1" smtClean="0"/>
            <a:t>worked</a:t>
          </a:r>
          <a:endParaRPr lang="cs-CZ" dirty="0"/>
        </a:p>
      </dgm:t>
    </dgm:pt>
    <dgm:pt modelId="{412B476E-27B9-4B51-AE69-015847C1CB9C}" type="parTrans" cxnId="{2043AF07-D0BE-411F-9389-A8DA7627680A}">
      <dgm:prSet/>
      <dgm:spPr/>
      <dgm:t>
        <a:bodyPr/>
        <a:lstStyle/>
        <a:p>
          <a:endParaRPr lang="cs-CZ"/>
        </a:p>
      </dgm:t>
    </dgm:pt>
    <dgm:pt modelId="{46662BFE-003F-4CE3-A96A-DB9415A8C8BC}" type="sibTrans" cxnId="{2043AF07-D0BE-411F-9389-A8DA7627680A}">
      <dgm:prSet/>
      <dgm:spPr/>
      <dgm:t>
        <a:bodyPr/>
        <a:lstStyle/>
        <a:p>
          <a:endParaRPr lang="cs-CZ"/>
        </a:p>
      </dgm:t>
    </dgm:pt>
    <dgm:pt modelId="{77B3F725-2532-4F9D-AF68-5DE34327B295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worked</a:t>
          </a:r>
          <a:endParaRPr lang="cs-CZ" dirty="0"/>
        </a:p>
      </dgm:t>
    </dgm:pt>
    <dgm:pt modelId="{70B88DE9-41C2-46B1-B7E3-B208CDAFD3E1}" type="parTrans" cxnId="{D562DB86-F701-4DB8-B888-09761C763103}">
      <dgm:prSet/>
      <dgm:spPr/>
      <dgm:t>
        <a:bodyPr/>
        <a:lstStyle/>
        <a:p>
          <a:endParaRPr lang="cs-CZ"/>
        </a:p>
      </dgm:t>
    </dgm:pt>
    <dgm:pt modelId="{A5F1C120-A844-4B93-8F84-F0DC1A653295}" type="sibTrans" cxnId="{D562DB86-F701-4DB8-B888-09761C763103}">
      <dgm:prSet/>
      <dgm:spPr/>
      <dgm:t>
        <a:bodyPr/>
        <a:lstStyle/>
        <a:p>
          <a:endParaRPr lang="cs-CZ"/>
        </a:p>
      </dgm:t>
    </dgm:pt>
    <dgm:pt modelId="{7A8B5071-B742-4FA6-BE2B-464F23968E1B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work</a:t>
          </a:r>
          <a:endParaRPr lang="cs-CZ" dirty="0"/>
        </a:p>
      </dgm:t>
    </dgm:pt>
    <dgm:pt modelId="{C1CE5FB2-F7F0-4B6C-95F4-2F8C1735BEE7}" type="parTrans" cxnId="{F1CFE837-EF3A-40C6-B2D4-D1EE6C35DC8A}">
      <dgm:prSet/>
      <dgm:spPr/>
      <dgm:t>
        <a:bodyPr/>
        <a:lstStyle/>
        <a:p>
          <a:endParaRPr lang="cs-CZ"/>
        </a:p>
      </dgm:t>
    </dgm:pt>
    <dgm:pt modelId="{32107EB1-C30C-4B76-9DE1-573192873306}" type="sibTrans" cxnId="{F1CFE837-EF3A-40C6-B2D4-D1EE6C35DC8A}">
      <dgm:prSet/>
      <dgm:spPr/>
      <dgm:t>
        <a:bodyPr/>
        <a:lstStyle/>
        <a:p>
          <a:endParaRPr lang="cs-CZ"/>
        </a:p>
      </dgm:t>
    </dgm:pt>
    <dgm:pt modelId="{BADD7E03-AB64-4EBD-AA9C-A95DD899C5B7}" type="pres">
      <dgm:prSet presAssocID="{C6A43B6C-819F-401A-9859-F5776873C27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0D8F901-5A93-4F2B-A745-B86687A1E41D}" type="pres">
      <dgm:prSet presAssocID="{59EFA516-6982-49D9-BD68-AEC7E6D58CF8}" presName="parentLin" presStyleCnt="0"/>
      <dgm:spPr/>
    </dgm:pt>
    <dgm:pt modelId="{17137DBB-361C-4EA6-BA8D-00983255AE56}" type="pres">
      <dgm:prSet presAssocID="{59EFA516-6982-49D9-BD68-AEC7E6D58CF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56BA1B0-3954-49E7-9A0B-97C2D6A2515E}" type="pres">
      <dgm:prSet presAssocID="{59EFA516-6982-49D9-BD68-AEC7E6D58CF8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38775A-61FD-4627-9386-9C916588D246}" type="pres">
      <dgm:prSet presAssocID="{59EFA516-6982-49D9-BD68-AEC7E6D58CF8}" presName="negativeSpace" presStyleCnt="0"/>
      <dgm:spPr/>
    </dgm:pt>
    <dgm:pt modelId="{561BF1EA-79DD-4DC7-8420-808F10561E84}" type="pres">
      <dgm:prSet presAssocID="{59EFA516-6982-49D9-BD68-AEC7E6D58CF8}" presName="childText" presStyleLbl="conFgAcc1" presStyleIdx="0" presStyleCnt="3">
        <dgm:presLayoutVars>
          <dgm:bulletEnabled val="1"/>
        </dgm:presLayoutVars>
      </dgm:prSet>
      <dgm:spPr/>
    </dgm:pt>
    <dgm:pt modelId="{92559DF6-A196-491E-BAF8-FA46A8C2E9A9}" type="pres">
      <dgm:prSet presAssocID="{46662BFE-003F-4CE3-A96A-DB9415A8C8BC}" presName="spaceBetweenRectangles" presStyleCnt="0"/>
      <dgm:spPr/>
    </dgm:pt>
    <dgm:pt modelId="{C32681FA-5FEF-4F4F-8713-B5A6BAA16A6F}" type="pres">
      <dgm:prSet presAssocID="{77B3F725-2532-4F9D-AF68-5DE34327B295}" presName="parentLin" presStyleCnt="0"/>
      <dgm:spPr/>
    </dgm:pt>
    <dgm:pt modelId="{3CE364C0-89C1-488E-B1E7-1C12728DBF88}" type="pres">
      <dgm:prSet presAssocID="{77B3F725-2532-4F9D-AF68-5DE34327B29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9DC7F29-1235-4092-A5AD-4420D50043E3}" type="pres">
      <dgm:prSet presAssocID="{77B3F725-2532-4F9D-AF68-5DE34327B29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F2AB30-3C3F-4348-B728-807E4AB49332}" type="pres">
      <dgm:prSet presAssocID="{77B3F725-2532-4F9D-AF68-5DE34327B295}" presName="negativeSpace" presStyleCnt="0"/>
      <dgm:spPr/>
    </dgm:pt>
    <dgm:pt modelId="{82887F50-91B5-4EC6-AD2C-78980DE825F4}" type="pres">
      <dgm:prSet presAssocID="{77B3F725-2532-4F9D-AF68-5DE34327B295}" presName="childText" presStyleLbl="conFgAcc1" presStyleIdx="1" presStyleCnt="3">
        <dgm:presLayoutVars>
          <dgm:bulletEnabled val="1"/>
        </dgm:presLayoutVars>
      </dgm:prSet>
      <dgm:spPr/>
    </dgm:pt>
    <dgm:pt modelId="{2CF6BDB6-CFDE-48C6-AA0E-C0D908833F94}" type="pres">
      <dgm:prSet presAssocID="{A5F1C120-A844-4B93-8F84-F0DC1A653295}" presName="spaceBetweenRectangles" presStyleCnt="0"/>
      <dgm:spPr/>
    </dgm:pt>
    <dgm:pt modelId="{A070D7E5-B4EF-4237-8404-6061F7449F83}" type="pres">
      <dgm:prSet presAssocID="{7A8B5071-B742-4FA6-BE2B-464F23968E1B}" presName="parentLin" presStyleCnt="0"/>
      <dgm:spPr/>
    </dgm:pt>
    <dgm:pt modelId="{5848CFF1-BA9B-4506-AF8C-8E8AE5C8FFD2}" type="pres">
      <dgm:prSet presAssocID="{7A8B5071-B742-4FA6-BE2B-464F23968E1B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1A7E2916-66AC-469D-88C4-7420A5858020}" type="pres">
      <dgm:prSet presAssocID="{7A8B5071-B742-4FA6-BE2B-464F23968E1B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1E69BA-A185-4FF3-805C-9BF37FB06C42}" type="pres">
      <dgm:prSet presAssocID="{7A8B5071-B742-4FA6-BE2B-464F23968E1B}" presName="negativeSpace" presStyleCnt="0"/>
      <dgm:spPr/>
    </dgm:pt>
    <dgm:pt modelId="{AD161A08-093A-4C06-ADC2-5F8E78EA3F1C}" type="pres">
      <dgm:prSet presAssocID="{7A8B5071-B742-4FA6-BE2B-464F23968E1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7A0E4FB-6B02-4B41-A4A8-267654F60F9E}" type="presOf" srcId="{59EFA516-6982-49D9-BD68-AEC7E6D58CF8}" destId="{17137DBB-361C-4EA6-BA8D-00983255AE56}" srcOrd="0" destOrd="0" presId="urn:microsoft.com/office/officeart/2005/8/layout/list1"/>
    <dgm:cxn modelId="{DBE96726-B187-4DC6-AAB3-423A65963DE5}" type="presOf" srcId="{C6A43B6C-819F-401A-9859-F5776873C27F}" destId="{BADD7E03-AB64-4EBD-AA9C-A95DD899C5B7}" srcOrd="0" destOrd="0" presId="urn:microsoft.com/office/officeart/2005/8/layout/list1"/>
    <dgm:cxn modelId="{2043AF07-D0BE-411F-9389-A8DA7627680A}" srcId="{C6A43B6C-819F-401A-9859-F5776873C27F}" destId="{59EFA516-6982-49D9-BD68-AEC7E6D58CF8}" srcOrd="0" destOrd="0" parTransId="{412B476E-27B9-4B51-AE69-015847C1CB9C}" sibTransId="{46662BFE-003F-4CE3-A96A-DB9415A8C8BC}"/>
    <dgm:cxn modelId="{20E84700-C3B1-4DC5-A870-54E6B3B5A28C}" type="presOf" srcId="{7A8B5071-B742-4FA6-BE2B-464F23968E1B}" destId="{1A7E2916-66AC-469D-88C4-7420A5858020}" srcOrd="1" destOrd="0" presId="urn:microsoft.com/office/officeart/2005/8/layout/list1"/>
    <dgm:cxn modelId="{D562DB86-F701-4DB8-B888-09761C763103}" srcId="{C6A43B6C-819F-401A-9859-F5776873C27F}" destId="{77B3F725-2532-4F9D-AF68-5DE34327B295}" srcOrd="1" destOrd="0" parTransId="{70B88DE9-41C2-46B1-B7E3-B208CDAFD3E1}" sibTransId="{A5F1C120-A844-4B93-8F84-F0DC1A653295}"/>
    <dgm:cxn modelId="{FEA73240-BE9F-4723-AB3D-A7CE0EA1889C}" type="presOf" srcId="{77B3F725-2532-4F9D-AF68-5DE34327B295}" destId="{3CE364C0-89C1-488E-B1E7-1C12728DBF88}" srcOrd="0" destOrd="0" presId="urn:microsoft.com/office/officeart/2005/8/layout/list1"/>
    <dgm:cxn modelId="{62AA0589-2723-4878-A066-CC72CE94F7C8}" type="presOf" srcId="{59EFA516-6982-49D9-BD68-AEC7E6D58CF8}" destId="{056BA1B0-3954-49E7-9A0B-97C2D6A2515E}" srcOrd="1" destOrd="0" presId="urn:microsoft.com/office/officeart/2005/8/layout/list1"/>
    <dgm:cxn modelId="{855E48B6-56B5-4BC2-8FA8-EFDC9F9CF7BD}" type="presOf" srcId="{77B3F725-2532-4F9D-AF68-5DE34327B295}" destId="{59DC7F29-1235-4092-A5AD-4420D50043E3}" srcOrd="1" destOrd="0" presId="urn:microsoft.com/office/officeart/2005/8/layout/list1"/>
    <dgm:cxn modelId="{F1CFE837-EF3A-40C6-B2D4-D1EE6C35DC8A}" srcId="{C6A43B6C-819F-401A-9859-F5776873C27F}" destId="{7A8B5071-B742-4FA6-BE2B-464F23968E1B}" srcOrd="2" destOrd="0" parTransId="{C1CE5FB2-F7F0-4B6C-95F4-2F8C1735BEE7}" sibTransId="{32107EB1-C30C-4B76-9DE1-573192873306}"/>
    <dgm:cxn modelId="{2215754A-BF64-4403-8EEA-B06D886EA26F}" type="presOf" srcId="{7A8B5071-B742-4FA6-BE2B-464F23968E1B}" destId="{5848CFF1-BA9B-4506-AF8C-8E8AE5C8FFD2}" srcOrd="0" destOrd="0" presId="urn:microsoft.com/office/officeart/2005/8/layout/list1"/>
    <dgm:cxn modelId="{81C26A6A-96DC-4879-B505-4340CA1ECE15}" type="presParOf" srcId="{BADD7E03-AB64-4EBD-AA9C-A95DD899C5B7}" destId="{60D8F901-5A93-4F2B-A745-B86687A1E41D}" srcOrd="0" destOrd="0" presId="urn:microsoft.com/office/officeart/2005/8/layout/list1"/>
    <dgm:cxn modelId="{502A4814-FE15-4FA1-8478-9D550D0E146C}" type="presParOf" srcId="{60D8F901-5A93-4F2B-A745-B86687A1E41D}" destId="{17137DBB-361C-4EA6-BA8D-00983255AE56}" srcOrd="0" destOrd="0" presId="urn:microsoft.com/office/officeart/2005/8/layout/list1"/>
    <dgm:cxn modelId="{F9E1DDB3-B057-4F61-BFD7-558BA3DB82C6}" type="presParOf" srcId="{60D8F901-5A93-4F2B-A745-B86687A1E41D}" destId="{056BA1B0-3954-49E7-9A0B-97C2D6A2515E}" srcOrd="1" destOrd="0" presId="urn:microsoft.com/office/officeart/2005/8/layout/list1"/>
    <dgm:cxn modelId="{56D1903E-7F42-4F69-916C-4FF774B31FCC}" type="presParOf" srcId="{BADD7E03-AB64-4EBD-AA9C-A95DD899C5B7}" destId="{EF38775A-61FD-4627-9386-9C916588D246}" srcOrd="1" destOrd="0" presId="urn:microsoft.com/office/officeart/2005/8/layout/list1"/>
    <dgm:cxn modelId="{EC8D4D2A-5641-41F2-B4A6-2636F9A7DDA4}" type="presParOf" srcId="{BADD7E03-AB64-4EBD-AA9C-A95DD899C5B7}" destId="{561BF1EA-79DD-4DC7-8420-808F10561E84}" srcOrd="2" destOrd="0" presId="urn:microsoft.com/office/officeart/2005/8/layout/list1"/>
    <dgm:cxn modelId="{D0217C36-0BE9-4939-AB0D-AC5FFD66A987}" type="presParOf" srcId="{BADD7E03-AB64-4EBD-AA9C-A95DD899C5B7}" destId="{92559DF6-A196-491E-BAF8-FA46A8C2E9A9}" srcOrd="3" destOrd="0" presId="urn:microsoft.com/office/officeart/2005/8/layout/list1"/>
    <dgm:cxn modelId="{AB900503-D1CD-4974-B09B-2BADD25CA243}" type="presParOf" srcId="{BADD7E03-AB64-4EBD-AA9C-A95DD899C5B7}" destId="{C32681FA-5FEF-4F4F-8713-B5A6BAA16A6F}" srcOrd="4" destOrd="0" presId="urn:microsoft.com/office/officeart/2005/8/layout/list1"/>
    <dgm:cxn modelId="{FED6E7B5-47F5-45AB-ACC9-9E27509BE5FC}" type="presParOf" srcId="{C32681FA-5FEF-4F4F-8713-B5A6BAA16A6F}" destId="{3CE364C0-89C1-488E-B1E7-1C12728DBF88}" srcOrd="0" destOrd="0" presId="urn:microsoft.com/office/officeart/2005/8/layout/list1"/>
    <dgm:cxn modelId="{AC42966D-BBE9-46E7-BBBC-F4B0DBE58737}" type="presParOf" srcId="{C32681FA-5FEF-4F4F-8713-B5A6BAA16A6F}" destId="{59DC7F29-1235-4092-A5AD-4420D50043E3}" srcOrd="1" destOrd="0" presId="urn:microsoft.com/office/officeart/2005/8/layout/list1"/>
    <dgm:cxn modelId="{B7112FB0-7A12-41FA-B3E4-5DF9F42BE5F3}" type="presParOf" srcId="{BADD7E03-AB64-4EBD-AA9C-A95DD899C5B7}" destId="{56F2AB30-3C3F-4348-B728-807E4AB49332}" srcOrd="5" destOrd="0" presId="urn:microsoft.com/office/officeart/2005/8/layout/list1"/>
    <dgm:cxn modelId="{19A29E88-8000-4188-AB4F-C2A469F9C1CE}" type="presParOf" srcId="{BADD7E03-AB64-4EBD-AA9C-A95DD899C5B7}" destId="{82887F50-91B5-4EC6-AD2C-78980DE825F4}" srcOrd="6" destOrd="0" presId="urn:microsoft.com/office/officeart/2005/8/layout/list1"/>
    <dgm:cxn modelId="{46FFD07A-DFF3-4A64-A8AE-ACCC0B04A30D}" type="presParOf" srcId="{BADD7E03-AB64-4EBD-AA9C-A95DD899C5B7}" destId="{2CF6BDB6-CFDE-48C6-AA0E-C0D908833F94}" srcOrd="7" destOrd="0" presId="urn:microsoft.com/office/officeart/2005/8/layout/list1"/>
    <dgm:cxn modelId="{009964AC-31D2-4141-BCE3-3D7ABAA96D53}" type="presParOf" srcId="{BADD7E03-AB64-4EBD-AA9C-A95DD899C5B7}" destId="{A070D7E5-B4EF-4237-8404-6061F7449F83}" srcOrd="8" destOrd="0" presId="urn:microsoft.com/office/officeart/2005/8/layout/list1"/>
    <dgm:cxn modelId="{6F60403B-5F33-4CF6-B059-10417F6891EA}" type="presParOf" srcId="{A070D7E5-B4EF-4237-8404-6061F7449F83}" destId="{5848CFF1-BA9B-4506-AF8C-8E8AE5C8FFD2}" srcOrd="0" destOrd="0" presId="urn:microsoft.com/office/officeart/2005/8/layout/list1"/>
    <dgm:cxn modelId="{FCC64E0D-15AD-445D-B6F2-62B33FA51C11}" type="presParOf" srcId="{A070D7E5-B4EF-4237-8404-6061F7449F83}" destId="{1A7E2916-66AC-469D-88C4-7420A5858020}" srcOrd="1" destOrd="0" presId="urn:microsoft.com/office/officeart/2005/8/layout/list1"/>
    <dgm:cxn modelId="{87650620-58A2-4EA7-9CBF-F35FEA99F54C}" type="presParOf" srcId="{BADD7E03-AB64-4EBD-AA9C-A95DD899C5B7}" destId="{D31E69BA-A185-4FF3-805C-9BF37FB06C42}" srcOrd="9" destOrd="0" presId="urn:microsoft.com/office/officeart/2005/8/layout/list1"/>
    <dgm:cxn modelId="{DB682B9B-5AA1-42AE-9D2F-6DCD2E5ED937}" type="presParOf" srcId="{BADD7E03-AB64-4EBD-AA9C-A95DD899C5B7}" destId="{AD161A08-093A-4C06-ADC2-5F8E78EA3F1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3CEDC7-05C5-475E-8549-838234850CBA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7D9834F-8375-47B8-A6FA-58086DD26B47}">
      <dgm:prSet phldrT="[Text]"/>
      <dgm:spPr/>
      <dgm:t>
        <a:bodyPr/>
        <a:lstStyle/>
        <a:p>
          <a:r>
            <a:rPr lang="cs-CZ" dirty="0" err="1" smtClean="0"/>
            <a:t>was</a:t>
          </a:r>
          <a:r>
            <a:rPr lang="cs-CZ" dirty="0" smtClean="0"/>
            <a:t> </a:t>
          </a:r>
          <a:r>
            <a:rPr lang="cs-CZ" dirty="0" err="1" smtClean="0"/>
            <a:t>being</a:t>
          </a:r>
          <a:endParaRPr lang="cs-CZ" dirty="0"/>
        </a:p>
      </dgm:t>
    </dgm:pt>
    <dgm:pt modelId="{0FE84714-E217-493C-BE5E-C478F8DEA429}" type="parTrans" cxnId="{463CF4DF-C9BE-4C04-9EFE-1126EB088741}">
      <dgm:prSet/>
      <dgm:spPr/>
      <dgm:t>
        <a:bodyPr/>
        <a:lstStyle/>
        <a:p>
          <a:endParaRPr lang="cs-CZ"/>
        </a:p>
      </dgm:t>
    </dgm:pt>
    <dgm:pt modelId="{116DE288-2D9E-4B33-9FEF-FD74008E0C4E}" type="sibTrans" cxnId="{463CF4DF-C9BE-4C04-9EFE-1126EB088741}">
      <dgm:prSet/>
      <dgm:spPr/>
      <dgm:t>
        <a:bodyPr/>
        <a:lstStyle/>
        <a:p>
          <a:endParaRPr lang="cs-CZ"/>
        </a:p>
      </dgm:t>
    </dgm:pt>
    <dgm:pt modelId="{8821EB7B-C866-46D8-B86A-4488C70ECE96}">
      <dgm:prSet phldrT="[Text]"/>
      <dgm:spPr/>
      <dgm:t>
        <a:bodyPr/>
        <a:lstStyle/>
        <a:p>
          <a:r>
            <a:rPr lang="cs-CZ" dirty="0" err="1" smtClean="0"/>
            <a:t>was</a:t>
          </a:r>
          <a:endParaRPr lang="cs-CZ" dirty="0"/>
        </a:p>
      </dgm:t>
    </dgm:pt>
    <dgm:pt modelId="{218138CC-9DFB-4519-9D24-969B73A04035}" type="parTrans" cxnId="{86DB8144-06DD-48C0-9864-5E9818284560}">
      <dgm:prSet/>
      <dgm:spPr/>
      <dgm:t>
        <a:bodyPr/>
        <a:lstStyle/>
        <a:p>
          <a:endParaRPr lang="cs-CZ"/>
        </a:p>
      </dgm:t>
    </dgm:pt>
    <dgm:pt modelId="{D0EF6792-B0FD-4DD9-A33F-69FBCD62523D}" type="sibTrans" cxnId="{86DB8144-06DD-48C0-9864-5E9818284560}">
      <dgm:prSet/>
      <dgm:spPr/>
      <dgm:t>
        <a:bodyPr/>
        <a:lstStyle/>
        <a:p>
          <a:endParaRPr lang="cs-CZ"/>
        </a:p>
      </dgm:t>
    </dgm:pt>
    <dgm:pt modelId="{4DEF13BA-5081-49F4-9308-6ADA3654AE2C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been</a:t>
          </a:r>
          <a:endParaRPr lang="cs-CZ" dirty="0"/>
        </a:p>
      </dgm:t>
    </dgm:pt>
    <dgm:pt modelId="{3FEC0DD0-66AD-431E-BB95-246663CF602D}" type="parTrans" cxnId="{412B7014-01EE-47F7-981D-91A05895D49B}">
      <dgm:prSet/>
      <dgm:spPr/>
      <dgm:t>
        <a:bodyPr/>
        <a:lstStyle/>
        <a:p>
          <a:endParaRPr lang="cs-CZ"/>
        </a:p>
      </dgm:t>
    </dgm:pt>
    <dgm:pt modelId="{D1CC79C5-4AB5-410E-82AE-87AB244B247C}" type="sibTrans" cxnId="{412B7014-01EE-47F7-981D-91A05895D49B}">
      <dgm:prSet/>
      <dgm:spPr/>
      <dgm:t>
        <a:bodyPr/>
        <a:lstStyle/>
        <a:p>
          <a:endParaRPr lang="cs-CZ"/>
        </a:p>
      </dgm:t>
    </dgm:pt>
    <dgm:pt modelId="{90969BF6-53A9-4BEA-974C-A549854E5648}" type="pres">
      <dgm:prSet presAssocID="{D33CEDC7-05C5-475E-8549-838234850CB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31A210-7EF0-4F19-828E-5FBA9810480A}" type="pres">
      <dgm:prSet presAssocID="{A7D9834F-8375-47B8-A6FA-58086DD26B47}" presName="parentLin" presStyleCnt="0"/>
      <dgm:spPr/>
    </dgm:pt>
    <dgm:pt modelId="{3907C6E8-571C-4847-8F39-2D65CEF7C295}" type="pres">
      <dgm:prSet presAssocID="{A7D9834F-8375-47B8-A6FA-58086DD26B4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D2CBED3-150E-4691-A32E-7B31098B12BC}" type="pres">
      <dgm:prSet presAssocID="{A7D9834F-8375-47B8-A6FA-58086DD26B4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C57AB1-F7D4-415A-8D62-43ADC14A03D0}" type="pres">
      <dgm:prSet presAssocID="{A7D9834F-8375-47B8-A6FA-58086DD26B47}" presName="negativeSpace" presStyleCnt="0"/>
      <dgm:spPr/>
    </dgm:pt>
    <dgm:pt modelId="{990DD6AA-518C-4FAB-BBDC-48C1F1ABC820}" type="pres">
      <dgm:prSet presAssocID="{A7D9834F-8375-47B8-A6FA-58086DD26B47}" presName="childText" presStyleLbl="conFgAcc1" presStyleIdx="0" presStyleCnt="3">
        <dgm:presLayoutVars>
          <dgm:bulletEnabled val="1"/>
        </dgm:presLayoutVars>
      </dgm:prSet>
      <dgm:spPr/>
    </dgm:pt>
    <dgm:pt modelId="{9DC3B924-10AD-4F62-A22C-587428930CDE}" type="pres">
      <dgm:prSet presAssocID="{116DE288-2D9E-4B33-9FEF-FD74008E0C4E}" presName="spaceBetweenRectangles" presStyleCnt="0"/>
      <dgm:spPr/>
    </dgm:pt>
    <dgm:pt modelId="{7A994AE2-7170-40BA-9EB8-DF154BCC8DCE}" type="pres">
      <dgm:prSet presAssocID="{8821EB7B-C866-46D8-B86A-4488C70ECE96}" presName="parentLin" presStyleCnt="0"/>
      <dgm:spPr/>
    </dgm:pt>
    <dgm:pt modelId="{4CB3C636-0D1C-48E1-B9D8-0E00C1A925BF}" type="pres">
      <dgm:prSet presAssocID="{8821EB7B-C866-46D8-B86A-4488C70ECE9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2CB1216-3B4A-4B65-AEE4-A6EF9DACA7D3}" type="pres">
      <dgm:prSet presAssocID="{8821EB7B-C866-46D8-B86A-4488C70ECE9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B144BA-847B-4E2A-B171-23F9AC4703FE}" type="pres">
      <dgm:prSet presAssocID="{8821EB7B-C866-46D8-B86A-4488C70ECE96}" presName="negativeSpace" presStyleCnt="0"/>
      <dgm:spPr/>
    </dgm:pt>
    <dgm:pt modelId="{60C9ABE3-A599-43AA-BEBD-97680AA9C45C}" type="pres">
      <dgm:prSet presAssocID="{8821EB7B-C866-46D8-B86A-4488C70ECE96}" presName="childText" presStyleLbl="conFgAcc1" presStyleIdx="1" presStyleCnt="3">
        <dgm:presLayoutVars>
          <dgm:bulletEnabled val="1"/>
        </dgm:presLayoutVars>
      </dgm:prSet>
      <dgm:spPr/>
    </dgm:pt>
    <dgm:pt modelId="{B17A5F4F-33D1-4047-A9D9-CCCF42D28C8F}" type="pres">
      <dgm:prSet presAssocID="{D0EF6792-B0FD-4DD9-A33F-69FBCD62523D}" presName="spaceBetweenRectangles" presStyleCnt="0"/>
      <dgm:spPr/>
    </dgm:pt>
    <dgm:pt modelId="{F5A47C8B-9C2A-40C1-A590-A7954CE4460B}" type="pres">
      <dgm:prSet presAssocID="{4DEF13BA-5081-49F4-9308-6ADA3654AE2C}" presName="parentLin" presStyleCnt="0"/>
      <dgm:spPr/>
    </dgm:pt>
    <dgm:pt modelId="{622EA988-E202-4392-BF56-474746B83560}" type="pres">
      <dgm:prSet presAssocID="{4DEF13BA-5081-49F4-9308-6ADA3654AE2C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A1D6E5D2-8FCC-4397-973F-D0E96CF7DB16}" type="pres">
      <dgm:prSet presAssocID="{4DEF13BA-5081-49F4-9308-6ADA3654AE2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DFE8E2-5552-46C1-A6E3-A6D8765B5266}" type="pres">
      <dgm:prSet presAssocID="{4DEF13BA-5081-49F4-9308-6ADA3654AE2C}" presName="negativeSpace" presStyleCnt="0"/>
      <dgm:spPr/>
    </dgm:pt>
    <dgm:pt modelId="{5056B5D4-81AC-423D-A8A1-F4149EA28F92}" type="pres">
      <dgm:prSet presAssocID="{4DEF13BA-5081-49F4-9308-6ADA3654AE2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BDFA3A3-14EB-4534-885E-A9E731F957D6}" type="presOf" srcId="{4DEF13BA-5081-49F4-9308-6ADA3654AE2C}" destId="{A1D6E5D2-8FCC-4397-973F-D0E96CF7DB16}" srcOrd="1" destOrd="0" presId="urn:microsoft.com/office/officeart/2005/8/layout/list1"/>
    <dgm:cxn modelId="{86DB8144-06DD-48C0-9864-5E9818284560}" srcId="{D33CEDC7-05C5-475E-8549-838234850CBA}" destId="{8821EB7B-C866-46D8-B86A-4488C70ECE96}" srcOrd="1" destOrd="0" parTransId="{218138CC-9DFB-4519-9D24-969B73A04035}" sibTransId="{D0EF6792-B0FD-4DD9-A33F-69FBCD62523D}"/>
    <dgm:cxn modelId="{412B7014-01EE-47F7-981D-91A05895D49B}" srcId="{D33CEDC7-05C5-475E-8549-838234850CBA}" destId="{4DEF13BA-5081-49F4-9308-6ADA3654AE2C}" srcOrd="2" destOrd="0" parTransId="{3FEC0DD0-66AD-431E-BB95-246663CF602D}" sibTransId="{D1CC79C5-4AB5-410E-82AE-87AB244B247C}"/>
    <dgm:cxn modelId="{94B71CD7-1779-45B0-9BBF-99AF5184AA40}" type="presOf" srcId="{A7D9834F-8375-47B8-A6FA-58086DD26B47}" destId="{9D2CBED3-150E-4691-A32E-7B31098B12BC}" srcOrd="1" destOrd="0" presId="urn:microsoft.com/office/officeart/2005/8/layout/list1"/>
    <dgm:cxn modelId="{43ED095A-F8AB-4A40-8A14-296A46B4DB5B}" type="presOf" srcId="{A7D9834F-8375-47B8-A6FA-58086DD26B47}" destId="{3907C6E8-571C-4847-8F39-2D65CEF7C295}" srcOrd="0" destOrd="0" presId="urn:microsoft.com/office/officeart/2005/8/layout/list1"/>
    <dgm:cxn modelId="{463CF4DF-C9BE-4C04-9EFE-1126EB088741}" srcId="{D33CEDC7-05C5-475E-8549-838234850CBA}" destId="{A7D9834F-8375-47B8-A6FA-58086DD26B47}" srcOrd="0" destOrd="0" parTransId="{0FE84714-E217-493C-BE5E-C478F8DEA429}" sibTransId="{116DE288-2D9E-4B33-9FEF-FD74008E0C4E}"/>
    <dgm:cxn modelId="{59B11CFD-EBE4-4543-86AA-538EEA0702BF}" type="presOf" srcId="{8821EB7B-C866-46D8-B86A-4488C70ECE96}" destId="{D2CB1216-3B4A-4B65-AEE4-A6EF9DACA7D3}" srcOrd="1" destOrd="0" presId="urn:microsoft.com/office/officeart/2005/8/layout/list1"/>
    <dgm:cxn modelId="{5C5A454A-4269-49E5-B694-73E119187D8C}" type="presOf" srcId="{8821EB7B-C866-46D8-B86A-4488C70ECE96}" destId="{4CB3C636-0D1C-48E1-B9D8-0E00C1A925BF}" srcOrd="0" destOrd="0" presId="urn:microsoft.com/office/officeart/2005/8/layout/list1"/>
    <dgm:cxn modelId="{65F3A8CD-7CA2-46E3-94DE-6B8CCBD70270}" type="presOf" srcId="{D33CEDC7-05C5-475E-8549-838234850CBA}" destId="{90969BF6-53A9-4BEA-974C-A549854E5648}" srcOrd="0" destOrd="0" presId="urn:microsoft.com/office/officeart/2005/8/layout/list1"/>
    <dgm:cxn modelId="{57216FDA-8F14-4FAB-91F2-EBD97765462A}" type="presOf" srcId="{4DEF13BA-5081-49F4-9308-6ADA3654AE2C}" destId="{622EA988-E202-4392-BF56-474746B83560}" srcOrd="0" destOrd="0" presId="urn:microsoft.com/office/officeart/2005/8/layout/list1"/>
    <dgm:cxn modelId="{1F1795DF-5F47-43D5-9E13-69E6BC0CAF79}" type="presParOf" srcId="{90969BF6-53A9-4BEA-974C-A549854E5648}" destId="{ED31A210-7EF0-4F19-828E-5FBA9810480A}" srcOrd="0" destOrd="0" presId="urn:microsoft.com/office/officeart/2005/8/layout/list1"/>
    <dgm:cxn modelId="{1438C050-792D-46B6-A2F5-E7447E268781}" type="presParOf" srcId="{ED31A210-7EF0-4F19-828E-5FBA9810480A}" destId="{3907C6E8-571C-4847-8F39-2D65CEF7C295}" srcOrd="0" destOrd="0" presId="urn:microsoft.com/office/officeart/2005/8/layout/list1"/>
    <dgm:cxn modelId="{83A32E05-A6E3-4E1F-BBA5-48D95E04EB1B}" type="presParOf" srcId="{ED31A210-7EF0-4F19-828E-5FBA9810480A}" destId="{9D2CBED3-150E-4691-A32E-7B31098B12BC}" srcOrd="1" destOrd="0" presId="urn:microsoft.com/office/officeart/2005/8/layout/list1"/>
    <dgm:cxn modelId="{4AAF835B-4BC7-4F4C-9463-E0FFD19EF230}" type="presParOf" srcId="{90969BF6-53A9-4BEA-974C-A549854E5648}" destId="{74C57AB1-F7D4-415A-8D62-43ADC14A03D0}" srcOrd="1" destOrd="0" presId="urn:microsoft.com/office/officeart/2005/8/layout/list1"/>
    <dgm:cxn modelId="{DC9B5508-B03B-49DA-85DE-FAD250C7937B}" type="presParOf" srcId="{90969BF6-53A9-4BEA-974C-A549854E5648}" destId="{990DD6AA-518C-4FAB-BBDC-48C1F1ABC820}" srcOrd="2" destOrd="0" presId="urn:microsoft.com/office/officeart/2005/8/layout/list1"/>
    <dgm:cxn modelId="{142FA067-C951-4C66-8864-138A41C0F32A}" type="presParOf" srcId="{90969BF6-53A9-4BEA-974C-A549854E5648}" destId="{9DC3B924-10AD-4F62-A22C-587428930CDE}" srcOrd="3" destOrd="0" presId="urn:microsoft.com/office/officeart/2005/8/layout/list1"/>
    <dgm:cxn modelId="{AB1BC51F-5357-4E74-9691-D19B09F9E5E1}" type="presParOf" srcId="{90969BF6-53A9-4BEA-974C-A549854E5648}" destId="{7A994AE2-7170-40BA-9EB8-DF154BCC8DCE}" srcOrd="4" destOrd="0" presId="urn:microsoft.com/office/officeart/2005/8/layout/list1"/>
    <dgm:cxn modelId="{BF8D3450-D3A6-4F96-A9AC-DCE2195A37D1}" type="presParOf" srcId="{7A994AE2-7170-40BA-9EB8-DF154BCC8DCE}" destId="{4CB3C636-0D1C-48E1-B9D8-0E00C1A925BF}" srcOrd="0" destOrd="0" presId="urn:microsoft.com/office/officeart/2005/8/layout/list1"/>
    <dgm:cxn modelId="{EF6D214A-13AD-4990-8E0D-B786D6B9F602}" type="presParOf" srcId="{7A994AE2-7170-40BA-9EB8-DF154BCC8DCE}" destId="{D2CB1216-3B4A-4B65-AEE4-A6EF9DACA7D3}" srcOrd="1" destOrd="0" presId="urn:microsoft.com/office/officeart/2005/8/layout/list1"/>
    <dgm:cxn modelId="{E10DC3FA-056B-40D3-9EE6-8E63AF53AA04}" type="presParOf" srcId="{90969BF6-53A9-4BEA-974C-A549854E5648}" destId="{1BB144BA-847B-4E2A-B171-23F9AC4703FE}" srcOrd="5" destOrd="0" presId="urn:microsoft.com/office/officeart/2005/8/layout/list1"/>
    <dgm:cxn modelId="{7285F590-A41E-4FD3-89D9-BF9FD4174677}" type="presParOf" srcId="{90969BF6-53A9-4BEA-974C-A549854E5648}" destId="{60C9ABE3-A599-43AA-BEBD-97680AA9C45C}" srcOrd="6" destOrd="0" presId="urn:microsoft.com/office/officeart/2005/8/layout/list1"/>
    <dgm:cxn modelId="{67E7E04C-44BC-49A2-A218-1D181A7963FD}" type="presParOf" srcId="{90969BF6-53A9-4BEA-974C-A549854E5648}" destId="{B17A5F4F-33D1-4047-A9D9-CCCF42D28C8F}" srcOrd="7" destOrd="0" presId="urn:microsoft.com/office/officeart/2005/8/layout/list1"/>
    <dgm:cxn modelId="{AC5D5F5C-48D3-4586-8F21-0D9CA7C608AA}" type="presParOf" srcId="{90969BF6-53A9-4BEA-974C-A549854E5648}" destId="{F5A47C8B-9C2A-40C1-A590-A7954CE4460B}" srcOrd="8" destOrd="0" presId="urn:microsoft.com/office/officeart/2005/8/layout/list1"/>
    <dgm:cxn modelId="{9E224C3D-936E-4F96-809C-578C0425C26B}" type="presParOf" srcId="{F5A47C8B-9C2A-40C1-A590-A7954CE4460B}" destId="{622EA988-E202-4392-BF56-474746B83560}" srcOrd="0" destOrd="0" presId="urn:microsoft.com/office/officeart/2005/8/layout/list1"/>
    <dgm:cxn modelId="{32979017-FE7B-451E-8FEF-22624E849328}" type="presParOf" srcId="{F5A47C8B-9C2A-40C1-A590-A7954CE4460B}" destId="{A1D6E5D2-8FCC-4397-973F-D0E96CF7DB16}" srcOrd="1" destOrd="0" presId="urn:microsoft.com/office/officeart/2005/8/layout/list1"/>
    <dgm:cxn modelId="{7BADDA3D-3C90-429F-8BDC-14FCC0B53207}" type="presParOf" srcId="{90969BF6-53A9-4BEA-974C-A549854E5648}" destId="{C8DFE8E2-5552-46C1-A6E3-A6D8765B5266}" srcOrd="9" destOrd="0" presId="urn:microsoft.com/office/officeart/2005/8/layout/list1"/>
    <dgm:cxn modelId="{E6952F97-DA5D-4892-9191-AE5CE2A9D7FD}" type="presParOf" srcId="{90969BF6-53A9-4BEA-974C-A549854E5648}" destId="{5056B5D4-81AC-423D-A8A1-F4149EA28F9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DF875D-C005-495E-98F5-C0DA3E5C7FDC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471FA6-E5BD-4D2F-8954-C78E12817459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catch</a:t>
          </a:r>
          <a:endParaRPr lang="cs-CZ" dirty="0"/>
        </a:p>
      </dgm:t>
    </dgm:pt>
    <dgm:pt modelId="{5F7CF208-D4C4-4B00-8C50-7867BE1E5925}" type="parTrans" cxnId="{D1CBA0F3-7FDD-4FA2-A70F-ED656C239D3F}">
      <dgm:prSet/>
      <dgm:spPr/>
      <dgm:t>
        <a:bodyPr/>
        <a:lstStyle/>
        <a:p>
          <a:endParaRPr lang="cs-CZ"/>
        </a:p>
      </dgm:t>
    </dgm:pt>
    <dgm:pt modelId="{28D8A014-03BD-43A2-95A1-AB7DB37CC880}" type="sibTrans" cxnId="{D1CBA0F3-7FDD-4FA2-A70F-ED656C239D3F}">
      <dgm:prSet/>
      <dgm:spPr/>
      <dgm:t>
        <a:bodyPr/>
        <a:lstStyle/>
        <a:p>
          <a:endParaRPr lang="cs-CZ"/>
        </a:p>
      </dgm:t>
    </dgm:pt>
    <dgm:pt modelId="{0DA89140-F09C-4C70-8F21-3A6757A66D83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caught</a:t>
          </a:r>
          <a:endParaRPr lang="cs-CZ" dirty="0"/>
        </a:p>
      </dgm:t>
    </dgm:pt>
    <dgm:pt modelId="{1FFFD2BE-C30C-47C1-B7EF-B0250F023D99}" type="parTrans" cxnId="{5542D838-61C8-4F54-A7F5-1137D612F06F}">
      <dgm:prSet/>
      <dgm:spPr/>
      <dgm:t>
        <a:bodyPr/>
        <a:lstStyle/>
        <a:p>
          <a:endParaRPr lang="cs-CZ"/>
        </a:p>
      </dgm:t>
    </dgm:pt>
    <dgm:pt modelId="{75AA6820-63FC-49F0-984F-637D2D14717E}" type="sibTrans" cxnId="{5542D838-61C8-4F54-A7F5-1137D612F06F}">
      <dgm:prSet/>
      <dgm:spPr/>
      <dgm:t>
        <a:bodyPr/>
        <a:lstStyle/>
        <a:p>
          <a:endParaRPr lang="cs-CZ"/>
        </a:p>
      </dgm:t>
    </dgm:pt>
    <dgm:pt modelId="{DBF5CD47-2DE3-422A-85A4-3A996F38B7EB}">
      <dgm:prSet phldrT="[Text]"/>
      <dgm:spPr/>
      <dgm:t>
        <a:bodyPr/>
        <a:lstStyle/>
        <a:p>
          <a:r>
            <a:rPr lang="cs-CZ" dirty="0" err="1" smtClean="0"/>
            <a:t>caught</a:t>
          </a:r>
          <a:endParaRPr lang="cs-CZ" dirty="0"/>
        </a:p>
      </dgm:t>
    </dgm:pt>
    <dgm:pt modelId="{24033121-FD6E-47EA-85CA-E43B9B6C998C}" type="parTrans" cxnId="{8C12F8F3-0502-474D-B243-C5E075ABDF06}">
      <dgm:prSet/>
      <dgm:spPr/>
      <dgm:t>
        <a:bodyPr/>
        <a:lstStyle/>
        <a:p>
          <a:endParaRPr lang="cs-CZ"/>
        </a:p>
      </dgm:t>
    </dgm:pt>
    <dgm:pt modelId="{6D2E39A5-D7C9-4867-8B62-9D8DC0EFA17A}" type="sibTrans" cxnId="{8C12F8F3-0502-474D-B243-C5E075ABDF06}">
      <dgm:prSet/>
      <dgm:spPr/>
      <dgm:t>
        <a:bodyPr/>
        <a:lstStyle/>
        <a:p>
          <a:endParaRPr lang="cs-CZ"/>
        </a:p>
      </dgm:t>
    </dgm:pt>
    <dgm:pt modelId="{24875556-EB84-4DED-9C77-34D64F0F4879}" type="pres">
      <dgm:prSet presAssocID="{E5DF875D-C005-495E-98F5-C0DA3E5C7FD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29932A-97D6-48D8-8348-9D7D96807DBE}" type="pres">
      <dgm:prSet presAssocID="{65471FA6-E5BD-4D2F-8954-C78E12817459}" presName="parentLin" presStyleCnt="0"/>
      <dgm:spPr/>
    </dgm:pt>
    <dgm:pt modelId="{09971844-AF86-44E7-9E33-1437E6C70637}" type="pres">
      <dgm:prSet presAssocID="{65471FA6-E5BD-4D2F-8954-C78E1281745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B913657-A5B8-41C8-9F00-510B5439E495}" type="pres">
      <dgm:prSet presAssocID="{65471FA6-E5BD-4D2F-8954-C78E1281745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6A2E22-18AB-4A86-8BE6-94B9166C8E81}" type="pres">
      <dgm:prSet presAssocID="{65471FA6-E5BD-4D2F-8954-C78E12817459}" presName="negativeSpace" presStyleCnt="0"/>
      <dgm:spPr/>
    </dgm:pt>
    <dgm:pt modelId="{DE4C4967-8413-4ED7-8C42-6A272032DB6C}" type="pres">
      <dgm:prSet presAssocID="{65471FA6-E5BD-4D2F-8954-C78E12817459}" presName="childText" presStyleLbl="conFgAcc1" presStyleIdx="0" presStyleCnt="3">
        <dgm:presLayoutVars>
          <dgm:bulletEnabled val="1"/>
        </dgm:presLayoutVars>
      </dgm:prSet>
      <dgm:spPr/>
    </dgm:pt>
    <dgm:pt modelId="{38EDDAF4-E231-4D11-B6AA-222526B33BF7}" type="pres">
      <dgm:prSet presAssocID="{28D8A014-03BD-43A2-95A1-AB7DB37CC880}" presName="spaceBetweenRectangles" presStyleCnt="0"/>
      <dgm:spPr/>
    </dgm:pt>
    <dgm:pt modelId="{FCF93487-E18C-46BD-8438-D2EBAF943332}" type="pres">
      <dgm:prSet presAssocID="{0DA89140-F09C-4C70-8F21-3A6757A66D83}" presName="parentLin" presStyleCnt="0"/>
      <dgm:spPr/>
    </dgm:pt>
    <dgm:pt modelId="{AC752367-D102-4B97-B729-F951A2925CFF}" type="pres">
      <dgm:prSet presAssocID="{0DA89140-F09C-4C70-8F21-3A6757A66D8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1641210-4B90-4AC6-985A-6A54495B36BD}" type="pres">
      <dgm:prSet presAssocID="{0DA89140-F09C-4C70-8F21-3A6757A66D83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67384-FC1B-494C-80CE-5C10B038169D}" type="pres">
      <dgm:prSet presAssocID="{0DA89140-F09C-4C70-8F21-3A6757A66D83}" presName="negativeSpace" presStyleCnt="0"/>
      <dgm:spPr/>
    </dgm:pt>
    <dgm:pt modelId="{1438DCDD-BBD2-43F1-9AD1-BEC9347A0875}" type="pres">
      <dgm:prSet presAssocID="{0DA89140-F09C-4C70-8F21-3A6757A66D83}" presName="childText" presStyleLbl="conFgAcc1" presStyleIdx="1" presStyleCnt="3">
        <dgm:presLayoutVars>
          <dgm:bulletEnabled val="1"/>
        </dgm:presLayoutVars>
      </dgm:prSet>
      <dgm:spPr/>
    </dgm:pt>
    <dgm:pt modelId="{2F098F3D-8373-41D5-ACAB-E95BBACB4F30}" type="pres">
      <dgm:prSet presAssocID="{75AA6820-63FC-49F0-984F-637D2D14717E}" presName="spaceBetweenRectangles" presStyleCnt="0"/>
      <dgm:spPr/>
    </dgm:pt>
    <dgm:pt modelId="{1EC33A3E-1CC3-4F1D-A113-29BD8AC6757D}" type="pres">
      <dgm:prSet presAssocID="{DBF5CD47-2DE3-422A-85A4-3A996F38B7EB}" presName="parentLin" presStyleCnt="0"/>
      <dgm:spPr/>
    </dgm:pt>
    <dgm:pt modelId="{6B149B59-69BD-411A-8473-BA1D08A5CAA1}" type="pres">
      <dgm:prSet presAssocID="{DBF5CD47-2DE3-422A-85A4-3A996F38B7EB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DE0E738C-70BE-4E8F-AD3D-79F040BDB4E7}" type="pres">
      <dgm:prSet presAssocID="{DBF5CD47-2DE3-422A-85A4-3A996F38B7EB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BBDF9E-5262-435D-B733-7266A44D548B}" type="pres">
      <dgm:prSet presAssocID="{DBF5CD47-2DE3-422A-85A4-3A996F38B7EB}" presName="negativeSpace" presStyleCnt="0"/>
      <dgm:spPr/>
    </dgm:pt>
    <dgm:pt modelId="{71E65A0F-3FFD-4784-8C0D-488717A377C3}" type="pres">
      <dgm:prSet presAssocID="{DBF5CD47-2DE3-422A-85A4-3A996F38B7E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542D838-61C8-4F54-A7F5-1137D612F06F}" srcId="{E5DF875D-C005-495E-98F5-C0DA3E5C7FDC}" destId="{0DA89140-F09C-4C70-8F21-3A6757A66D83}" srcOrd="1" destOrd="0" parTransId="{1FFFD2BE-C30C-47C1-B7EF-B0250F023D99}" sibTransId="{75AA6820-63FC-49F0-984F-637D2D14717E}"/>
    <dgm:cxn modelId="{5A385883-56DA-44B8-9852-5232ECE75948}" type="presOf" srcId="{65471FA6-E5BD-4D2F-8954-C78E12817459}" destId="{09971844-AF86-44E7-9E33-1437E6C70637}" srcOrd="0" destOrd="0" presId="urn:microsoft.com/office/officeart/2005/8/layout/list1"/>
    <dgm:cxn modelId="{581A0099-F886-4340-9168-09C6D805C491}" type="presOf" srcId="{0DA89140-F09C-4C70-8F21-3A6757A66D83}" destId="{AC752367-D102-4B97-B729-F951A2925CFF}" srcOrd="0" destOrd="0" presId="urn:microsoft.com/office/officeart/2005/8/layout/list1"/>
    <dgm:cxn modelId="{8C12F8F3-0502-474D-B243-C5E075ABDF06}" srcId="{E5DF875D-C005-495E-98F5-C0DA3E5C7FDC}" destId="{DBF5CD47-2DE3-422A-85A4-3A996F38B7EB}" srcOrd="2" destOrd="0" parTransId="{24033121-FD6E-47EA-85CA-E43B9B6C998C}" sibTransId="{6D2E39A5-D7C9-4867-8B62-9D8DC0EFA17A}"/>
    <dgm:cxn modelId="{8E0DD34F-3356-47E9-8AEF-6C52553A5DC3}" type="presOf" srcId="{65471FA6-E5BD-4D2F-8954-C78E12817459}" destId="{AB913657-A5B8-41C8-9F00-510B5439E495}" srcOrd="1" destOrd="0" presId="urn:microsoft.com/office/officeart/2005/8/layout/list1"/>
    <dgm:cxn modelId="{8FD2471F-4434-4D40-95DB-E3EF4081C511}" type="presOf" srcId="{DBF5CD47-2DE3-422A-85A4-3A996F38B7EB}" destId="{DE0E738C-70BE-4E8F-AD3D-79F040BDB4E7}" srcOrd="1" destOrd="0" presId="urn:microsoft.com/office/officeart/2005/8/layout/list1"/>
    <dgm:cxn modelId="{A16F9FB9-A628-441A-9BC0-64B3B06EDD92}" type="presOf" srcId="{0DA89140-F09C-4C70-8F21-3A6757A66D83}" destId="{81641210-4B90-4AC6-985A-6A54495B36BD}" srcOrd="1" destOrd="0" presId="urn:microsoft.com/office/officeart/2005/8/layout/list1"/>
    <dgm:cxn modelId="{0B258501-4A20-4CB5-A311-FA3DFE965AF4}" type="presOf" srcId="{E5DF875D-C005-495E-98F5-C0DA3E5C7FDC}" destId="{24875556-EB84-4DED-9C77-34D64F0F4879}" srcOrd="0" destOrd="0" presId="urn:microsoft.com/office/officeart/2005/8/layout/list1"/>
    <dgm:cxn modelId="{3E3FF84E-0473-47AD-8362-48DCAB4B2D22}" type="presOf" srcId="{DBF5CD47-2DE3-422A-85A4-3A996F38B7EB}" destId="{6B149B59-69BD-411A-8473-BA1D08A5CAA1}" srcOrd="0" destOrd="0" presId="urn:microsoft.com/office/officeart/2005/8/layout/list1"/>
    <dgm:cxn modelId="{D1CBA0F3-7FDD-4FA2-A70F-ED656C239D3F}" srcId="{E5DF875D-C005-495E-98F5-C0DA3E5C7FDC}" destId="{65471FA6-E5BD-4D2F-8954-C78E12817459}" srcOrd="0" destOrd="0" parTransId="{5F7CF208-D4C4-4B00-8C50-7867BE1E5925}" sibTransId="{28D8A014-03BD-43A2-95A1-AB7DB37CC880}"/>
    <dgm:cxn modelId="{105C03DD-2E44-4ADC-A474-72F0F6046B4E}" type="presParOf" srcId="{24875556-EB84-4DED-9C77-34D64F0F4879}" destId="{FB29932A-97D6-48D8-8348-9D7D96807DBE}" srcOrd="0" destOrd="0" presId="urn:microsoft.com/office/officeart/2005/8/layout/list1"/>
    <dgm:cxn modelId="{D30486B5-7791-41C6-B47A-7A73D4AE0690}" type="presParOf" srcId="{FB29932A-97D6-48D8-8348-9D7D96807DBE}" destId="{09971844-AF86-44E7-9E33-1437E6C70637}" srcOrd="0" destOrd="0" presId="urn:microsoft.com/office/officeart/2005/8/layout/list1"/>
    <dgm:cxn modelId="{71DD9199-6898-49EC-BA0E-C4B9472D609B}" type="presParOf" srcId="{FB29932A-97D6-48D8-8348-9D7D96807DBE}" destId="{AB913657-A5B8-41C8-9F00-510B5439E495}" srcOrd="1" destOrd="0" presId="urn:microsoft.com/office/officeart/2005/8/layout/list1"/>
    <dgm:cxn modelId="{BCFC61EA-BAB2-4AE9-A85A-7641EADF90C1}" type="presParOf" srcId="{24875556-EB84-4DED-9C77-34D64F0F4879}" destId="{4B6A2E22-18AB-4A86-8BE6-94B9166C8E81}" srcOrd="1" destOrd="0" presId="urn:microsoft.com/office/officeart/2005/8/layout/list1"/>
    <dgm:cxn modelId="{1C1F9825-07F6-4AEC-99AA-B31992A47EF8}" type="presParOf" srcId="{24875556-EB84-4DED-9C77-34D64F0F4879}" destId="{DE4C4967-8413-4ED7-8C42-6A272032DB6C}" srcOrd="2" destOrd="0" presId="urn:microsoft.com/office/officeart/2005/8/layout/list1"/>
    <dgm:cxn modelId="{560F0A06-C8CA-4408-9D92-4552A5338428}" type="presParOf" srcId="{24875556-EB84-4DED-9C77-34D64F0F4879}" destId="{38EDDAF4-E231-4D11-B6AA-222526B33BF7}" srcOrd="3" destOrd="0" presId="urn:microsoft.com/office/officeart/2005/8/layout/list1"/>
    <dgm:cxn modelId="{04761651-EC0B-4BE8-AE05-535D7632F1E1}" type="presParOf" srcId="{24875556-EB84-4DED-9C77-34D64F0F4879}" destId="{FCF93487-E18C-46BD-8438-D2EBAF943332}" srcOrd="4" destOrd="0" presId="urn:microsoft.com/office/officeart/2005/8/layout/list1"/>
    <dgm:cxn modelId="{3F9F5661-1E5E-46D2-99C9-9926697B2821}" type="presParOf" srcId="{FCF93487-E18C-46BD-8438-D2EBAF943332}" destId="{AC752367-D102-4B97-B729-F951A2925CFF}" srcOrd="0" destOrd="0" presId="urn:microsoft.com/office/officeart/2005/8/layout/list1"/>
    <dgm:cxn modelId="{8F06F1B3-9364-436A-B9F9-A7805B815F60}" type="presParOf" srcId="{FCF93487-E18C-46BD-8438-D2EBAF943332}" destId="{81641210-4B90-4AC6-985A-6A54495B36BD}" srcOrd="1" destOrd="0" presId="urn:microsoft.com/office/officeart/2005/8/layout/list1"/>
    <dgm:cxn modelId="{0E134352-6770-4350-83CB-6A67E2F38C92}" type="presParOf" srcId="{24875556-EB84-4DED-9C77-34D64F0F4879}" destId="{0A567384-FC1B-494C-80CE-5C10B038169D}" srcOrd="5" destOrd="0" presId="urn:microsoft.com/office/officeart/2005/8/layout/list1"/>
    <dgm:cxn modelId="{98912D81-94C1-4AFA-B4DD-DA542EDB56DC}" type="presParOf" srcId="{24875556-EB84-4DED-9C77-34D64F0F4879}" destId="{1438DCDD-BBD2-43F1-9AD1-BEC9347A0875}" srcOrd="6" destOrd="0" presId="urn:microsoft.com/office/officeart/2005/8/layout/list1"/>
    <dgm:cxn modelId="{7A7E628A-2582-4A6B-B288-71E6A67AE117}" type="presParOf" srcId="{24875556-EB84-4DED-9C77-34D64F0F4879}" destId="{2F098F3D-8373-41D5-ACAB-E95BBACB4F30}" srcOrd="7" destOrd="0" presId="urn:microsoft.com/office/officeart/2005/8/layout/list1"/>
    <dgm:cxn modelId="{A6DDE7F0-FC9C-435E-A3F4-E08E11E06679}" type="presParOf" srcId="{24875556-EB84-4DED-9C77-34D64F0F4879}" destId="{1EC33A3E-1CC3-4F1D-A113-29BD8AC6757D}" srcOrd="8" destOrd="0" presId="urn:microsoft.com/office/officeart/2005/8/layout/list1"/>
    <dgm:cxn modelId="{DE024B73-1C7D-4B05-8A36-076BE05023BC}" type="presParOf" srcId="{1EC33A3E-1CC3-4F1D-A113-29BD8AC6757D}" destId="{6B149B59-69BD-411A-8473-BA1D08A5CAA1}" srcOrd="0" destOrd="0" presId="urn:microsoft.com/office/officeart/2005/8/layout/list1"/>
    <dgm:cxn modelId="{BD32E33A-F064-4C97-AC7C-ADC99A1ECB25}" type="presParOf" srcId="{1EC33A3E-1CC3-4F1D-A113-29BD8AC6757D}" destId="{DE0E738C-70BE-4E8F-AD3D-79F040BDB4E7}" srcOrd="1" destOrd="0" presId="urn:microsoft.com/office/officeart/2005/8/layout/list1"/>
    <dgm:cxn modelId="{59DCFF10-F306-4144-A958-F32375ACF575}" type="presParOf" srcId="{24875556-EB84-4DED-9C77-34D64F0F4879}" destId="{CBBBDF9E-5262-435D-B733-7266A44D548B}" srcOrd="9" destOrd="0" presId="urn:microsoft.com/office/officeart/2005/8/layout/list1"/>
    <dgm:cxn modelId="{CBED1CDA-4506-4DBD-9EEE-A892FF48C724}" type="presParOf" srcId="{24875556-EB84-4DED-9C77-34D64F0F4879}" destId="{71E65A0F-3FFD-4784-8C0D-488717A377C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953F0B-B32E-4FA1-B3BD-2FB60D9718CC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3EC0E9-3270-4F7B-8FD4-16AE6ED1C9FE}">
      <dgm:prSet phldrT="[Text]"/>
      <dgm:spPr/>
      <dgm:t>
        <a:bodyPr/>
        <a:lstStyle/>
        <a:p>
          <a:r>
            <a:rPr lang="cs-CZ" dirty="0" err="1" smtClean="0"/>
            <a:t>were</a:t>
          </a:r>
          <a:endParaRPr lang="cs-CZ" dirty="0"/>
        </a:p>
      </dgm:t>
    </dgm:pt>
    <dgm:pt modelId="{3CC4B309-2D63-45A4-ACD6-8ED745E02E7C}" type="parTrans" cxnId="{AF959CDA-6342-4E0A-99AA-8448E2CA003D}">
      <dgm:prSet/>
      <dgm:spPr/>
      <dgm:t>
        <a:bodyPr/>
        <a:lstStyle/>
        <a:p>
          <a:endParaRPr lang="cs-CZ"/>
        </a:p>
      </dgm:t>
    </dgm:pt>
    <dgm:pt modelId="{627AFF1F-ADDC-446E-80CC-2BE7C452AE29}" type="sibTrans" cxnId="{AF959CDA-6342-4E0A-99AA-8448E2CA003D}">
      <dgm:prSet/>
      <dgm:spPr/>
      <dgm:t>
        <a:bodyPr/>
        <a:lstStyle/>
        <a:p>
          <a:endParaRPr lang="cs-CZ"/>
        </a:p>
      </dgm:t>
    </dgm:pt>
    <dgm:pt modelId="{210260F7-03BC-4C15-95F1-3DEA3E007639}">
      <dgm:prSet phldrT="[Text]"/>
      <dgm:spPr/>
      <dgm:t>
        <a:bodyPr/>
        <a:lstStyle/>
        <a:p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been</a:t>
          </a:r>
          <a:endParaRPr lang="cs-CZ" dirty="0"/>
        </a:p>
      </dgm:t>
    </dgm:pt>
    <dgm:pt modelId="{A286C764-2610-4976-9383-9634D8F88897}" type="parTrans" cxnId="{5F033FFA-A437-43BB-9B73-C3BB156D0BAF}">
      <dgm:prSet/>
      <dgm:spPr/>
      <dgm:t>
        <a:bodyPr/>
        <a:lstStyle/>
        <a:p>
          <a:endParaRPr lang="cs-CZ"/>
        </a:p>
      </dgm:t>
    </dgm:pt>
    <dgm:pt modelId="{5AE1EB16-6CE0-4766-B587-D62E3C5F7D89}" type="sibTrans" cxnId="{5F033FFA-A437-43BB-9B73-C3BB156D0BAF}">
      <dgm:prSet/>
      <dgm:spPr/>
      <dgm:t>
        <a:bodyPr/>
        <a:lstStyle/>
        <a:p>
          <a:endParaRPr lang="cs-CZ"/>
        </a:p>
      </dgm:t>
    </dgm:pt>
    <dgm:pt modelId="{4C71D7B1-FF34-4620-B633-9973AC9E6A13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been</a:t>
          </a:r>
          <a:endParaRPr lang="cs-CZ" dirty="0"/>
        </a:p>
      </dgm:t>
    </dgm:pt>
    <dgm:pt modelId="{DAA7D765-96DB-445B-A0F9-7552CBAD5393}" type="parTrans" cxnId="{9369445E-5E87-44D6-8C1A-263E86AAC7DC}">
      <dgm:prSet/>
      <dgm:spPr/>
      <dgm:t>
        <a:bodyPr/>
        <a:lstStyle/>
        <a:p>
          <a:endParaRPr lang="cs-CZ"/>
        </a:p>
      </dgm:t>
    </dgm:pt>
    <dgm:pt modelId="{F7B25F5E-BF44-4B38-8BFE-08E212F2FE7D}" type="sibTrans" cxnId="{9369445E-5E87-44D6-8C1A-263E86AAC7DC}">
      <dgm:prSet/>
      <dgm:spPr/>
      <dgm:t>
        <a:bodyPr/>
        <a:lstStyle/>
        <a:p>
          <a:endParaRPr lang="cs-CZ"/>
        </a:p>
      </dgm:t>
    </dgm:pt>
    <dgm:pt modelId="{861B5AA0-935E-40FC-A487-16AD9AF6C625}" type="pres">
      <dgm:prSet presAssocID="{54953F0B-B32E-4FA1-B3BD-2FB60D9718C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9E975DC-EEF4-4CF7-93C2-6EE52C340142}" type="pres">
      <dgm:prSet presAssocID="{B63EC0E9-3270-4F7B-8FD4-16AE6ED1C9FE}" presName="parentLin" presStyleCnt="0"/>
      <dgm:spPr/>
    </dgm:pt>
    <dgm:pt modelId="{872F3008-07BC-4AF7-AB6C-234267D3D11E}" type="pres">
      <dgm:prSet presAssocID="{B63EC0E9-3270-4F7B-8FD4-16AE6ED1C9F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B4471A7-D4D8-4485-9286-51E5E9BCF78C}" type="pres">
      <dgm:prSet presAssocID="{B63EC0E9-3270-4F7B-8FD4-16AE6ED1C9F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1E6F89-ACF6-45C3-B5B2-2AA581B60019}" type="pres">
      <dgm:prSet presAssocID="{B63EC0E9-3270-4F7B-8FD4-16AE6ED1C9FE}" presName="negativeSpace" presStyleCnt="0"/>
      <dgm:spPr/>
    </dgm:pt>
    <dgm:pt modelId="{09E881F8-6C20-4FE8-A842-8EE4E004A2EB}" type="pres">
      <dgm:prSet presAssocID="{B63EC0E9-3270-4F7B-8FD4-16AE6ED1C9FE}" presName="childText" presStyleLbl="conFgAcc1" presStyleIdx="0" presStyleCnt="3">
        <dgm:presLayoutVars>
          <dgm:bulletEnabled val="1"/>
        </dgm:presLayoutVars>
      </dgm:prSet>
      <dgm:spPr/>
    </dgm:pt>
    <dgm:pt modelId="{ED418437-2F86-475E-B422-F1A2DE27289A}" type="pres">
      <dgm:prSet presAssocID="{627AFF1F-ADDC-446E-80CC-2BE7C452AE29}" presName="spaceBetweenRectangles" presStyleCnt="0"/>
      <dgm:spPr/>
    </dgm:pt>
    <dgm:pt modelId="{F08226B2-98CC-4DDC-B5B4-E74169E85A99}" type="pres">
      <dgm:prSet presAssocID="{210260F7-03BC-4C15-95F1-3DEA3E007639}" presName="parentLin" presStyleCnt="0"/>
      <dgm:spPr/>
    </dgm:pt>
    <dgm:pt modelId="{56FEBA57-D563-4088-B76A-3E7B6CD957C4}" type="pres">
      <dgm:prSet presAssocID="{210260F7-03BC-4C15-95F1-3DEA3E00763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FAA7ABE-00C3-4BF3-B48B-73D444CD18E3}" type="pres">
      <dgm:prSet presAssocID="{210260F7-03BC-4C15-95F1-3DEA3E00763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1C411E-2AC5-4B9C-8246-0ED3569DE420}" type="pres">
      <dgm:prSet presAssocID="{210260F7-03BC-4C15-95F1-3DEA3E007639}" presName="negativeSpace" presStyleCnt="0"/>
      <dgm:spPr/>
    </dgm:pt>
    <dgm:pt modelId="{2B0793B9-783D-4983-A2A3-2342FA844C42}" type="pres">
      <dgm:prSet presAssocID="{210260F7-03BC-4C15-95F1-3DEA3E007639}" presName="childText" presStyleLbl="conFgAcc1" presStyleIdx="1" presStyleCnt="3">
        <dgm:presLayoutVars>
          <dgm:bulletEnabled val="1"/>
        </dgm:presLayoutVars>
      </dgm:prSet>
      <dgm:spPr/>
    </dgm:pt>
    <dgm:pt modelId="{2915B5E8-B705-4A55-BA79-E35E63346C97}" type="pres">
      <dgm:prSet presAssocID="{5AE1EB16-6CE0-4766-B587-D62E3C5F7D89}" presName="spaceBetweenRectangles" presStyleCnt="0"/>
      <dgm:spPr/>
    </dgm:pt>
    <dgm:pt modelId="{FC06AA65-9243-4B9B-A011-D549E70A3956}" type="pres">
      <dgm:prSet presAssocID="{4C71D7B1-FF34-4620-B633-9973AC9E6A13}" presName="parentLin" presStyleCnt="0"/>
      <dgm:spPr/>
    </dgm:pt>
    <dgm:pt modelId="{B1A8CE7A-D152-4AB2-A43C-28FB7B693FFE}" type="pres">
      <dgm:prSet presAssocID="{4C71D7B1-FF34-4620-B633-9973AC9E6A13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02437178-5574-48F1-B3AF-3C1526E539AC}" type="pres">
      <dgm:prSet presAssocID="{4C71D7B1-FF34-4620-B633-9973AC9E6A1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DC94EA-EAF3-448A-B1AB-4D67895BAA31}" type="pres">
      <dgm:prSet presAssocID="{4C71D7B1-FF34-4620-B633-9973AC9E6A13}" presName="negativeSpace" presStyleCnt="0"/>
      <dgm:spPr/>
    </dgm:pt>
    <dgm:pt modelId="{EF4651DD-4B40-4BB0-95FC-A6B99B22D726}" type="pres">
      <dgm:prSet presAssocID="{4C71D7B1-FF34-4620-B633-9973AC9E6A1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F959CDA-6342-4E0A-99AA-8448E2CA003D}" srcId="{54953F0B-B32E-4FA1-B3BD-2FB60D9718CC}" destId="{B63EC0E9-3270-4F7B-8FD4-16AE6ED1C9FE}" srcOrd="0" destOrd="0" parTransId="{3CC4B309-2D63-45A4-ACD6-8ED745E02E7C}" sibTransId="{627AFF1F-ADDC-446E-80CC-2BE7C452AE29}"/>
    <dgm:cxn modelId="{7B5DD7BE-4C69-4D54-A444-AAC97F965FFD}" type="presOf" srcId="{210260F7-03BC-4C15-95F1-3DEA3E007639}" destId="{56FEBA57-D563-4088-B76A-3E7B6CD957C4}" srcOrd="0" destOrd="0" presId="urn:microsoft.com/office/officeart/2005/8/layout/list1"/>
    <dgm:cxn modelId="{9369445E-5E87-44D6-8C1A-263E86AAC7DC}" srcId="{54953F0B-B32E-4FA1-B3BD-2FB60D9718CC}" destId="{4C71D7B1-FF34-4620-B633-9973AC9E6A13}" srcOrd="2" destOrd="0" parTransId="{DAA7D765-96DB-445B-A0F9-7552CBAD5393}" sibTransId="{F7B25F5E-BF44-4B38-8BFE-08E212F2FE7D}"/>
    <dgm:cxn modelId="{00DB590A-6AAA-439C-81A9-EE31C554A166}" type="presOf" srcId="{210260F7-03BC-4C15-95F1-3DEA3E007639}" destId="{AFAA7ABE-00C3-4BF3-B48B-73D444CD18E3}" srcOrd="1" destOrd="0" presId="urn:microsoft.com/office/officeart/2005/8/layout/list1"/>
    <dgm:cxn modelId="{5F033FFA-A437-43BB-9B73-C3BB156D0BAF}" srcId="{54953F0B-B32E-4FA1-B3BD-2FB60D9718CC}" destId="{210260F7-03BC-4C15-95F1-3DEA3E007639}" srcOrd="1" destOrd="0" parTransId="{A286C764-2610-4976-9383-9634D8F88897}" sibTransId="{5AE1EB16-6CE0-4766-B587-D62E3C5F7D89}"/>
    <dgm:cxn modelId="{FD2216EC-B0FC-4BAA-A2A0-5CF1D54A9373}" type="presOf" srcId="{B63EC0E9-3270-4F7B-8FD4-16AE6ED1C9FE}" destId="{CB4471A7-D4D8-4485-9286-51E5E9BCF78C}" srcOrd="1" destOrd="0" presId="urn:microsoft.com/office/officeart/2005/8/layout/list1"/>
    <dgm:cxn modelId="{69E0B825-7BB9-48DF-B7A9-ED04B05899E4}" type="presOf" srcId="{54953F0B-B32E-4FA1-B3BD-2FB60D9718CC}" destId="{861B5AA0-935E-40FC-A487-16AD9AF6C625}" srcOrd="0" destOrd="0" presId="urn:microsoft.com/office/officeart/2005/8/layout/list1"/>
    <dgm:cxn modelId="{CC733EF7-D787-4B4C-BCBF-C34CB9D1726D}" type="presOf" srcId="{B63EC0E9-3270-4F7B-8FD4-16AE6ED1C9FE}" destId="{872F3008-07BC-4AF7-AB6C-234267D3D11E}" srcOrd="0" destOrd="0" presId="urn:microsoft.com/office/officeart/2005/8/layout/list1"/>
    <dgm:cxn modelId="{5AE620BF-A15C-4A6B-A2AD-1EAE79BBE4D8}" type="presOf" srcId="{4C71D7B1-FF34-4620-B633-9973AC9E6A13}" destId="{B1A8CE7A-D152-4AB2-A43C-28FB7B693FFE}" srcOrd="0" destOrd="0" presId="urn:microsoft.com/office/officeart/2005/8/layout/list1"/>
    <dgm:cxn modelId="{CD9FD6B7-A196-4AC0-B23C-AF0EF71525B0}" type="presOf" srcId="{4C71D7B1-FF34-4620-B633-9973AC9E6A13}" destId="{02437178-5574-48F1-B3AF-3C1526E539AC}" srcOrd="1" destOrd="0" presId="urn:microsoft.com/office/officeart/2005/8/layout/list1"/>
    <dgm:cxn modelId="{6AD2A744-C461-4735-8C19-851350B34745}" type="presParOf" srcId="{861B5AA0-935E-40FC-A487-16AD9AF6C625}" destId="{39E975DC-EEF4-4CF7-93C2-6EE52C340142}" srcOrd="0" destOrd="0" presId="urn:microsoft.com/office/officeart/2005/8/layout/list1"/>
    <dgm:cxn modelId="{A91DD6D4-BA6B-4A02-8EBB-3FCC67F5CE9C}" type="presParOf" srcId="{39E975DC-EEF4-4CF7-93C2-6EE52C340142}" destId="{872F3008-07BC-4AF7-AB6C-234267D3D11E}" srcOrd="0" destOrd="0" presId="urn:microsoft.com/office/officeart/2005/8/layout/list1"/>
    <dgm:cxn modelId="{90818503-7A2C-4206-A903-4A410A9A3BB5}" type="presParOf" srcId="{39E975DC-EEF4-4CF7-93C2-6EE52C340142}" destId="{CB4471A7-D4D8-4485-9286-51E5E9BCF78C}" srcOrd="1" destOrd="0" presId="urn:microsoft.com/office/officeart/2005/8/layout/list1"/>
    <dgm:cxn modelId="{DF89A396-8FF3-4A78-B1E8-2451E1190C7E}" type="presParOf" srcId="{861B5AA0-935E-40FC-A487-16AD9AF6C625}" destId="{DB1E6F89-ACF6-45C3-B5B2-2AA581B60019}" srcOrd="1" destOrd="0" presId="urn:microsoft.com/office/officeart/2005/8/layout/list1"/>
    <dgm:cxn modelId="{F1EF0764-D202-449C-BE12-A13B699902AF}" type="presParOf" srcId="{861B5AA0-935E-40FC-A487-16AD9AF6C625}" destId="{09E881F8-6C20-4FE8-A842-8EE4E004A2EB}" srcOrd="2" destOrd="0" presId="urn:microsoft.com/office/officeart/2005/8/layout/list1"/>
    <dgm:cxn modelId="{63CCBB28-9C64-4450-84E9-E1F210A050F9}" type="presParOf" srcId="{861B5AA0-935E-40FC-A487-16AD9AF6C625}" destId="{ED418437-2F86-475E-B422-F1A2DE27289A}" srcOrd="3" destOrd="0" presId="urn:microsoft.com/office/officeart/2005/8/layout/list1"/>
    <dgm:cxn modelId="{757FB1B0-BF7B-49A8-99CC-D86C2EE61DE3}" type="presParOf" srcId="{861B5AA0-935E-40FC-A487-16AD9AF6C625}" destId="{F08226B2-98CC-4DDC-B5B4-E74169E85A99}" srcOrd="4" destOrd="0" presId="urn:microsoft.com/office/officeart/2005/8/layout/list1"/>
    <dgm:cxn modelId="{86BB5B2C-103A-4680-9CD2-25EB5818AE8C}" type="presParOf" srcId="{F08226B2-98CC-4DDC-B5B4-E74169E85A99}" destId="{56FEBA57-D563-4088-B76A-3E7B6CD957C4}" srcOrd="0" destOrd="0" presId="urn:microsoft.com/office/officeart/2005/8/layout/list1"/>
    <dgm:cxn modelId="{2554C57E-9A4F-4F69-A5CB-8B786A43F2C7}" type="presParOf" srcId="{F08226B2-98CC-4DDC-B5B4-E74169E85A99}" destId="{AFAA7ABE-00C3-4BF3-B48B-73D444CD18E3}" srcOrd="1" destOrd="0" presId="urn:microsoft.com/office/officeart/2005/8/layout/list1"/>
    <dgm:cxn modelId="{AB64DC50-162E-4E69-B2C5-ACCE01E43C31}" type="presParOf" srcId="{861B5AA0-935E-40FC-A487-16AD9AF6C625}" destId="{681C411E-2AC5-4B9C-8246-0ED3569DE420}" srcOrd="5" destOrd="0" presId="urn:microsoft.com/office/officeart/2005/8/layout/list1"/>
    <dgm:cxn modelId="{1F0C1540-09F3-400E-94CB-CD0B9B1342FC}" type="presParOf" srcId="{861B5AA0-935E-40FC-A487-16AD9AF6C625}" destId="{2B0793B9-783D-4983-A2A3-2342FA844C42}" srcOrd="6" destOrd="0" presId="urn:microsoft.com/office/officeart/2005/8/layout/list1"/>
    <dgm:cxn modelId="{D867FFFF-61AA-4085-998B-C1F9EAD268BF}" type="presParOf" srcId="{861B5AA0-935E-40FC-A487-16AD9AF6C625}" destId="{2915B5E8-B705-4A55-BA79-E35E63346C97}" srcOrd="7" destOrd="0" presId="urn:microsoft.com/office/officeart/2005/8/layout/list1"/>
    <dgm:cxn modelId="{686FF07F-1BEF-442B-8F07-04DCFCC60CDA}" type="presParOf" srcId="{861B5AA0-935E-40FC-A487-16AD9AF6C625}" destId="{FC06AA65-9243-4B9B-A011-D549E70A3956}" srcOrd="8" destOrd="0" presId="urn:microsoft.com/office/officeart/2005/8/layout/list1"/>
    <dgm:cxn modelId="{D836BB34-E0B6-4406-A836-A66FC4D43C6E}" type="presParOf" srcId="{FC06AA65-9243-4B9B-A011-D549E70A3956}" destId="{B1A8CE7A-D152-4AB2-A43C-28FB7B693FFE}" srcOrd="0" destOrd="0" presId="urn:microsoft.com/office/officeart/2005/8/layout/list1"/>
    <dgm:cxn modelId="{908EC392-B100-4CE6-AFFD-A8526FB76592}" type="presParOf" srcId="{FC06AA65-9243-4B9B-A011-D549E70A3956}" destId="{02437178-5574-48F1-B3AF-3C1526E539AC}" srcOrd="1" destOrd="0" presId="urn:microsoft.com/office/officeart/2005/8/layout/list1"/>
    <dgm:cxn modelId="{84E2BC83-B740-4672-A4DC-4FF5E77E9DBA}" type="presParOf" srcId="{861B5AA0-935E-40FC-A487-16AD9AF6C625}" destId="{C9DC94EA-EAF3-448A-B1AB-4D67895BAA31}" srcOrd="9" destOrd="0" presId="urn:microsoft.com/office/officeart/2005/8/layout/list1"/>
    <dgm:cxn modelId="{CA09DFA5-DFB0-462D-8B39-010811AEB052}" type="presParOf" srcId="{861B5AA0-935E-40FC-A487-16AD9AF6C625}" destId="{EF4651DD-4B40-4BB0-95FC-A6B99B22D72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AA8EB70-1504-4BC5-99AE-58869E90F169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C60FFF-6C6D-4C01-8F10-499254B7F524}">
      <dgm:prSet phldrT="[Text]"/>
      <dgm:spPr/>
      <dgm:t>
        <a:bodyPr/>
        <a:lstStyle/>
        <a:p>
          <a:r>
            <a:rPr lang="cs-CZ" dirty="0" err="1" smtClean="0"/>
            <a:t>joined</a:t>
          </a:r>
          <a:endParaRPr lang="cs-CZ" dirty="0"/>
        </a:p>
      </dgm:t>
    </dgm:pt>
    <dgm:pt modelId="{C0CD81F8-239F-4512-883F-36C7D36D18C6}" type="parTrans" cxnId="{76D1F05E-E186-477E-8107-EAD72C99D3C1}">
      <dgm:prSet/>
      <dgm:spPr/>
      <dgm:t>
        <a:bodyPr/>
        <a:lstStyle/>
        <a:p>
          <a:endParaRPr lang="cs-CZ"/>
        </a:p>
      </dgm:t>
    </dgm:pt>
    <dgm:pt modelId="{23CBCC67-5F3B-4467-AA62-7F4B54546F27}" type="sibTrans" cxnId="{76D1F05E-E186-477E-8107-EAD72C99D3C1}">
      <dgm:prSet/>
      <dgm:spPr/>
      <dgm:t>
        <a:bodyPr/>
        <a:lstStyle/>
        <a:p>
          <a:endParaRPr lang="cs-CZ"/>
        </a:p>
      </dgm:t>
    </dgm:pt>
    <dgm:pt modelId="{1B24C44E-DD32-419D-9433-574761EA97A1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joined</a:t>
          </a:r>
          <a:endParaRPr lang="cs-CZ" dirty="0"/>
        </a:p>
      </dgm:t>
    </dgm:pt>
    <dgm:pt modelId="{E9F51FB6-C28D-4F67-9427-85B369A3E12A}" type="parTrans" cxnId="{CE87CD0D-7322-4B2F-8BB9-44D150346FA1}">
      <dgm:prSet/>
      <dgm:spPr/>
      <dgm:t>
        <a:bodyPr/>
        <a:lstStyle/>
        <a:p>
          <a:endParaRPr lang="cs-CZ"/>
        </a:p>
      </dgm:t>
    </dgm:pt>
    <dgm:pt modelId="{C0C97FB0-D7D5-4DCD-950F-1300FCAE43A0}" type="sibTrans" cxnId="{CE87CD0D-7322-4B2F-8BB9-44D150346FA1}">
      <dgm:prSet/>
      <dgm:spPr/>
      <dgm:t>
        <a:bodyPr/>
        <a:lstStyle/>
        <a:p>
          <a:endParaRPr lang="cs-CZ"/>
        </a:p>
      </dgm:t>
    </dgm:pt>
    <dgm:pt modelId="{F84F1A68-2605-433A-82C5-DAF865731014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join</a:t>
          </a:r>
          <a:endParaRPr lang="cs-CZ" dirty="0"/>
        </a:p>
      </dgm:t>
    </dgm:pt>
    <dgm:pt modelId="{CC23CE4E-982E-4141-92E6-09619BB33487}" type="parTrans" cxnId="{48379CAA-DD24-4C3F-A983-E26E91BE5D8B}">
      <dgm:prSet/>
      <dgm:spPr/>
      <dgm:t>
        <a:bodyPr/>
        <a:lstStyle/>
        <a:p>
          <a:endParaRPr lang="cs-CZ"/>
        </a:p>
      </dgm:t>
    </dgm:pt>
    <dgm:pt modelId="{E3D48466-722E-4646-9261-99D005CEBCCA}" type="sibTrans" cxnId="{48379CAA-DD24-4C3F-A983-E26E91BE5D8B}">
      <dgm:prSet/>
      <dgm:spPr/>
      <dgm:t>
        <a:bodyPr/>
        <a:lstStyle/>
        <a:p>
          <a:endParaRPr lang="cs-CZ"/>
        </a:p>
      </dgm:t>
    </dgm:pt>
    <dgm:pt modelId="{E8C2F417-E9AB-44AC-A992-49D529F4AC97}" type="pres">
      <dgm:prSet presAssocID="{1AA8EB70-1504-4BC5-99AE-58869E90F16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7A9E30-9187-4A0B-9058-49A082C5AA63}" type="pres">
      <dgm:prSet presAssocID="{4DC60FFF-6C6D-4C01-8F10-499254B7F524}" presName="parentLin" presStyleCnt="0"/>
      <dgm:spPr/>
    </dgm:pt>
    <dgm:pt modelId="{6D14A316-5346-429E-8FC6-4650F7AF08B3}" type="pres">
      <dgm:prSet presAssocID="{4DC60FFF-6C6D-4C01-8F10-499254B7F524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062F1EC-B6DB-4445-A6E1-9026A35D6322}" type="pres">
      <dgm:prSet presAssocID="{4DC60FFF-6C6D-4C01-8F10-499254B7F524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285A4-45A6-4B20-9F3E-5F333EF5AD2C}" type="pres">
      <dgm:prSet presAssocID="{4DC60FFF-6C6D-4C01-8F10-499254B7F524}" presName="negativeSpace" presStyleCnt="0"/>
      <dgm:spPr/>
    </dgm:pt>
    <dgm:pt modelId="{50759067-A4DB-4684-A5E9-0979696AEA5C}" type="pres">
      <dgm:prSet presAssocID="{4DC60FFF-6C6D-4C01-8F10-499254B7F524}" presName="childText" presStyleLbl="conFgAcc1" presStyleIdx="0" presStyleCnt="3">
        <dgm:presLayoutVars>
          <dgm:bulletEnabled val="1"/>
        </dgm:presLayoutVars>
      </dgm:prSet>
      <dgm:spPr/>
    </dgm:pt>
    <dgm:pt modelId="{B5442CAF-69E4-4F47-ACD6-626D6B894114}" type="pres">
      <dgm:prSet presAssocID="{23CBCC67-5F3B-4467-AA62-7F4B54546F27}" presName="spaceBetweenRectangles" presStyleCnt="0"/>
      <dgm:spPr/>
    </dgm:pt>
    <dgm:pt modelId="{2B3656A2-C4BF-420E-B532-411913127D95}" type="pres">
      <dgm:prSet presAssocID="{1B24C44E-DD32-419D-9433-574761EA97A1}" presName="parentLin" presStyleCnt="0"/>
      <dgm:spPr/>
    </dgm:pt>
    <dgm:pt modelId="{EF64BB9D-05A0-47D5-9815-3A3AEE7B18B5}" type="pres">
      <dgm:prSet presAssocID="{1B24C44E-DD32-419D-9433-574761EA97A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0ADD720-78FB-48E9-8936-143597A87B60}" type="pres">
      <dgm:prSet presAssocID="{1B24C44E-DD32-419D-9433-574761EA97A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C22884-B918-4A08-A29A-C333DF0C5E53}" type="pres">
      <dgm:prSet presAssocID="{1B24C44E-DD32-419D-9433-574761EA97A1}" presName="negativeSpace" presStyleCnt="0"/>
      <dgm:spPr/>
    </dgm:pt>
    <dgm:pt modelId="{E4C5450F-09D8-4AC2-B1B3-0F2428947CF3}" type="pres">
      <dgm:prSet presAssocID="{1B24C44E-DD32-419D-9433-574761EA97A1}" presName="childText" presStyleLbl="conFgAcc1" presStyleIdx="1" presStyleCnt="3">
        <dgm:presLayoutVars>
          <dgm:bulletEnabled val="1"/>
        </dgm:presLayoutVars>
      </dgm:prSet>
      <dgm:spPr/>
    </dgm:pt>
    <dgm:pt modelId="{D7CDDCC4-B850-4C96-94EE-4CD0441F3AE1}" type="pres">
      <dgm:prSet presAssocID="{C0C97FB0-D7D5-4DCD-950F-1300FCAE43A0}" presName="spaceBetweenRectangles" presStyleCnt="0"/>
      <dgm:spPr/>
    </dgm:pt>
    <dgm:pt modelId="{EE326BB1-5ED5-4E08-B82C-47D68C8D37F1}" type="pres">
      <dgm:prSet presAssocID="{F84F1A68-2605-433A-82C5-DAF865731014}" presName="parentLin" presStyleCnt="0"/>
      <dgm:spPr/>
    </dgm:pt>
    <dgm:pt modelId="{779BD303-55F0-41BA-B4E1-94BD8E110279}" type="pres">
      <dgm:prSet presAssocID="{F84F1A68-2605-433A-82C5-DAF865731014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EA8979D7-75B0-42E5-902A-A3AD331B8EF5}" type="pres">
      <dgm:prSet presAssocID="{F84F1A68-2605-433A-82C5-DAF86573101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CC7AC8-DFB8-432F-86A2-FFF82539A54A}" type="pres">
      <dgm:prSet presAssocID="{F84F1A68-2605-433A-82C5-DAF865731014}" presName="negativeSpace" presStyleCnt="0"/>
      <dgm:spPr/>
    </dgm:pt>
    <dgm:pt modelId="{F04DEED4-1419-43FE-8543-64831FDD2DC1}" type="pres">
      <dgm:prSet presAssocID="{F84F1A68-2605-433A-82C5-DAF86573101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E87CD0D-7322-4B2F-8BB9-44D150346FA1}" srcId="{1AA8EB70-1504-4BC5-99AE-58869E90F169}" destId="{1B24C44E-DD32-419D-9433-574761EA97A1}" srcOrd="1" destOrd="0" parTransId="{E9F51FB6-C28D-4F67-9427-85B369A3E12A}" sibTransId="{C0C97FB0-D7D5-4DCD-950F-1300FCAE43A0}"/>
    <dgm:cxn modelId="{9BB8F32E-A013-41F7-8B70-B88578472E61}" type="presOf" srcId="{F84F1A68-2605-433A-82C5-DAF865731014}" destId="{779BD303-55F0-41BA-B4E1-94BD8E110279}" srcOrd="0" destOrd="0" presId="urn:microsoft.com/office/officeart/2005/8/layout/list1"/>
    <dgm:cxn modelId="{8C412C38-AD16-4511-8814-624D8842514B}" type="presOf" srcId="{1B24C44E-DD32-419D-9433-574761EA97A1}" destId="{B0ADD720-78FB-48E9-8936-143597A87B60}" srcOrd="1" destOrd="0" presId="urn:microsoft.com/office/officeart/2005/8/layout/list1"/>
    <dgm:cxn modelId="{BD5DF538-80EC-44FE-8FD3-A10722343C70}" type="presOf" srcId="{4DC60FFF-6C6D-4C01-8F10-499254B7F524}" destId="{9062F1EC-B6DB-4445-A6E1-9026A35D6322}" srcOrd="1" destOrd="0" presId="urn:microsoft.com/office/officeart/2005/8/layout/list1"/>
    <dgm:cxn modelId="{48379CAA-DD24-4C3F-A983-E26E91BE5D8B}" srcId="{1AA8EB70-1504-4BC5-99AE-58869E90F169}" destId="{F84F1A68-2605-433A-82C5-DAF865731014}" srcOrd="2" destOrd="0" parTransId="{CC23CE4E-982E-4141-92E6-09619BB33487}" sibTransId="{E3D48466-722E-4646-9261-99D005CEBCCA}"/>
    <dgm:cxn modelId="{76D1F05E-E186-477E-8107-EAD72C99D3C1}" srcId="{1AA8EB70-1504-4BC5-99AE-58869E90F169}" destId="{4DC60FFF-6C6D-4C01-8F10-499254B7F524}" srcOrd="0" destOrd="0" parTransId="{C0CD81F8-239F-4512-883F-36C7D36D18C6}" sibTransId="{23CBCC67-5F3B-4467-AA62-7F4B54546F27}"/>
    <dgm:cxn modelId="{04E4AB00-59AD-4AAB-AB81-3356CBAEE737}" type="presOf" srcId="{F84F1A68-2605-433A-82C5-DAF865731014}" destId="{EA8979D7-75B0-42E5-902A-A3AD331B8EF5}" srcOrd="1" destOrd="0" presId="urn:microsoft.com/office/officeart/2005/8/layout/list1"/>
    <dgm:cxn modelId="{EC1E18FC-A4EE-4DFD-9C25-E64D3079E235}" type="presOf" srcId="{1AA8EB70-1504-4BC5-99AE-58869E90F169}" destId="{E8C2F417-E9AB-44AC-A992-49D529F4AC97}" srcOrd="0" destOrd="0" presId="urn:microsoft.com/office/officeart/2005/8/layout/list1"/>
    <dgm:cxn modelId="{B83A08FF-E92E-4569-9444-FB39CA6F68F2}" type="presOf" srcId="{4DC60FFF-6C6D-4C01-8F10-499254B7F524}" destId="{6D14A316-5346-429E-8FC6-4650F7AF08B3}" srcOrd="0" destOrd="0" presId="urn:microsoft.com/office/officeart/2005/8/layout/list1"/>
    <dgm:cxn modelId="{05524B48-7818-4CBA-833C-B4B3A3487B14}" type="presOf" srcId="{1B24C44E-DD32-419D-9433-574761EA97A1}" destId="{EF64BB9D-05A0-47D5-9815-3A3AEE7B18B5}" srcOrd="0" destOrd="0" presId="urn:microsoft.com/office/officeart/2005/8/layout/list1"/>
    <dgm:cxn modelId="{DF025997-D058-4235-A350-2B083F5273BB}" type="presParOf" srcId="{E8C2F417-E9AB-44AC-A992-49D529F4AC97}" destId="{B87A9E30-9187-4A0B-9058-49A082C5AA63}" srcOrd="0" destOrd="0" presId="urn:microsoft.com/office/officeart/2005/8/layout/list1"/>
    <dgm:cxn modelId="{4F0DC387-087A-44EB-91CE-2CB1B10B59C1}" type="presParOf" srcId="{B87A9E30-9187-4A0B-9058-49A082C5AA63}" destId="{6D14A316-5346-429E-8FC6-4650F7AF08B3}" srcOrd="0" destOrd="0" presId="urn:microsoft.com/office/officeart/2005/8/layout/list1"/>
    <dgm:cxn modelId="{2FD7BFB9-DBDC-4A4A-A576-DD9F860A9BA8}" type="presParOf" srcId="{B87A9E30-9187-4A0B-9058-49A082C5AA63}" destId="{9062F1EC-B6DB-4445-A6E1-9026A35D6322}" srcOrd="1" destOrd="0" presId="urn:microsoft.com/office/officeart/2005/8/layout/list1"/>
    <dgm:cxn modelId="{B714F012-6ABE-44B4-9137-C90571331237}" type="presParOf" srcId="{E8C2F417-E9AB-44AC-A992-49D529F4AC97}" destId="{F26285A4-45A6-4B20-9F3E-5F333EF5AD2C}" srcOrd="1" destOrd="0" presId="urn:microsoft.com/office/officeart/2005/8/layout/list1"/>
    <dgm:cxn modelId="{C08B1A24-FE75-4453-98B5-A356217CB977}" type="presParOf" srcId="{E8C2F417-E9AB-44AC-A992-49D529F4AC97}" destId="{50759067-A4DB-4684-A5E9-0979696AEA5C}" srcOrd="2" destOrd="0" presId="urn:microsoft.com/office/officeart/2005/8/layout/list1"/>
    <dgm:cxn modelId="{260D7274-1BC9-4674-A7EC-0EB1249BEF60}" type="presParOf" srcId="{E8C2F417-E9AB-44AC-A992-49D529F4AC97}" destId="{B5442CAF-69E4-4F47-ACD6-626D6B894114}" srcOrd="3" destOrd="0" presId="urn:microsoft.com/office/officeart/2005/8/layout/list1"/>
    <dgm:cxn modelId="{DA936D2E-AB65-408A-958E-B14F21D49303}" type="presParOf" srcId="{E8C2F417-E9AB-44AC-A992-49D529F4AC97}" destId="{2B3656A2-C4BF-420E-B532-411913127D95}" srcOrd="4" destOrd="0" presId="urn:microsoft.com/office/officeart/2005/8/layout/list1"/>
    <dgm:cxn modelId="{1BF8B193-029F-4638-9B33-D6FC576F7DB1}" type="presParOf" srcId="{2B3656A2-C4BF-420E-B532-411913127D95}" destId="{EF64BB9D-05A0-47D5-9815-3A3AEE7B18B5}" srcOrd="0" destOrd="0" presId="urn:microsoft.com/office/officeart/2005/8/layout/list1"/>
    <dgm:cxn modelId="{1DA64A0E-DF68-4E4E-95E2-0B5D8F937E38}" type="presParOf" srcId="{2B3656A2-C4BF-420E-B532-411913127D95}" destId="{B0ADD720-78FB-48E9-8936-143597A87B60}" srcOrd="1" destOrd="0" presId="urn:microsoft.com/office/officeart/2005/8/layout/list1"/>
    <dgm:cxn modelId="{2620791E-7179-4BAB-81F9-A78A0FDDDB69}" type="presParOf" srcId="{E8C2F417-E9AB-44AC-A992-49D529F4AC97}" destId="{0DC22884-B918-4A08-A29A-C333DF0C5E53}" srcOrd="5" destOrd="0" presId="urn:microsoft.com/office/officeart/2005/8/layout/list1"/>
    <dgm:cxn modelId="{75FAC4AF-2073-4BC0-B50B-CBFC4061DA15}" type="presParOf" srcId="{E8C2F417-E9AB-44AC-A992-49D529F4AC97}" destId="{E4C5450F-09D8-4AC2-B1B3-0F2428947CF3}" srcOrd="6" destOrd="0" presId="urn:microsoft.com/office/officeart/2005/8/layout/list1"/>
    <dgm:cxn modelId="{CCC8136B-B538-43FB-B67C-DA31DCD74B93}" type="presParOf" srcId="{E8C2F417-E9AB-44AC-A992-49D529F4AC97}" destId="{D7CDDCC4-B850-4C96-94EE-4CD0441F3AE1}" srcOrd="7" destOrd="0" presId="urn:microsoft.com/office/officeart/2005/8/layout/list1"/>
    <dgm:cxn modelId="{E2041EBC-57D1-4C98-9D59-11DAE5D762F3}" type="presParOf" srcId="{E8C2F417-E9AB-44AC-A992-49D529F4AC97}" destId="{EE326BB1-5ED5-4E08-B82C-47D68C8D37F1}" srcOrd="8" destOrd="0" presId="urn:microsoft.com/office/officeart/2005/8/layout/list1"/>
    <dgm:cxn modelId="{D6891EEA-5862-4B70-BB49-0AFF950669FB}" type="presParOf" srcId="{EE326BB1-5ED5-4E08-B82C-47D68C8D37F1}" destId="{779BD303-55F0-41BA-B4E1-94BD8E110279}" srcOrd="0" destOrd="0" presId="urn:microsoft.com/office/officeart/2005/8/layout/list1"/>
    <dgm:cxn modelId="{00AFBBB8-550A-45DE-9E51-FEF19DE0D03C}" type="presParOf" srcId="{EE326BB1-5ED5-4E08-B82C-47D68C8D37F1}" destId="{EA8979D7-75B0-42E5-902A-A3AD331B8EF5}" srcOrd="1" destOrd="0" presId="urn:microsoft.com/office/officeart/2005/8/layout/list1"/>
    <dgm:cxn modelId="{D5E71D0D-962C-4B2E-8FED-337DB70B39D0}" type="presParOf" srcId="{E8C2F417-E9AB-44AC-A992-49D529F4AC97}" destId="{59CC7AC8-DFB8-432F-86A2-FFF82539A54A}" srcOrd="9" destOrd="0" presId="urn:microsoft.com/office/officeart/2005/8/layout/list1"/>
    <dgm:cxn modelId="{8E0F2F9C-AD4B-4C74-8CE4-2D1A44125A41}" type="presParOf" srcId="{E8C2F417-E9AB-44AC-A992-49D529F4AC97}" destId="{F04DEED4-1419-43FE-8543-64831FDD2DC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D9C07A9-EA67-43E1-B802-B0B62322983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813859A-0B7B-4E14-9073-B38FA3B10787}">
      <dgm:prSet phldrT="[Text]"/>
      <dgm:spPr/>
      <dgm:t>
        <a:bodyPr/>
        <a:lstStyle/>
        <a:p>
          <a:r>
            <a:rPr lang="cs-CZ" dirty="0" err="1" smtClean="0"/>
            <a:t>become</a:t>
          </a:r>
          <a:endParaRPr lang="cs-CZ" dirty="0"/>
        </a:p>
      </dgm:t>
    </dgm:pt>
    <dgm:pt modelId="{318B81D3-0894-45F8-A314-682E8906FA40}" type="parTrans" cxnId="{2B7A41F4-9E65-442B-B70D-7BE26CDD82AD}">
      <dgm:prSet/>
      <dgm:spPr/>
      <dgm:t>
        <a:bodyPr/>
        <a:lstStyle/>
        <a:p>
          <a:endParaRPr lang="cs-CZ"/>
        </a:p>
      </dgm:t>
    </dgm:pt>
    <dgm:pt modelId="{3B06E834-CF5C-4AC3-A435-3036E3069B24}" type="sibTrans" cxnId="{2B7A41F4-9E65-442B-B70D-7BE26CDD82AD}">
      <dgm:prSet/>
      <dgm:spPr/>
      <dgm:t>
        <a:bodyPr/>
        <a:lstStyle/>
        <a:p>
          <a:endParaRPr lang="cs-CZ"/>
        </a:p>
      </dgm:t>
    </dgm:pt>
    <dgm:pt modelId="{D767637E-1B14-4676-A07A-CDA2627A2D8C}">
      <dgm:prSet phldrT="[Text]"/>
      <dgm:spPr/>
      <dgm:t>
        <a:bodyPr/>
        <a:lstStyle/>
        <a:p>
          <a:r>
            <a:rPr lang="cs-CZ" dirty="0" err="1" smtClean="0"/>
            <a:t>became</a:t>
          </a:r>
          <a:endParaRPr lang="cs-CZ" dirty="0"/>
        </a:p>
      </dgm:t>
    </dgm:pt>
    <dgm:pt modelId="{5CCA7318-6E7D-4831-BD69-0123B9342DCB}" type="parTrans" cxnId="{6E65CE1D-8925-4A16-A1AC-2B08AE0D9619}">
      <dgm:prSet/>
      <dgm:spPr/>
      <dgm:t>
        <a:bodyPr/>
        <a:lstStyle/>
        <a:p>
          <a:endParaRPr lang="cs-CZ"/>
        </a:p>
      </dgm:t>
    </dgm:pt>
    <dgm:pt modelId="{320CA5C9-24A6-42D6-B8F6-902D6E3A76CD}" type="sibTrans" cxnId="{6E65CE1D-8925-4A16-A1AC-2B08AE0D9619}">
      <dgm:prSet/>
      <dgm:spPr/>
      <dgm:t>
        <a:bodyPr/>
        <a:lstStyle/>
        <a:p>
          <a:endParaRPr lang="cs-CZ"/>
        </a:p>
      </dgm:t>
    </dgm:pt>
    <dgm:pt modelId="{E2B64A1B-A4F2-4AB7-9ABA-8E56331F0C9F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become</a:t>
          </a:r>
          <a:endParaRPr lang="cs-CZ" dirty="0"/>
        </a:p>
      </dgm:t>
    </dgm:pt>
    <dgm:pt modelId="{56DAB1E4-1751-46F5-8091-C247F486C215}" type="parTrans" cxnId="{3FA309BA-320A-4FBB-A147-CA4EF4D16C34}">
      <dgm:prSet/>
      <dgm:spPr/>
      <dgm:t>
        <a:bodyPr/>
        <a:lstStyle/>
        <a:p>
          <a:endParaRPr lang="cs-CZ"/>
        </a:p>
      </dgm:t>
    </dgm:pt>
    <dgm:pt modelId="{C829D100-D234-480A-A40C-8AE39453AC88}" type="sibTrans" cxnId="{3FA309BA-320A-4FBB-A147-CA4EF4D16C34}">
      <dgm:prSet/>
      <dgm:spPr/>
      <dgm:t>
        <a:bodyPr/>
        <a:lstStyle/>
        <a:p>
          <a:endParaRPr lang="cs-CZ"/>
        </a:p>
      </dgm:t>
    </dgm:pt>
    <dgm:pt modelId="{6EDD69ED-CDA9-455F-9B52-028C1C610960}" type="pres">
      <dgm:prSet presAssocID="{4D9C07A9-EA67-43E1-B802-B0B62322983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94AFFA-6E3D-4A4A-96D0-EC2306DCA339}" type="pres">
      <dgm:prSet presAssocID="{2813859A-0B7B-4E14-9073-B38FA3B10787}" presName="parentLin" presStyleCnt="0"/>
      <dgm:spPr/>
    </dgm:pt>
    <dgm:pt modelId="{04DF0F2B-0992-4273-85DA-D00AC0148A3E}" type="pres">
      <dgm:prSet presAssocID="{2813859A-0B7B-4E14-9073-B38FA3B1078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E3CB5B1-67E3-40BF-8272-A874B08F0500}" type="pres">
      <dgm:prSet presAssocID="{2813859A-0B7B-4E14-9073-B38FA3B1078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70B948-A161-4D9A-9C2A-1A77B300245D}" type="pres">
      <dgm:prSet presAssocID="{2813859A-0B7B-4E14-9073-B38FA3B10787}" presName="negativeSpace" presStyleCnt="0"/>
      <dgm:spPr/>
    </dgm:pt>
    <dgm:pt modelId="{7093DD2D-1DBF-49F8-BCFF-625B1C8C78AC}" type="pres">
      <dgm:prSet presAssocID="{2813859A-0B7B-4E14-9073-B38FA3B10787}" presName="childText" presStyleLbl="conFgAcc1" presStyleIdx="0" presStyleCnt="3">
        <dgm:presLayoutVars>
          <dgm:bulletEnabled val="1"/>
        </dgm:presLayoutVars>
      </dgm:prSet>
      <dgm:spPr/>
    </dgm:pt>
    <dgm:pt modelId="{32769C3B-1E05-4E3F-91E4-F2BD224029A8}" type="pres">
      <dgm:prSet presAssocID="{3B06E834-CF5C-4AC3-A435-3036E3069B24}" presName="spaceBetweenRectangles" presStyleCnt="0"/>
      <dgm:spPr/>
    </dgm:pt>
    <dgm:pt modelId="{1CB4CF8B-A451-41F8-9026-D20E48977756}" type="pres">
      <dgm:prSet presAssocID="{D767637E-1B14-4676-A07A-CDA2627A2D8C}" presName="parentLin" presStyleCnt="0"/>
      <dgm:spPr/>
    </dgm:pt>
    <dgm:pt modelId="{803CF2DE-0D6E-4FE1-A202-123D96DF3768}" type="pres">
      <dgm:prSet presAssocID="{D767637E-1B14-4676-A07A-CDA2627A2D8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99A4747-9433-4936-9C96-512310C37BD7}" type="pres">
      <dgm:prSet presAssocID="{D767637E-1B14-4676-A07A-CDA2627A2D8C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A5EEF-2E3E-479B-AD25-B30E2E153344}" type="pres">
      <dgm:prSet presAssocID="{D767637E-1B14-4676-A07A-CDA2627A2D8C}" presName="negativeSpace" presStyleCnt="0"/>
      <dgm:spPr/>
    </dgm:pt>
    <dgm:pt modelId="{38900269-D342-40E6-8BC6-423FC44BD978}" type="pres">
      <dgm:prSet presAssocID="{D767637E-1B14-4676-A07A-CDA2627A2D8C}" presName="childText" presStyleLbl="conFgAcc1" presStyleIdx="1" presStyleCnt="3">
        <dgm:presLayoutVars>
          <dgm:bulletEnabled val="1"/>
        </dgm:presLayoutVars>
      </dgm:prSet>
      <dgm:spPr/>
    </dgm:pt>
    <dgm:pt modelId="{642511F1-51AE-4C6F-A250-F6B30BDBF8FB}" type="pres">
      <dgm:prSet presAssocID="{320CA5C9-24A6-42D6-B8F6-902D6E3A76CD}" presName="spaceBetweenRectangles" presStyleCnt="0"/>
      <dgm:spPr/>
    </dgm:pt>
    <dgm:pt modelId="{19C3B92B-1122-47AF-8560-B7FEDF9D61E3}" type="pres">
      <dgm:prSet presAssocID="{E2B64A1B-A4F2-4AB7-9ABA-8E56331F0C9F}" presName="parentLin" presStyleCnt="0"/>
      <dgm:spPr/>
    </dgm:pt>
    <dgm:pt modelId="{91F2EA1E-D8C9-4C82-A0D1-6C3BED0A8F46}" type="pres">
      <dgm:prSet presAssocID="{E2B64A1B-A4F2-4AB7-9ABA-8E56331F0C9F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C8C9F943-1136-4F89-9A63-7AB7ADEB88AF}" type="pres">
      <dgm:prSet presAssocID="{E2B64A1B-A4F2-4AB7-9ABA-8E56331F0C9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EE3533-58E4-4EAB-BE6F-ADD74356F417}" type="pres">
      <dgm:prSet presAssocID="{E2B64A1B-A4F2-4AB7-9ABA-8E56331F0C9F}" presName="negativeSpace" presStyleCnt="0"/>
      <dgm:spPr/>
    </dgm:pt>
    <dgm:pt modelId="{20F16CEC-AD77-4A26-BB77-3DC6E389CF65}" type="pres">
      <dgm:prSet presAssocID="{E2B64A1B-A4F2-4AB7-9ABA-8E56331F0C9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B7A41F4-9E65-442B-B70D-7BE26CDD82AD}" srcId="{4D9C07A9-EA67-43E1-B802-B0B623229835}" destId="{2813859A-0B7B-4E14-9073-B38FA3B10787}" srcOrd="0" destOrd="0" parTransId="{318B81D3-0894-45F8-A314-682E8906FA40}" sibTransId="{3B06E834-CF5C-4AC3-A435-3036E3069B24}"/>
    <dgm:cxn modelId="{6E65CE1D-8925-4A16-A1AC-2B08AE0D9619}" srcId="{4D9C07A9-EA67-43E1-B802-B0B623229835}" destId="{D767637E-1B14-4676-A07A-CDA2627A2D8C}" srcOrd="1" destOrd="0" parTransId="{5CCA7318-6E7D-4831-BD69-0123B9342DCB}" sibTransId="{320CA5C9-24A6-42D6-B8F6-902D6E3A76CD}"/>
    <dgm:cxn modelId="{8A387A35-A063-4810-A4FD-6AEA0727BB52}" type="presOf" srcId="{E2B64A1B-A4F2-4AB7-9ABA-8E56331F0C9F}" destId="{C8C9F943-1136-4F89-9A63-7AB7ADEB88AF}" srcOrd="1" destOrd="0" presId="urn:microsoft.com/office/officeart/2005/8/layout/list1"/>
    <dgm:cxn modelId="{6A69E9A9-DFF7-4672-B52B-31651E0B952D}" type="presOf" srcId="{2813859A-0B7B-4E14-9073-B38FA3B10787}" destId="{BE3CB5B1-67E3-40BF-8272-A874B08F0500}" srcOrd="1" destOrd="0" presId="urn:microsoft.com/office/officeart/2005/8/layout/list1"/>
    <dgm:cxn modelId="{3FA309BA-320A-4FBB-A147-CA4EF4D16C34}" srcId="{4D9C07A9-EA67-43E1-B802-B0B623229835}" destId="{E2B64A1B-A4F2-4AB7-9ABA-8E56331F0C9F}" srcOrd="2" destOrd="0" parTransId="{56DAB1E4-1751-46F5-8091-C247F486C215}" sibTransId="{C829D100-D234-480A-A40C-8AE39453AC88}"/>
    <dgm:cxn modelId="{6667524E-0F0F-47B4-8F7E-98C2A3C7E879}" type="presOf" srcId="{D767637E-1B14-4676-A07A-CDA2627A2D8C}" destId="{F99A4747-9433-4936-9C96-512310C37BD7}" srcOrd="1" destOrd="0" presId="urn:microsoft.com/office/officeart/2005/8/layout/list1"/>
    <dgm:cxn modelId="{E32A70B3-50AE-471E-8AE8-D9D6C5F23F23}" type="presOf" srcId="{E2B64A1B-A4F2-4AB7-9ABA-8E56331F0C9F}" destId="{91F2EA1E-D8C9-4C82-A0D1-6C3BED0A8F46}" srcOrd="0" destOrd="0" presId="urn:microsoft.com/office/officeart/2005/8/layout/list1"/>
    <dgm:cxn modelId="{8C8FBE0E-8735-412B-96C6-683B2C58EFD8}" type="presOf" srcId="{2813859A-0B7B-4E14-9073-B38FA3B10787}" destId="{04DF0F2B-0992-4273-85DA-D00AC0148A3E}" srcOrd="0" destOrd="0" presId="urn:microsoft.com/office/officeart/2005/8/layout/list1"/>
    <dgm:cxn modelId="{2B8E7453-0942-4891-BF22-3B7C645FA54D}" type="presOf" srcId="{D767637E-1B14-4676-A07A-CDA2627A2D8C}" destId="{803CF2DE-0D6E-4FE1-A202-123D96DF3768}" srcOrd="0" destOrd="0" presId="urn:microsoft.com/office/officeart/2005/8/layout/list1"/>
    <dgm:cxn modelId="{FA8EA7D9-C9D9-4C68-B3C4-A9EADEFBFBE6}" type="presOf" srcId="{4D9C07A9-EA67-43E1-B802-B0B623229835}" destId="{6EDD69ED-CDA9-455F-9B52-028C1C610960}" srcOrd="0" destOrd="0" presId="urn:microsoft.com/office/officeart/2005/8/layout/list1"/>
    <dgm:cxn modelId="{31206084-81F8-435A-BA09-80419373E630}" type="presParOf" srcId="{6EDD69ED-CDA9-455F-9B52-028C1C610960}" destId="{BD94AFFA-6E3D-4A4A-96D0-EC2306DCA339}" srcOrd="0" destOrd="0" presId="urn:microsoft.com/office/officeart/2005/8/layout/list1"/>
    <dgm:cxn modelId="{5BA8D0E3-98F8-41E8-9537-66C60C88508A}" type="presParOf" srcId="{BD94AFFA-6E3D-4A4A-96D0-EC2306DCA339}" destId="{04DF0F2B-0992-4273-85DA-D00AC0148A3E}" srcOrd="0" destOrd="0" presId="urn:microsoft.com/office/officeart/2005/8/layout/list1"/>
    <dgm:cxn modelId="{65FAAD06-3476-496F-8C91-A74B6D6234B5}" type="presParOf" srcId="{BD94AFFA-6E3D-4A4A-96D0-EC2306DCA339}" destId="{BE3CB5B1-67E3-40BF-8272-A874B08F0500}" srcOrd="1" destOrd="0" presId="urn:microsoft.com/office/officeart/2005/8/layout/list1"/>
    <dgm:cxn modelId="{BA2F079E-462C-4DD4-A725-AE1975779520}" type="presParOf" srcId="{6EDD69ED-CDA9-455F-9B52-028C1C610960}" destId="{D870B948-A161-4D9A-9C2A-1A77B300245D}" srcOrd="1" destOrd="0" presId="urn:microsoft.com/office/officeart/2005/8/layout/list1"/>
    <dgm:cxn modelId="{2DDA22B3-FF69-4EA2-93C8-77E5E4E91954}" type="presParOf" srcId="{6EDD69ED-CDA9-455F-9B52-028C1C610960}" destId="{7093DD2D-1DBF-49F8-BCFF-625B1C8C78AC}" srcOrd="2" destOrd="0" presId="urn:microsoft.com/office/officeart/2005/8/layout/list1"/>
    <dgm:cxn modelId="{8BAEE625-2D91-40E8-AA2B-80D42B1D0F22}" type="presParOf" srcId="{6EDD69ED-CDA9-455F-9B52-028C1C610960}" destId="{32769C3B-1E05-4E3F-91E4-F2BD224029A8}" srcOrd="3" destOrd="0" presId="urn:microsoft.com/office/officeart/2005/8/layout/list1"/>
    <dgm:cxn modelId="{7FF0EDD9-41FB-452E-BB60-4431DFEC16DD}" type="presParOf" srcId="{6EDD69ED-CDA9-455F-9B52-028C1C610960}" destId="{1CB4CF8B-A451-41F8-9026-D20E48977756}" srcOrd="4" destOrd="0" presId="urn:microsoft.com/office/officeart/2005/8/layout/list1"/>
    <dgm:cxn modelId="{27BFA639-4C71-40C8-B4D3-C0E7FC01B907}" type="presParOf" srcId="{1CB4CF8B-A451-41F8-9026-D20E48977756}" destId="{803CF2DE-0D6E-4FE1-A202-123D96DF3768}" srcOrd="0" destOrd="0" presId="urn:microsoft.com/office/officeart/2005/8/layout/list1"/>
    <dgm:cxn modelId="{0AED8808-0B95-4247-9246-011B4A5A79C0}" type="presParOf" srcId="{1CB4CF8B-A451-41F8-9026-D20E48977756}" destId="{F99A4747-9433-4936-9C96-512310C37BD7}" srcOrd="1" destOrd="0" presId="urn:microsoft.com/office/officeart/2005/8/layout/list1"/>
    <dgm:cxn modelId="{042EB201-0FBC-4E95-A06B-C67EC959BCBE}" type="presParOf" srcId="{6EDD69ED-CDA9-455F-9B52-028C1C610960}" destId="{B00A5EEF-2E3E-479B-AD25-B30E2E153344}" srcOrd="5" destOrd="0" presId="urn:microsoft.com/office/officeart/2005/8/layout/list1"/>
    <dgm:cxn modelId="{4BAD7E9F-B1F4-45EA-A21F-63EBFEA6C15C}" type="presParOf" srcId="{6EDD69ED-CDA9-455F-9B52-028C1C610960}" destId="{38900269-D342-40E6-8BC6-423FC44BD978}" srcOrd="6" destOrd="0" presId="urn:microsoft.com/office/officeart/2005/8/layout/list1"/>
    <dgm:cxn modelId="{696D2431-0FA3-4BE4-B151-FB81CD5AF005}" type="presParOf" srcId="{6EDD69ED-CDA9-455F-9B52-028C1C610960}" destId="{642511F1-51AE-4C6F-A250-F6B30BDBF8FB}" srcOrd="7" destOrd="0" presId="urn:microsoft.com/office/officeart/2005/8/layout/list1"/>
    <dgm:cxn modelId="{967C78C1-40D6-4CBE-AA16-56241426AE80}" type="presParOf" srcId="{6EDD69ED-CDA9-455F-9B52-028C1C610960}" destId="{19C3B92B-1122-47AF-8560-B7FEDF9D61E3}" srcOrd="8" destOrd="0" presId="urn:microsoft.com/office/officeart/2005/8/layout/list1"/>
    <dgm:cxn modelId="{8F886A26-1131-4F09-BF65-239BFC9AB5F8}" type="presParOf" srcId="{19C3B92B-1122-47AF-8560-B7FEDF9D61E3}" destId="{91F2EA1E-D8C9-4C82-A0D1-6C3BED0A8F46}" srcOrd="0" destOrd="0" presId="urn:microsoft.com/office/officeart/2005/8/layout/list1"/>
    <dgm:cxn modelId="{0A3B4FCD-60E5-49D2-BADC-B31CA2C9C624}" type="presParOf" srcId="{19C3B92B-1122-47AF-8560-B7FEDF9D61E3}" destId="{C8C9F943-1136-4F89-9A63-7AB7ADEB88AF}" srcOrd="1" destOrd="0" presId="urn:microsoft.com/office/officeart/2005/8/layout/list1"/>
    <dgm:cxn modelId="{D7AE9E61-B426-4658-A131-7C5A106BF494}" type="presParOf" srcId="{6EDD69ED-CDA9-455F-9B52-028C1C610960}" destId="{03EE3533-58E4-4EAB-BE6F-ADD74356F417}" srcOrd="9" destOrd="0" presId="urn:microsoft.com/office/officeart/2005/8/layout/list1"/>
    <dgm:cxn modelId="{F247B78C-ACF6-4BE2-A296-A562ED43A713}" type="presParOf" srcId="{6EDD69ED-CDA9-455F-9B52-028C1C610960}" destId="{20F16CEC-AD77-4A26-BB77-3DC6E389CF6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CADF472-7ADF-454F-9F53-2058B6866390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E838BE-26CB-4F52-B0B9-6731B867A469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worked</a:t>
          </a:r>
          <a:endParaRPr lang="cs-CZ" dirty="0"/>
        </a:p>
      </dgm:t>
    </dgm:pt>
    <dgm:pt modelId="{EA44BB23-2DDF-4131-AE9D-59B87A69665D}" type="parTrans" cxnId="{D73EC4D3-1A8E-4A47-B855-29F4C0EDF25C}">
      <dgm:prSet/>
      <dgm:spPr/>
      <dgm:t>
        <a:bodyPr/>
        <a:lstStyle/>
        <a:p>
          <a:endParaRPr lang="cs-CZ"/>
        </a:p>
      </dgm:t>
    </dgm:pt>
    <dgm:pt modelId="{993204D7-8783-4118-A34C-C241E967F50F}" type="sibTrans" cxnId="{D73EC4D3-1A8E-4A47-B855-29F4C0EDF25C}">
      <dgm:prSet/>
      <dgm:spPr/>
      <dgm:t>
        <a:bodyPr/>
        <a:lstStyle/>
        <a:p>
          <a:endParaRPr lang="cs-CZ"/>
        </a:p>
      </dgm:t>
    </dgm:pt>
    <dgm:pt modelId="{348002A0-AAD7-4954-85C4-AB993BB7C31E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work</a:t>
          </a:r>
          <a:endParaRPr lang="cs-CZ" dirty="0"/>
        </a:p>
      </dgm:t>
    </dgm:pt>
    <dgm:pt modelId="{C87B35F6-506A-4B52-987F-6541BCB60900}" type="parTrans" cxnId="{0A434453-51AB-47CC-8B96-3351A474F55C}">
      <dgm:prSet/>
      <dgm:spPr/>
      <dgm:t>
        <a:bodyPr/>
        <a:lstStyle/>
        <a:p>
          <a:endParaRPr lang="cs-CZ"/>
        </a:p>
      </dgm:t>
    </dgm:pt>
    <dgm:pt modelId="{B5EB09B9-5A36-47A3-BC92-5A984CDA4E52}" type="sibTrans" cxnId="{0A434453-51AB-47CC-8B96-3351A474F55C}">
      <dgm:prSet/>
      <dgm:spPr/>
      <dgm:t>
        <a:bodyPr/>
        <a:lstStyle/>
        <a:p>
          <a:endParaRPr lang="cs-CZ"/>
        </a:p>
      </dgm:t>
    </dgm:pt>
    <dgm:pt modelId="{4C152C05-CB8A-4423-AD41-ADEDE560585E}">
      <dgm:prSet phldrT="[Text]"/>
      <dgm:spPr/>
      <dgm:t>
        <a:bodyPr/>
        <a:lstStyle/>
        <a:p>
          <a:r>
            <a:rPr lang="cs-CZ" dirty="0" err="1" smtClean="0"/>
            <a:t>worked</a:t>
          </a:r>
          <a:endParaRPr lang="cs-CZ" dirty="0"/>
        </a:p>
      </dgm:t>
    </dgm:pt>
    <dgm:pt modelId="{1B892EFB-3E02-4CB5-B142-47EA3B8ABF1A}" type="parTrans" cxnId="{F855F173-9659-407A-8AF1-ACF4CB986C91}">
      <dgm:prSet/>
      <dgm:spPr/>
      <dgm:t>
        <a:bodyPr/>
        <a:lstStyle/>
        <a:p>
          <a:endParaRPr lang="cs-CZ"/>
        </a:p>
      </dgm:t>
    </dgm:pt>
    <dgm:pt modelId="{BA32E7E4-C66D-4DC4-A59A-D80536E9F625}" type="sibTrans" cxnId="{F855F173-9659-407A-8AF1-ACF4CB986C91}">
      <dgm:prSet/>
      <dgm:spPr/>
      <dgm:t>
        <a:bodyPr/>
        <a:lstStyle/>
        <a:p>
          <a:endParaRPr lang="cs-CZ"/>
        </a:p>
      </dgm:t>
    </dgm:pt>
    <dgm:pt modelId="{C3E090C0-F189-4A2C-A9F5-A4A5EEE6194E}" type="pres">
      <dgm:prSet presAssocID="{DCADF472-7ADF-454F-9F53-2058B686639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22FD93-FBB2-4530-B75B-409F03843028}" type="pres">
      <dgm:prSet presAssocID="{D8E838BE-26CB-4F52-B0B9-6731B867A469}" presName="parentLin" presStyleCnt="0"/>
      <dgm:spPr/>
    </dgm:pt>
    <dgm:pt modelId="{B9EE34A7-FE9D-4CCE-9B08-B010EF60FA5D}" type="pres">
      <dgm:prSet presAssocID="{D8E838BE-26CB-4F52-B0B9-6731B867A46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361EABE-6B0F-45D8-B652-C55603243D6C}" type="pres">
      <dgm:prSet presAssocID="{D8E838BE-26CB-4F52-B0B9-6731B867A4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B6ABA4-423A-4DC9-8392-2E09C9928F31}" type="pres">
      <dgm:prSet presAssocID="{D8E838BE-26CB-4F52-B0B9-6731B867A469}" presName="negativeSpace" presStyleCnt="0"/>
      <dgm:spPr/>
    </dgm:pt>
    <dgm:pt modelId="{9916E182-65C1-4463-90A8-86BD649A48E1}" type="pres">
      <dgm:prSet presAssocID="{D8E838BE-26CB-4F52-B0B9-6731B867A469}" presName="childText" presStyleLbl="conFgAcc1" presStyleIdx="0" presStyleCnt="3">
        <dgm:presLayoutVars>
          <dgm:bulletEnabled val="1"/>
        </dgm:presLayoutVars>
      </dgm:prSet>
      <dgm:spPr/>
    </dgm:pt>
    <dgm:pt modelId="{082069CE-3637-4001-AF93-151C432452AD}" type="pres">
      <dgm:prSet presAssocID="{993204D7-8783-4118-A34C-C241E967F50F}" presName="spaceBetweenRectangles" presStyleCnt="0"/>
      <dgm:spPr/>
    </dgm:pt>
    <dgm:pt modelId="{75699449-08C9-4600-9778-57D6A38A0837}" type="pres">
      <dgm:prSet presAssocID="{348002A0-AAD7-4954-85C4-AB993BB7C31E}" presName="parentLin" presStyleCnt="0"/>
      <dgm:spPr/>
    </dgm:pt>
    <dgm:pt modelId="{892EF7E6-3B9F-44EE-87BF-7861A19DEA0B}" type="pres">
      <dgm:prSet presAssocID="{348002A0-AAD7-4954-85C4-AB993BB7C3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7E1DF09B-0452-40A5-B1E1-4A41370F2988}" type="pres">
      <dgm:prSet presAssocID="{348002A0-AAD7-4954-85C4-AB993BB7C31E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9F2B34-D594-450B-9ABF-81962E8583BD}" type="pres">
      <dgm:prSet presAssocID="{348002A0-AAD7-4954-85C4-AB993BB7C31E}" presName="negativeSpace" presStyleCnt="0"/>
      <dgm:spPr/>
    </dgm:pt>
    <dgm:pt modelId="{55555750-507F-4A23-9DC4-A943FC5EB52F}" type="pres">
      <dgm:prSet presAssocID="{348002A0-AAD7-4954-85C4-AB993BB7C31E}" presName="childText" presStyleLbl="conFgAcc1" presStyleIdx="1" presStyleCnt="3">
        <dgm:presLayoutVars>
          <dgm:bulletEnabled val="1"/>
        </dgm:presLayoutVars>
      </dgm:prSet>
      <dgm:spPr/>
    </dgm:pt>
    <dgm:pt modelId="{7EEDBB45-A425-422F-9CC0-EFB110A021F1}" type="pres">
      <dgm:prSet presAssocID="{B5EB09B9-5A36-47A3-BC92-5A984CDA4E52}" presName="spaceBetweenRectangles" presStyleCnt="0"/>
      <dgm:spPr/>
    </dgm:pt>
    <dgm:pt modelId="{561A0041-4CAB-438D-9827-32C0CA967A82}" type="pres">
      <dgm:prSet presAssocID="{4C152C05-CB8A-4423-AD41-ADEDE560585E}" presName="parentLin" presStyleCnt="0"/>
      <dgm:spPr/>
    </dgm:pt>
    <dgm:pt modelId="{1B94214D-2B38-4760-BD10-B9365546892B}" type="pres">
      <dgm:prSet presAssocID="{4C152C05-CB8A-4423-AD41-ADEDE560585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C5913205-9424-483F-A36A-11263FB6D6AA}" type="pres">
      <dgm:prSet presAssocID="{4C152C05-CB8A-4423-AD41-ADEDE560585E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BFA114-2043-4C6A-9485-72F818A4024D}" type="pres">
      <dgm:prSet presAssocID="{4C152C05-CB8A-4423-AD41-ADEDE560585E}" presName="negativeSpace" presStyleCnt="0"/>
      <dgm:spPr/>
    </dgm:pt>
    <dgm:pt modelId="{21AD4CB5-6A3D-47A7-A9E4-D53DE51175D3}" type="pres">
      <dgm:prSet presAssocID="{4C152C05-CB8A-4423-AD41-ADEDE560585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DB2F7BC-7AAB-4DB2-A64C-AB0742E31071}" type="presOf" srcId="{348002A0-AAD7-4954-85C4-AB993BB7C31E}" destId="{7E1DF09B-0452-40A5-B1E1-4A41370F2988}" srcOrd="1" destOrd="0" presId="urn:microsoft.com/office/officeart/2005/8/layout/list1"/>
    <dgm:cxn modelId="{0A434453-51AB-47CC-8B96-3351A474F55C}" srcId="{DCADF472-7ADF-454F-9F53-2058B6866390}" destId="{348002A0-AAD7-4954-85C4-AB993BB7C31E}" srcOrd="1" destOrd="0" parTransId="{C87B35F6-506A-4B52-987F-6541BCB60900}" sibTransId="{B5EB09B9-5A36-47A3-BC92-5A984CDA4E52}"/>
    <dgm:cxn modelId="{ED994DF4-D493-4B0F-A368-A1E17DC89BC0}" type="presOf" srcId="{DCADF472-7ADF-454F-9F53-2058B6866390}" destId="{C3E090C0-F189-4A2C-A9F5-A4A5EEE6194E}" srcOrd="0" destOrd="0" presId="urn:microsoft.com/office/officeart/2005/8/layout/list1"/>
    <dgm:cxn modelId="{F855F173-9659-407A-8AF1-ACF4CB986C91}" srcId="{DCADF472-7ADF-454F-9F53-2058B6866390}" destId="{4C152C05-CB8A-4423-AD41-ADEDE560585E}" srcOrd="2" destOrd="0" parTransId="{1B892EFB-3E02-4CB5-B142-47EA3B8ABF1A}" sibTransId="{BA32E7E4-C66D-4DC4-A59A-D80536E9F625}"/>
    <dgm:cxn modelId="{759C8951-159B-4756-A51D-0D1DDE2C0C03}" type="presOf" srcId="{D8E838BE-26CB-4F52-B0B9-6731B867A469}" destId="{B9EE34A7-FE9D-4CCE-9B08-B010EF60FA5D}" srcOrd="0" destOrd="0" presId="urn:microsoft.com/office/officeart/2005/8/layout/list1"/>
    <dgm:cxn modelId="{5A174F4B-55A1-45A0-A4BC-11E70330A71C}" type="presOf" srcId="{D8E838BE-26CB-4F52-B0B9-6731B867A469}" destId="{8361EABE-6B0F-45D8-B652-C55603243D6C}" srcOrd="1" destOrd="0" presId="urn:microsoft.com/office/officeart/2005/8/layout/list1"/>
    <dgm:cxn modelId="{89912966-72F8-4FE8-9093-FE51B008271C}" type="presOf" srcId="{348002A0-AAD7-4954-85C4-AB993BB7C31E}" destId="{892EF7E6-3B9F-44EE-87BF-7861A19DEA0B}" srcOrd="0" destOrd="0" presId="urn:microsoft.com/office/officeart/2005/8/layout/list1"/>
    <dgm:cxn modelId="{5A74CAFB-5D22-44C4-A08C-B651B1171A69}" type="presOf" srcId="{4C152C05-CB8A-4423-AD41-ADEDE560585E}" destId="{C5913205-9424-483F-A36A-11263FB6D6AA}" srcOrd="1" destOrd="0" presId="urn:microsoft.com/office/officeart/2005/8/layout/list1"/>
    <dgm:cxn modelId="{D73EC4D3-1A8E-4A47-B855-29F4C0EDF25C}" srcId="{DCADF472-7ADF-454F-9F53-2058B6866390}" destId="{D8E838BE-26CB-4F52-B0B9-6731B867A469}" srcOrd="0" destOrd="0" parTransId="{EA44BB23-2DDF-4131-AE9D-59B87A69665D}" sibTransId="{993204D7-8783-4118-A34C-C241E967F50F}"/>
    <dgm:cxn modelId="{68F019CE-A9D4-49CC-91C1-013B598EC542}" type="presOf" srcId="{4C152C05-CB8A-4423-AD41-ADEDE560585E}" destId="{1B94214D-2B38-4760-BD10-B9365546892B}" srcOrd="0" destOrd="0" presId="urn:microsoft.com/office/officeart/2005/8/layout/list1"/>
    <dgm:cxn modelId="{63508DCB-F514-4AD5-A124-C59C37C53203}" type="presParOf" srcId="{C3E090C0-F189-4A2C-A9F5-A4A5EEE6194E}" destId="{2C22FD93-FBB2-4530-B75B-409F03843028}" srcOrd="0" destOrd="0" presId="urn:microsoft.com/office/officeart/2005/8/layout/list1"/>
    <dgm:cxn modelId="{603367D0-5145-4BCF-8000-582D9E265181}" type="presParOf" srcId="{2C22FD93-FBB2-4530-B75B-409F03843028}" destId="{B9EE34A7-FE9D-4CCE-9B08-B010EF60FA5D}" srcOrd="0" destOrd="0" presId="urn:microsoft.com/office/officeart/2005/8/layout/list1"/>
    <dgm:cxn modelId="{F8A42CA3-8166-4E69-8A51-09ACF44CD3D4}" type="presParOf" srcId="{2C22FD93-FBB2-4530-B75B-409F03843028}" destId="{8361EABE-6B0F-45D8-B652-C55603243D6C}" srcOrd="1" destOrd="0" presId="urn:microsoft.com/office/officeart/2005/8/layout/list1"/>
    <dgm:cxn modelId="{38CCC643-4244-4940-A914-8838F90B9278}" type="presParOf" srcId="{C3E090C0-F189-4A2C-A9F5-A4A5EEE6194E}" destId="{38B6ABA4-423A-4DC9-8392-2E09C9928F31}" srcOrd="1" destOrd="0" presId="urn:microsoft.com/office/officeart/2005/8/layout/list1"/>
    <dgm:cxn modelId="{840A237F-0EF6-474C-9FB3-31365232DECD}" type="presParOf" srcId="{C3E090C0-F189-4A2C-A9F5-A4A5EEE6194E}" destId="{9916E182-65C1-4463-90A8-86BD649A48E1}" srcOrd="2" destOrd="0" presId="urn:microsoft.com/office/officeart/2005/8/layout/list1"/>
    <dgm:cxn modelId="{6999A99F-46C3-41E8-9C3A-DD1AE9B6175E}" type="presParOf" srcId="{C3E090C0-F189-4A2C-A9F5-A4A5EEE6194E}" destId="{082069CE-3637-4001-AF93-151C432452AD}" srcOrd="3" destOrd="0" presId="urn:microsoft.com/office/officeart/2005/8/layout/list1"/>
    <dgm:cxn modelId="{3E7C71A5-7112-485C-A6A5-3D6BCABCBEBF}" type="presParOf" srcId="{C3E090C0-F189-4A2C-A9F5-A4A5EEE6194E}" destId="{75699449-08C9-4600-9778-57D6A38A0837}" srcOrd="4" destOrd="0" presId="urn:microsoft.com/office/officeart/2005/8/layout/list1"/>
    <dgm:cxn modelId="{18D0149F-6BAA-4B86-9D82-CBF42B9C65AE}" type="presParOf" srcId="{75699449-08C9-4600-9778-57D6A38A0837}" destId="{892EF7E6-3B9F-44EE-87BF-7861A19DEA0B}" srcOrd="0" destOrd="0" presId="urn:microsoft.com/office/officeart/2005/8/layout/list1"/>
    <dgm:cxn modelId="{EA532A4D-0057-49FA-B655-14C150DF376D}" type="presParOf" srcId="{75699449-08C9-4600-9778-57D6A38A0837}" destId="{7E1DF09B-0452-40A5-B1E1-4A41370F2988}" srcOrd="1" destOrd="0" presId="urn:microsoft.com/office/officeart/2005/8/layout/list1"/>
    <dgm:cxn modelId="{008300E0-0C48-45E1-893F-5B4488065490}" type="presParOf" srcId="{C3E090C0-F189-4A2C-A9F5-A4A5EEE6194E}" destId="{E59F2B34-D594-450B-9ABF-81962E8583BD}" srcOrd="5" destOrd="0" presId="urn:microsoft.com/office/officeart/2005/8/layout/list1"/>
    <dgm:cxn modelId="{DF22A387-699F-4E56-973A-F4973E6A26E2}" type="presParOf" srcId="{C3E090C0-F189-4A2C-A9F5-A4A5EEE6194E}" destId="{55555750-507F-4A23-9DC4-A943FC5EB52F}" srcOrd="6" destOrd="0" presId="urn:microsoft.com/office/officeart/2005/8/layout/list1"/>
    <dgm:cxn modelId="{A98E16EC-FD95-4E3C-B25F-03D592E89500}" type="presParOf" srcId="{C3E090C0-F189-4A2C-A9F5-A4A5EEE6194E}" destId="{7EEDBB45-A425-422F-9CC0-EFB110A021F1}" srcOrd="7" destOrd="0" presId="urn:microsoft.com/office/officeart/2005/8/layout/list1"/>
    <dgm:cxn modelId="{838CA9FB-92B2-43B6-A826-DC44E7AF1064}" type="presParOf" srcId="{C3E090C0-F189-4A2C-A9F5-A4A5EEE6194E}" destId="{561A0041-4CAB-438D-9827-32C0CA967A82}" srcOrd="8" destOrd="0" presId="urn:microsoft.com/office/officeart/2005/8/layout/list1"/>
    <dgm:cxn modelId="{D6EC0D2B-9FC3-4C86-BD75-FDC6326BF12A}" type="presParOf" srcId="{561A0041-4CAB-438D-9827-32C0CA967A82}" destId="{1B94214D-2B38-4760-BD10-B9365546892B}" srcOrd="0" destOrd="0" presId="urn:microsoft.com/office/officeart/2005/8/layout/list1"/>
    <dgm:cxn modelId="{9811B37F-2100-45F0-BB6D-E64A3A1FBAF1}" type="presParOf" srcId="{561A0041-4CAB-438D-9827-32C0CA967A82}" destId="{C5913205-9424-483F-A36A-11263FB6D6AA}" srcOrd="1" destOrd="0" presId="urn:microsoft.com/office/officeart/2005/8/layout/list1"/>
    <dgm:cxn modelId="{6251C218-A0E1-40C0-BA37-2B49F413B22B}" type="presParOf" srcId="{C3E090C0-F189-4A2C-A9F5-A4A5EEE6194E}" destId="{EBBFA114-2043-4C6A-9485-72F818A4024D}" srcOrd="9" destOrd="0" presId="urn:microsoft.com/office/officeart/2005/8/layout/list1"/>
    <dgm:cxn modelId="{E00BB8EC-71AE-4FEE-A63B-E134FBB99944}" type="presParOf" srcId="{C3E090C0-F189-4A2C-A9F5-A4A5EEE6194E}" destId="{21AD4CB5-6A3D-47A7-A9E4-D53DE51175D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51F2D3-110C-4945-AFB6-7EDFEC2CC400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E21116-DF4B-4D30-BB2D-5967B555D125}">
      <dgm:prSet phldrT="[Text]"/>
      <dgm:spPr/>
      <dgm:t>
        <a:bodyPr/>
        <a:lstStyle/>
        <a:p>
          <a:r>
            <a:rPr lang="cs-CZ" dirty="0" smtClean="0"/>
            <a:t>has start</a:t>
          </a:r>
          <a:endParaRPr lang="cs-CZ" dirty="0"/>
        </a:p>
      </dgm:t>
    </dgm:pt>
    <dgm:pt modelId="{B82DD36C-003E-48F7-8FA9-F1CDD686F6A9}" type="parTrans" cxnId="{3AC39A5C-6CB4-488C-8057-BA372D0E2A7B}">
      <dgm:prSet/>
      <dgm:spPr/>
      <dgm:t>
        <a:bodyPr/>
        <a:lstStyle/>
        <a:p>
          <a:endParaRPr lang="cs-CZ"/>
        </a:p>
      </dgm:t>
    </dgm:pt>
    <dgm:pt modelId="{968CA172-F5B2-46CC-B1C3-98CF45BA58E2}" type="sibTrans" cxnId="{3AC39A5C-6CB4-488C-8057-BA372D0E2A7B}">
      <dgm:prSet/>
      <dgm:spPr/>
      <dgm:t>
        <a:bodyPr/>
        <a:lstStyle/>
        <a:p>
          <a:endParaRPr lang="cs-CZ"/>
        </a:p>
      </dgm:t>
    </dgm:pt>
    <dgm:pt modelId="{5B3E7E4C-06EE-4C39-AA9B-EC623BD35B7C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started</a:t>
          </a:r>
          <a:endParaRPr lang="cs-CZ" dirty="0"/>
        </a:p>
      </dgm:t>
    </dgm:pt>
    <dgm:pt modelId="{08796B1A-D33E-473E-AADC-2C80B8C1591B}" type="parTrans" cxnId="{630B7B85-5CD7-4412-8841-3971EF9FC6C0}">
      <dgm:prSet/>
      <dgm:spPr/>
      <dgm:t>
        <a:bodyPr/>
        <a:lstStyle/>
        <a:p>
          <a:endParaRPr lang="cs-CZ"/>
        </a:p>
      </dgm:t>
    </dgm:pt>
    <dgm:pt modelId="{52129F19-E54F-4BF0-8B54-4970398D8719}" type="sibTrans" cxnId="{630B7B85-5CD7-4412-8841-3971EF9FC6C0}">
      <dgm:prSet/>
      <dgm:spPr/>
      <dgm:t>
        <a:bodyPr/>
        <a:lstStyle/>
        <a:p>
          <a:endParaRPr lang="cs-CZ"/>
        </a:p>
      </dgm:t>
    </dgm:pt>
    <dgm:pt modelId="{0229DEC4-88F7-45CB-9F1F-90CF8ED030ED}">
      <dgm:prSet phldrT="[Text]"/>
      <dgm:spPr/>
      <dgm:t>
        <a:bodyPr/>
        <a:lstStyle/>
        <a:p>
          <a:r>
            <a:rPr lang="cs-CZ" dirty="0" err="1" smtClean="0"/>
            <a:t>started</a:t>
          </a:r>
          <a:endParaRPr lang="cs-CZ" dirty="0"/>
        </a:p>
      </dgm:t>
    </dgm:pt>
    <dgm:pt modelId="{5C637486-43EE-4F84-9B33-AFA8A2192ED4}" type="parTrans" cxnId="{8CAF06BF-CCAA-45F7-90B4-87962E1C9913}">
      <dgm:prSet/>
      <dgm:spPr/>
      <dgm:t>
        <a:bodyPr/>
        <a:lstStyle/>
        <a:p>
          <a:endParaRPr lang="cs-CZ"/>
        </a:p>
      </dgm:t>
    </dgm:pt>
    <dgm:pt modelId="{EB7D9D82-D72A-4061-8E38-1A64CDB1FC9B}" type="sibTrans" cxnId="{8CAF06BF-CCAA-45F7-90B4-87962E1C9913}">
      <dgm:prSet/>
      <dgm:spPr/>
      <dgm:t>
        <a:bodyPr/>
        <a:lstStyle/>
        <a:p>
          <a:endParaRPr lang="cs-CZ"/>
        </a:p>
      </dgm:t>
    </dgm:pt>
    <dgm:pt modelId="{30976F00-137E-4E2B-8AB0-B7799588CA6D}" type="pres">
      <dgm:prSet presAssocID="{0251F2D3-110C-4945-AFB6-7EDFEC2CC40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4B4704D-5441-4BD2-93F4-E9E056A08742}" type="pres">
      <dgm:prSet presAssocID="{7FE21116-DF4B-4D30-BB2D-5967B555D125}" presName="parentLin" presStyleCnt="0"/>
      <dgm:spPr/>
    </dgm:pt>
    <dgm:pt modelId="{180F6321-FBF3-43B3-8944-D56EB3DE4BEC}" type="pres">
      <dgm:prSet presAssocID="{7FE21116-DF4B-4D30-BB2D-5967B555D12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E566373B-F44E-4E3C-B0BE-7E5B87AFBDC6}" type="pres">
      <dgm:prSet presAssocID="{7FE21116-DF4B-4D30-BB2D-5967B555D12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FBB44D-FFB5-4BB9-9FA0-BFC6A84A303D}" type="pres">
      <dgm:prSet presAssocID="{7FE21116-DF4B-4D30-BB2D-5967B555D125}" presName="negativeSpace" presStyleCnt="0"/>
      <dgm:spPr/>
    </dgm:pt>
    <dgm:pt modelId="{2460C1A7-98C1-4B75-BF71-4C4104ACD6C1}" type="pres">
      <dgm:prSet presAssocID="{7FE21116-DF4B-4D30-BB2D-5967B555D125}" presName="childText" presStyleLbl="conFgAcc1" presStyleIdx="0" presStyleCnt="3">
        <dgm:presLayoutVars>
          <dgm:bulletEnabled val="1"/>
        </dgm:presLayoutVars>
      </dgm:prSet>
      <dgm:spPr/>
    </dgm:pt>
    <dgm:pt modelId="{249DB013-7335-4556-B6FA-FCE8F4B88710}" type="pres">
      <dgm:prSet presAssocID="{968CA172-F5B2-46CC-B1C3-98CF45BA58E2}" presName="spaceBetweenRectangles" presStyleCnt="0"/>
      <dgm:spPr/>
    </dgm:pt>
    <dgm:pt modelId="{E3854038-1FB1-4CC6-84DE-06C4ABD5960B}" type="pres">
      <dgm:prSet presAssocID="{5B3E7E4C-06EE-4C39-AA9B-EC623BD35B7C}" presName="parentLin" presStyleCnt="0"/>
      <dgm:spPr/>
    </dgm:pt>
    <dgm:pt modelId="{E1348FD9-3EA1-42D1-8F01-A0CF33B1B24A}" type="pres">
      <dgm:prSet presAssocID="{5B3E7E4C-06EE-4C39-AA9B-EC623BD35B7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6420BA5E-EC47-4B50-87F6-B1C653FFD677}" type="pres">
      <dgm:prSet presAssocID="{5B3E7E4C-06EE-4C39-AA9B-EC623BD35B7C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72C755-4154-43FC-9B3C-054162CBDDE6}" type="pres">
      <dgm:prSet presAssocID="{5B3E7E4C-06EE-4C39-AA9B-EC623BD35B7C}" presName="negativeSpace" presStyleCnt="0"/>
      <dgm:spPr/>
    </dgm:pt>
    <dgm:pt modelId="{E3CBACCF-2858-4697-9265-8727327CFA60}" type="pres">
      <dgm:prSet presAssocID="{5B3E7E4C-06EE-4C39-AA9B-EC623BD35B7C}" presName="childText" presStyleLbl="conFgAcc1" presStyleIdx="1" presStyleCnt="3">
        <dgm:presLayoutVars>
          <dgm:bulletEnabled val="1"/>
        </dgm:presLayoutVars>
      </dgm:prSet>
      <dgm:spPr/>
    </dgm:pt>
    <dgm:pt modelId="{0CBD5BC2-0BA8-496B-BE4D-93FF7D96F4EC}" type="pres">
      <dgm:prSet presAssocID="{52129F19-E54F-4BF0-8B54-4970398D8719}" presName="spaceBetweenRectangles" presStyleCnt="0"/>
      <dgm:spPr/>
    </dgm:pt>
    <dgm:pt modelId="{AA35BC33-BC95-472C-B5AF-B3BF6BBE6585}" type="pres">
      <dgm:prSet presAssocID="{0229DEC4-88F7-45CB-9F1F-90CF8ED030ED}" presName="parentLin" presStyleCnt="0"/>
      <dgm:spPr/>
    </dgm:pt>
    <dgm:pt modelId="{2CC7A7BE-76B1-46DC-9AAD-785431E22240}" type="pres">
      <dgm:prSet presAssocID="{0229DEC4-88F7-45CB-9F1F-90CF8ED030ED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0CF001EC-A97E-488D-A64D-959BD7077771}" type="pres">
      <dgm:prSet presAssocID="{0229DEC4-88F7-45CB-9F1F-90CF8ED030ED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BACF8F-DAE9-48AF-A954-1903EFD45DF5}" type="pres">
      <dgm:prSet presAssocID="{0229DEC4-88F7-45CB-9F1F-90CF8ED030ED}" presName="negativeSpace" presStyleCnt="0"/>
      <dgm:spPr/>
    </dgm:pt>
    <dgm:pt modelId="{A5FC5EEB-E840-424D-BB6A-345766F77BAD}" type="pres">
      <dgm:prSet presAssocID="{0229DEC4-88F7-45CB-9F1F-90CF8ED030ED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5118517-3D78-4E88-8C49-C912FDE6F76D}" type="presOf" srcId="{5B3E7E4C-06EE-4C39-AA9B-EC623BD35B7C}" destId="{6420BA5E-EC47-4B50-87F6-B1C653FFD677}" srcOrd="1" destOrd="0" presId="urn:microsoft.com/office/officeart/2005/8/layout/list1"/>
    <dgm:cxn modelId="{3AC39A5C-6CB4-488C-8057-BA372D0E2A7B}" srcId="{0251F2D3-110C-4945-AFB6-7EDFEC2CC400}" destId="{7FE21116-DF4B-4D30-BB2D-5967B555D125}" srcOrd="0" destOrd="0" parTransId="{B82DD36C-003E-48F7-8FA9-F1CDD686F6A9}" sibTransId="{968CA172-F5B2-46CC-B1C3-98CF45BA58E2}"/>
    <dgm:cxn modelId="{DBCBCBF4-0ECD-416F-BF62-C93E88B983C6}" type="presOf" srcId="{0229DEC4-88F7-45CB-9F1F-90CF8ED030ED}" destId="{0CF001EC-A97E-488D-A64D-959BD7077771}" srcOrd="1" destOrd="0" presId="urn:microsoft.com/office/officeart/2005/8/layout/list1"/>
    <dgm:cxn modelId="{8CAF06BF-CCAA-45F7-90B4-87962E1C9913}" srcId="{0251F2D3-110C-4945-AFB6-7EDFEC2CC400}" destId="{0229DEC4-88F7-45CB-9F1F-90CF8ED030ED}" srcOrd="2" destOrd="0" parTransId="{5C637486-43EE-4F84-9B33-AFA8A2192ED4}" sibTransId="{EB7D9D82-D72A-4061-8E38-1A64CDB1FC9B}"/>
    <dgm:cxn modelId="{82796836-028C-49E6-9821-7197B9D24C47}" type="presOf" srcId="{0251F2D3-110C-4945-AFB6-7EDFEC2CC400}" destId="{30976F00-137E-4E2B-8AB0-B7799588CA6D}" srcOrd="0" destOrd="0" presId="urn:microsoft.com/office/officeart/2005/8/layout/list1"/>
    <dgm:cxn modelId="{111652C2-A7D8-4B92-836A-15FDD688E3D4}" type="presOf" srcId="{0229DEC4-88F7-45CB-9F1F-90CF8ED030ED}" destId="{2CC7A7BE-76B1-46DC-9AAD-785431E22240}" srcOrd="0" destOrd="0" presId="urn:microsoft.com/office/officeart/2005/8/layout/list1"/>
    <dgm:cxn modelId="{206FAA06-5237-4246-84C3-4202A883AF7B}" type="presOf" srcId="{7FE21116-DF4B-4D30-BB2D-5967B555D125}" destId="{180F6321-FBF3-43B3-8944-D56EB3DE4BEC}" srcOrd="0" destOrd="0" presId="urn:microsoft.com/office/officeart/2005/8/layout/list1"/>
    <dgm:cxn modelId="{A4B32DF5-45E5-42FB-A049-8595458C294D}" type="presOf" srcId="{7FE21116-DF4B-4D30-BB2D-5967B555D125}" destId="{E566373B-F44E-4E3C-B0BE-7E5B87AFBDC6}" srcOrd="1" destOrd="0" presId="urn:microsoft.com/office/officeart/2005/8/layout/list1"/>
    <dgm:cxn modelId="{630B7B85-5CD7-4412-8841-3971EF9FC6C0}" srcId="{0251F2D3-110C-4945-AFB6-7EDFEC2CC400}" destId="{5B3E7E4C-06EE-4C39-AA9B-EC623BD35B7C}" srcOrd="1" destOrd="0" parTransId="{08796B1A-D33E-473E-AADC-2C80B8C1591B}" sibTransId="{52129F19-E54F-4BF0-8B54-4970398D8719}"/>
    <dgm:cxn modelId="{AB826465-CFC0-482C-AD8C-578E70291648}" type="presOf" srcId="{5B3E7E4C-06EE-4C39-AA9B-EC623BD35B7C}" destId="{E1348FD9-3EA1-42D1-8F01-A0CF33B1B24A}" srcOrd="0" destOrd="0" presId="urn:microsoft.com/office/officeart/2005/8/layout/list1"/>
    <dgm:cxn modelId="{3D51E0E3-5784-4A68-A306-EAF1CF866F97}" type="presParOf" srcId="{30976F00-137E-4E2B-8AB0-B7799588CA6D}" destId="{54B4704D-5441-4BD2-93F4-E9E056A08742}" srcOrd="0" destOrd="0" presId="urn:microsoft.com/office/officeart/2005/8/layout/list1"/>
    <dgm:cxn modelId="{D73CF2FE-5E7D-4A9A-A10B-D8DABDF6B7E0}" type="presParOf" srcId="{54B4704D-5441-4BD2-93F4-E9E056A08742}" destId="{180F6321-FBF3-43B3-8944-D56EB3DE4BEC}" srcOrd="0" destOrd="0" presId="urn:microsoft.com/office/officeart/2005/8/layout/list1"/>
    <dgm:cxn modelId="{9978B463-AE47-4C52-AB77-C620FA7523D7}" type="presParOf" srcId="{54B4704D-5441-4BD2-93F4-E9E056A08742}" destId="{E566373B-F44E-4E3C-B0BE-7E5B87AFBDC6}" srcOrd="1" destOrd="0" presId="urn:microsoft.com/office/officeart/2005/8/layout/list1"/>
    <dgm:cxn modelId="{AD770513-32EC-438A-B53C-159A2D7D085E}" type="presParOf" srcId="{30976F00-137E-4E2B-8AB0-B7799588CA6D}" destId="{75FBB44D-FFB5-4BB9-9FA0-BFC6A84A303D}" srcOrd="1" destOrd="0" presId="urn:microsoft.com/office/officeart/2005/8/layout/list1"/>
    <dgm:cxn modelId="{CA1E7216-619B-4E3B-9049-980EC0E8739C}" type="presParOf" srcId="{30976F00-137E-4E2B-8AB0-B7799588CA6D}" destId="{2460C1A7-98C1-4B75-BF71-4C4104ACD6C1}" srcOrd="2" destOrd="0" presId="urn:microsoft.com/office/officeart/2005/8/layout/list1"/>
    <dgm:cxn modelId="{487253DE-B9E5-4B38-ABBD-CB34BEF08671}" type="presParOf" srcId="{30976F00-137E-4E2B-8AB0-B7799588CA6D}" destId="{249DB013-7335-4556-B6FA-FCE8F4B88710}" srcOrd="3" destOrd="0" presId="urn:microsoft.com/office/officeart/2005/8/layout/list1"/>
    <dgm:cxn modelId="{FBE9125A-4607-42D9-97C0-8DC2677853A8}" type="presParOf" srcId="{30976F00-137E-4E2B-8AB0-B7799588CA6D}" destId="{E3854038-1FB1-4CC6-84DE-06C4ABD5960B}" srcOrd="4" destOrd="0" presId="urn:microsoft.com/office/officeart/2005/8/layout/list1"/>
    <dgm:cxn modelId="{D700D0D2-9DC9-4C9D-8013-565F7E5E0B78}" type="presParOf" srcId="{E3854038-1FB1-4CC6-84DE-06C4ABD5960B}" destId="{E1348FD9-3EA1-42D1-8F01-A0CF33B1B24A}" srcOrd="0" destOrd="0" presId="urn:microsoft.com/office/officeart/2005/8/layout/list1"/>
    <dgm:cxn modelId="{4B5027AC-0008-480C-AA5E-409F3116F6A7}" type="presParOf" srcId="{E3854038-1FB1-4CC6-84DE-06C4ABD5960B}" destId="{6420BA5E-EC47-4B50-87F6-B1C653FFD677}" srcOrd="1" destOrd="0" presId="urn:microsoft.com/office/officeart/2005/8/layout/list1"/>
    <dgm:cxn modelId="{CCF50830-9775-4BC7-B441-83C808E0B38A}" type="presParOf" srcId="{30976F00-137E-4E2B-8AB0-B7799588CA6D}" destId="{6A72C755-4154-43FC-9B3C-054162CBDDE6}" srcOrd="5" destOrd="0" presId="urn:microsoft.com/office/officeart/2005/8/layout/list1"/>
    <dgm:cxn modelId="{CF490AF6-D6AB-41BE-8D2C-79833699DDB6}" type="presParOf" srcId="{30976F00-137E-4E2B-8AB0-B7799588CA6D}" destId="{E3CBACCF-2858-4697-9265-8727327CFA60}" srcOrd="6" destOrd="0" presId="urn:microsoft.com/office/officeart/2005/8/layout/list1"/>
    <dgm:cxn modelId="{A6EDF523-8499-48C4-BD2B-DA5C2E957BFD}" type="presParOf" srcId="{30976F00-137E-4E2B-8AB0-B7799588CA6D}" destId="{0CBD5BC2-0BA8-496B-BE4D-93FF7D96F4EC}" srcOrd="7" destOrd="0" presId="urn:microsoft.com/office/officeart/2005/8/layout/list1"/>
    <dgm:cxn modelId="{E01B427D-A62C-4D9C-B782-25DD79D1BD4D}" type="presParOf" srcId="{30976F00-137E-4E2B-8AB0-B7799588CA6D}" destId="{AA35BC33-BC95-472C-B5AF-B3BF6BBE6585}" srcOrd="8" destOrd="0" presId="urn:microsoft.com/office/officeart/2005/8/layout/list1"/>
    <dgm:cxn modelId="{C40D5F05-7141-42A5-B27D-79DAE9902C14}" type="presParOf" srcId="{AA35BC33-BC95-472C-B5AF-B3BF6BBE6585}" destId="{2CC7A7BE-76B1-46DC-9AAD-785431E22240}" srcOrd="0" destOrd="0" presId="urn:microsoft.com/office/officeart/2005/8/layout/list1"/>
    <dgm:cxn modelId="{DAACEFBC-D017-4138-A109-455D463D78FB}" type="presParOf" srcId="{AA35BC33-BC95-472C-B5AF-B3BF6BBE6585}" destId="{0CF001EC-A97E-488D-A64D-959BD7077771}" srcOrd="1" destOrd="0" presId="urn:microsoft.com/office/officeart/2005/8/layout/list1"/>
    <dgm:cxn modelId="{4DC89049-B90A-4CE1-80BF-6CD891AFA6EE}" type="presParOf" srcId="{30976F00-137E-4E2B-8AB0-B7799588CA6D}" destId="{A3BACF8F-DAE9-48AF-A954-1903EFD45DF5}" srcOrd="9" destOrd="0" presId="urn:microsoft.com/office/officeart/2005/8/layout/list1"/>
    <dgm:cxn modelId="{3093E4E1-B4A8-49A6-BA7B-F12155011AB6}" type="presParOf" srcId="{30976F00-137E-4E2B-8AB0-B7799588CA6D}" destId="{A5FC5EEB-E840-424D-BB6A-345766F77BA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30A021D-4F02-4499-AF66-4EAF663A8940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75B0D37-57E6-448B-90AE-D8C433B43FCF}">
      <dgm:prSet phldrT="[Text]"/>
      <dgm:spPr/>
      <dgm:t>
        <a:bodyPr/>
        <a:lstStyle/>
        <a:p>
          <a:r>
            <a:rPr lang="cs-CZ" dirty="0" err="1" smtClean="0"/>
            <a:t>were</a:t>
          </a:r>
          <a:endParaRPr lang="cs-CZ" dirty="0"/>
        </a:p>
      </dgm:t>
    </dgm:pt>
    <dgm:pt modelId="{DCE9F37A-6078-4F73-A5CD-E62B1525FA2B}" type="parTrans" cxnId="{F8823FD2-9BFD-4E81-81B6-F1AD6A6F8E87}">
      <dgm:prSet/>
      <dgm:spPr/>
      <dgm:t>
        <a:bodyPr/>
        <a:lstStyle/>
        <a:p>
          <a:endParaRPr lang="cs-CZ"/>
        </a:p>
      </dgm:t>
    </dgm:pt>
    <dgm:pt modelId="{2907AE02-9D45-4F37-89F1-02B8611965CC}" type="sibTrans" cxnId="{F8823FD2-9BFD-4E81-81B6-F1AD6A6F8E87}">
      <dgm:prSet/>
      <dgm:spPr/>
      <dgm:t>
        <a:bodyPr/>
        <a:lstStyle/>
        <a:p>
          <a:endParaRPr lang="cs-CZ"/>
        </a:p>
      </dgm:t>
    </dgm:pt>
    <dgm:pt modelId="{89EDC7B2-CFBD-411B-8D4A-AEBE161DB275}">
      <dgm:prSet phldrT="[Text]"/>
      <dgm:spPr/>
      <dgm:t>
        <a:bodyPr/>
        <a:lstStyle/>
        <a:p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been</a:t>
          </a:r>
          <a:endParaRPr lang="cs-CZ" dirty="0"/>
        </a:p>
      </dgm:t>
    </dgm:pt>
    <dgm:pt modelId="{E8E46ACD-6839-4C9A-A161-E825C61C80C4}" type="parTrans" cxnId="{FA3A9526-17DD-4DB3-883D-51DE99050481}">
      <dgm:prSet/>
      <dgm:spPr/>
      <dgm:t>
        <a:bodyPr/>
        <a:lstStyle/>
        <a:p>
          <a:endParaRPr lang="cs-CZ"/>
        </a:p>
      </dgm:t>
    </dgm:pt>
    <dgm:pt modelId="{4BA69B19-CFBD-42D1-8C5B-71F66D35ED4C}" type="sibTrans" cxnId="{FA3A9526-17DD-4DB3-883D-51DE99050481}">
      <dgm:prSet/>
      <dgm:spPr/>
      <dgm:t>
        <a:bodyPr/>
        <a:lstStyle/>
        <a:p>
          <a:endParaRPr lang="cs-CZ"/>
        </a:p>
      </dgm:t>
    </dgm:pt>
    <dgm:pt modelId="{DE1132F7-C388-48BB-9EC7-6F0EDC6AD97A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been</a:t>
          </a:r>
          <a:endParaRPr lang="cs-CZ" dirty="0"/>
        </a:p>
      </dgm:t>
    </dgm:pt>
    <dgm:pt modelId="{9438FB18-9E31-49BB-BFBD-53850B964C47}" type="parTrans" cxnId="{CBF8B336-3ADC-4C04-ACBA-988B3B8141A0}">
      <dgm:prSet/>
      <dgm:spPr/>
      <dgm:t>
        <a:bodyPr/>
        <a:lstStyle/>
        <a:p>
          <a:endParaRPr lang="cs-CZ"/>
        </a:p>
      </dgm:t>
    </dgm:pt>
    <dgm:pt modelId="{C8BEBE5D-04F7-4260-A7DA-B8E3FB748352}" type="sibTrans" cxnId="{CBF8B336-3ADC-4C04-ACBA-988B3B8141A0}">
      <dgm:prSet/>
      <dgm:spPr/>
      <dgm:t>
        <a:bodyPr/>
        <a:lstStyle/>
        <a:p>
          <a:endParaRPr lang="cs-CZ"/>
        </a:p>
      </dgm:t>
    </dgm:pt>
    <dgm:pt modelId="{C6925940-A9A7-4C3B-8F6B-94C69FC44790}" type="pres">
      <dgm:prSet presAssocID="{F30A021D-4F02-4499-AF66-4EAF663A894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D193AA-0E98-4563-A89C-FFE13B1914B9}" type="pres">
      <dgm:prSet presAssocID="{875B0D37-57E6-448B-90AE-D8C433B43FCF}" presName="parentLin" presStyleCnt="0"/>
      <dgm:spPr/>
    </dgm:pt>
    <dgm:pt modelId="{C21F62D2-8368-424D-A270-E175ABB9D715}" type="pres">
      <dgm:prSet presAssocID="{875B0D37-57E6-448B-90AE-D8C433B43FCF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7D950E29-9E90-4386-9668-266E5A0F0BBB}" type="pres">
      <dgm:prSet presAssocID="{875B0D37-57E6-448B-90AE-D8C433B43FC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B2230D-45C0-416C-AF47-E558E1EFD713}" type="pres">
      <dgm:prSet presAssocID="{875B0D37-57E6-448B-90AE-D8C433B43FCF}" presName="negativeSpace" presStyleCnt="0"/>
      <dgm:spPr/>
    </dgm:pt>
    <dgm:pt modelId="{9F05B79B-DAC3-4993-9470-37337484ACBA}" type="pres">
      <dgm:prSet presAssocID="{875B0D37-57E6-448B-90AE-D8C433B43FCF}" presName="childText" presStyleLbl="conFgAcc1" presStyleIdx="0" presStyleCnt="3">
        <dgm:presLayoutVars>
          <dgm:bulletEnabled val="1"/>
        </dgm:presLayoutVars>
      </dgm:prSet>
      <dgm:spPr/>
    </dgm:pt>
    <dgm:pt modelId="{F5C03714-8611-471F-99BC-1B23D90FC26B}" type="pres">
      <dgm:prSet presAssocID="{2907AE02-9D45-4F37-89F1-02B8611965CC}" presName="spaceBetweenRectangles" presStyleCnt="0"/>
      <dgm:spPr/>
    </dgm:pt>
    <dgm:pt modelId="{F545E219-B381-44CD-A59E-A41412BCA645}" type="pres">
      <dgm:prSet presAssocID="{89EDC7B2-CFBD-411B-8D4A-AEBE161DB275}" presName="parentLin" presStyleCnt="0"/>
      <dgm:spPr/>
    </dgm:pt>
    <dgm:pt modelId="{EB9EBBC2-15EE-4C27-AA70-F5DD52D7F85A}" type="pres">
      <dgm:prSet presAssocID="{89EDC7B2-CFBD-411B-8D4A-AEBE161DB27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8A6E4A8-A86E-450A-A371-A8AA6015CC8C}" type="pres">
      <dgm:prSet presAssocID="{89EDC7B2-CFBD-411B-8D4A-AEBE161DB27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064E9-37FB-4A4D-8E6D-F665A9ECDFE0}" type="pres">
      <dgm:prSet presAssocID="{89EDC7B2-CFBD-411B-8D4A-AEBE161DB275}" presName="negativeSpace" presStyleCnt="0"/>
      <dgm:spPr/>
    </dgm:pt>
    <dgm:pt modelId="{0588946A-F8F6-4354-B28A-003099EF7E96}" type="pres">
      <dgm:prSet presAssocID="{89EDC7B2-CFBD-411B-8D4A-AEBE161DB275}" presName="childText" presStyleLbl="conFgAcc1" presStyleIdx="1" presStyleCnt="3">
        <dgm:presLayoutVars>
          <dgm:bulletEnabled val="1"/>
        </dgm:presLayoutVars>
      </dgm:prSet>
      <dgm:spPr/>
    </dgm:pt>
    <dgm:pt modelId="{3A4D0F1D-6B53-4BB0-BF88-E5CDC16B9F7A}" type="pres">
      <dgm:prSet presAssocID="{4BA69B19-CFBD-42D1-8C5B-71F66D35ED4C}" presName="spaceBetweenRectangles" presStyleCnt="0"/>
      <dgm:spPr/>
    </dgm:pt>
    <dgm:pt modelId="{5CF86E6B-7576-43E7-9599-894095FD7F4B}" type="pres">
      <dgm:prSet presAssocID="{DE1132F7-C388-48BB-9EC7-6F0EDC6AD97A}" presName="parentLin" presStyleCnt="0"/>
      <dgm:spPr/>
    </dgm:pt>
    <dgm:pt modelId="{9524B7F6-827E-4203-88B8-D41E532DD3AA}" type="pres">
      <dgm:prSet presAssocID="{DE1132F7-C388-48BB-9EC7-6F0EDC6AD97A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A2E81E51-E50D-4BB2-A189-61038C3B007A}" type="pres">
      <dgm:prSet presAssocID="{DE1132F7-C388-48BB-9EC7-6F0EDC6AD97A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228E53-AFB8-4DC7-B5B7-567453D4F3E4}" type="pres">
      <dgm:prSet presAssocID="{DE1132F7-C388-48BB-9EC7-6F0EDC6AD97A}" presName="negativeSpace" presStyleCnt="0"/>
      <dgm:spPr/>
    </dgm:pt>
    <dgm:pt modelId="{009B640B-5E13-4303-9643-CA7AD13B71B3}" type="pres">
      <dgm:prSet presAssocID="{DE1132F7-C388-48BB-9EC7-6F0EDC6AD97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534135A-EB97-407E-88CE-A4FC5ADC97ED}" type="presOf" srcId="{875B0D37-57E6-448B-90AE-D8C433B43FCF}" destId="{7D950E29-9E90-4386-9668-266E5A0F0BBB}" srcOrd="1" destOrd="0" presId="urn:microsoft.com/office/officeart/2005/8/layout/list1"/>
    <dgm:cxn modelId="{CBF8B336-3ADC-4C04-ACBA-988B3B8141A0}" srcId="{F30A021D-4F02-4499-AF66-4EAF663A8940}" destId="{DE1132F7-C388-48BB-9EC7-6F0EDC6AD97A}" srcOrd="2" destOrd="0" parTransId="{9438FB18-9E31-49BB-BFBD-53850B964C47}" sibTransId="{C8BEBE5D-04F7-4260-A7DA-B8E3FB748352}"/>
    <dgm:cxn modelId="{05426270-2C27-4042-B75C-3023800A5C88}" type="presOf" srcId="{89EDC7B2-CFBD-411B-8D4A-AEBE161DB275}" destId="{58A6E4A8-A86E-450A-A371-A8AA6015CC8C}" srcOrd="1" destOrd="0" presId="urn:microsoft.com/office/officeart/2005/8/layout/list1"/>
    <dgm:cxn modelId="{12E3EE75-D6A1-43B8-95FF-DBACD53C7E18}" type="presOf" srcId="{89EDC7B2-CFBD-411B-8D4A-AEBE161DB275}" destId="{EB9EBBC2-15EE-4C27-AA70-F5DD52D7F85A}" srcOrd="0" destOrd="0" presId="urn:microsoft.com/office/officeart/2005/8/layout/list1"/>
    <dgm:cxn modelId="{00783C34-F1EB-4FCA-86DD-0D7F7B27893A}" type="presOf" srcId="{DE1132F7-C388-48BB-9EC7-6F0EDC6AD97A}" destId="{9524B7F6-827E-4203-88B8-D41E532DD3AA}" srcOrd="0" destOrd="0" presId="urn:microsoft.com/office/officeart/2005/8/layout/list1"/>
    <dgm:cxn modelId="{F7546A9E-BD59-45E5-B1D9-DECFD4CC00EE}" type="presOf" srcId="{875B0D37-57E6-448B-90AE-D8C433B43FCF}" destId="{C21F62D2-8368-424D-A270-E175ABB9D715}" srcOrd="0" destOrd="0" presId="urn:microsoft.com/office/officeart/2005/8/layout/list1"/>
    <dgm:cxn modelId="{AB13E035-A919-41E5-B87D-F268BBBA5560}" type="presOf" srcId="{F30A021D-4F02-4499-AF66-4EAF663A8940}" destId="{C6925940-A9A7-4C3B-8F6B-94C69FC44790}" srcOrd="0" destOrd="0" presId="urn:microsoft.com/office/officeart/2005/8/layout/list1"/>
    <dgm:cxn modelId="{FA3A9526-17DD-4DB3-883D-51DE99050481}" srcId="{F30A021D-4F02-4499-AF66-4EAF663A8940}" destId="{89EDC7B2-CFBD-411B-8D4A-AEBE161DB275}" srcOrd="1" destOrd="0" parTransId="{E8E46ACD-6839-4C9A-A161-E825C61C80C4}" sibTransId="{4BA69B19-CFBD-42D1-8C5B-71F66D35ED4C}"/>
    <dgm:cxn modelId="{ADD97A6D-0C68-42E1-963A-D0EE9FA9A638}" type="presOf" srcId="{DE1132F7-C388-48BB-9EC7-6F0EDC6AD97A}" destId="{A2E81E51-E50D-4BB2-A189-61038C3B007A}" srcOrd="1" destOrd="0" presId="urn:microsoft.com/office/officeart/2005/8/layout/list1"/>
    <dgm:cxn modelId="{F8823FD2-9BFD-4E81-81B6-F1AD6A6F8E87}" srcId="{F30A021D-4F02-4499-AF66-4EAF663A8940}" destId="{875B0D37-57E6-448B-90AE-D8C433B43FCF}" srcOrd="0" destOrd="0" parTransId="{DCE9F37A-6078-4F73-A5CD-E62B1525FA2B}" sibTransId="{2907AE02-9D45-4F37-89F1-02B8611965CC}"/>
    <dgm:cxn modelId="{9B5D155A-FA13-4612-BD03-B14DDFE033BD}" type="presParOf" srcId="{C6925940-A9A7-4C3B-8F6B-94C69FC44790}" destId="{33D193AA-0E98-4563-A89C-FFE13B1914B9}" srcOrd="0" destOrd="0" presId="urn:microsoft.com/office/officeart/2005/8/layout/list1"/>
    <dgm:cxn modelId="{B0D96A7D-B559-4FDC-A4B4-EC29952107D8}" type="presParOf" srcId="{33D193AA-0E98-4563-A89C-FFE13B1914B9}" destId="{C21F62D2-8368-424D-A270-E175ABB9D715}" srcOrd="0" destOrd="0" presId="urn:microsoft.com/office/officeart/2005/8/layout/list1"/>
    <dgm:cxn modelId="{D1B3BACE-5F07-4297-9F95-33B5117274F7}" type="presParOf" srcId="{33D193AA-0E98-4563-A89C-FFE13B1914B9}" destId="{7D950E29-9E90-4386-9668-266E5A0F0BBB}" srcOrd="1" destOrd="0" presId="urn:microsoft.com/office/officeart/2005/8/layout/list1"/>
    <dgm:cxn modelId="{1F3A1170-F5B5-44C6-8F98-C8F1D83E216F}" type="presParOf" srcId="{C6925940-A9A7-4C3B-8F6B-94C69FC44790}" destId="{7EB2230D-45C0-416C-AF47-E558E1EFD713}" srcOrd="1" destOrd="0" presId="urn:microsoft.com/office/officeart/2005/8/layout/list1"/>
    <dgm:cxn modelId="{D1475407-31F4-41CF-97E8-9D3F0762B205}" type="presParOf" srcId="{C6925940-A9A7-4C3B-8F6B-94C69FC44790}" destId="{9F05B79B-DAC3-4993-9470-37337484ACBA}" srcOrd="2" destOrd="0" presId="urn:microsoft.com/office/officeart/2005/8/layout/list1"/>
    <dgm:cxn modelId="{15EF53EF-052D-4CB8-8D6A-12EC69F671F6}" type="presParOf" srcId="{C6925940-A9A7-4C3B-8F6B-94C69FC44790}" destId="{F5C03714-8611-471F-99BC-1B23D90FC26B}" srcOrd="3" destOrd="0" presId="urn:microsoft.com/office/officeart/2005/8/layout/list1"/>
    <dgm:cxn modelId="{D160D38C-E8D3-4326-94F8-1072FCD87A52}" type="presParOf" srcId="{C6925940-A9A7-4C3B-8F6B-94C69FC44790}" destId="{F545E219-B381-44CD-A59E-A41412BCA645}" srcOrd="4" destOrd="0" presId="urn:microsoft.com/office/officeart/2005/8/layout/list1"/>
    <dgm:cxn modelId="{BA91F8F9-799B-44D6-BE14-CAED0BCE6E08}" type="presParOf" srcId="{F545E219-B381-44CD-A59E-A41412BCA645}" destId="{EB9EBBC2-15EE-4C27-AA70-F5DD52D7F85A}" srcOrd="0" destOrd="0" presId="urn:microsoft.com/office/officeart/2005/8/layout/list1"/>
    <dgm:cxn modelId="{33D35C4C-14B8-462E-891A-00417DDB96D4}" type="presParOf" srcId="{F545E219-B381-44CD-A59E-A41412BCA645}" destId="{58A6E4A8-A86E-450A-A371-A8AA6015CC8C}" srcOrd="1" destOrd="0" presId="urn:microsoft.com/office/officeart/2005/8/layout/list1"/>
    <dgm:cxn modelId="{B417113E-F4EB-4C11-9A3C-8A018018C7CA}" type="presParOf" srcId="{C6925940-A9A7-4C3B-8F6B-94C69FC44790}" destId="{70E064E9-37FB-4A4D-8E6D-F665A9ECDFE0}" srcOrd="5" destOrd="0" presId="urn:microsoft.com/office/officeart/2005/8/layout/list1"/>
    <dgm:cxn modelId="{2DE1BE8F-4400-47B3-820E-E52A73DCD611}" type="presParOf" srcId="{C6925940-A9A7-4C3B-8F6B-94C69FC44790}" destId="{0588946A-F8F6-4354-B28A-003099EF7E96}" srcOrd="6" destOrd="0" presId="urn:microsoft.com/office/officeart/2005/8/layout/list1"/>
    <dgm:cxn modelId="{1A29F64E-3382-4A71-823D-8F32C1C4EA09}" type="presParOf" srcId="{C6925940-A9A7-4C3B-8F6B-94C69FC44790}" destId="{3A4D0F1D-6B53-4BB0-BF88-E5CDC16B9F7A}" srcOrd="7" destOrd="0" presId="urn:microsoft.com/office/officeart/2005/8/layout/list1"/>
    <dgm:cxn modelId="{D4BCAFA5-7A44-47AE-AC6C-D1C17821189A}" type="presParOf" srcId="{C6925940-A9A7-4C3B-8F6B-94C69FC44790}" destId="{5CF86E6B-7576-43E7-9599-894095FD7F4B}" srcOrd="8" destOrd="0" presId="urn:microsoft.com/office/officeart/2005/8/layout/list1"/>
    <dgm:cxn modelId="{44A4A55B-5A9C-4F4F-8646-6D4488BE98B6}" type="presParOf" srcId="{5CF86E6B-7576-43E7-9599-894095FD7F4B}" destId="{9524B7F6-827E-4203-88B8-D41E532DD3AA}" srcOrd="0" destOrd="0" presId="urn:microsoft.com/office/officeart/2005/8/layout/list1"/>
    <dgm:cxn modelId="{C166D38C-D382-43BD-B409-5281425615EA}" type="presParOf" srcId="{5CF86E6B-7576-43E7-9599-894095FD7F4B}" destId="{A2E81E51-E50D-4BB2-A189-61038C3B007A}" srcOrd="1" destOrd="0" presId="urn:microsoft.com/office/officeart/2005/8/layout/list1"/>
    <dgm:cxn modelId="{9100DB88-A8FF-4ACA-B256-6E357C3B23CF}" type="presParOf" srcId="{C6925940-A9A7-4C3B-8F6B-94C69FC44790}" destId="{31228E53-AFB8-4DC7-B5B7-567453D4F3E4}" srcOrd="9" destOrd="0" presId="urn:microsoft.com/office/officeart/2005/8/layout/list1"/>
    <dgm:cxn modelId="{9C2CA048-BE98-45F5-8967-FF50D2F6BDB1}" type="presParOf" srcId="{C6925940-A9A7-4C3B-8F6B-94C69FC44790}" destId="{009B640B-5E13-4303-9643-CA7AD13B71B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8FCD8E9-5206-41CB-B95D-0ED1BD52CE14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FEF6AB1-B8DC-472F-9C5E-4B28E0281B08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lived</a:t>
          </a:r>
          <a:endParaRPr lang="cs-CZ" dirty="0"/>
        </a:p>
      </dgm:t>
    </dgm:pt>
    <dgm:pt modelId="{493E7ACE-D52F-4A15-8DD1-F7DD3EA7C6D5}" type="parTrans" cxnId="{55DF64EB-2472-4E23-86A2-C498D1D74EED}">
      <dgm:prSet/>
      <dgm:spPr/>
      <dgm:t>
        <a:bodyPr/>
        <a:lstStyle/>
        <a:p>
          <a:endParaRPr lang="cs-CZ"/>
        </a:p>
      </dgm:t>
    </dgm:pt>
    <dgm:pt modelId="{D5AA7984-3197-4D02-BC6F-72E0E770FAF3}" type="sibTrans" cxnId="{55DF64EB-2472-4E23-86A2-C498D1D74EED}">
      <dgm:prSet/>
      <dgm:spPr/>
      <dgm:t>
        <a:bodyPr/>
        <a:lstStyle/>
        <a:p>
          <a:endParaRPr lang="cs-CZ"/>
        </a:p>
      </dgm:t>
    </dgm:pt>
    <dgm:pt modelId="{E7EF3FDF-5629-483A-84CB-3A856BBEEACC}">
      <dgm:prSet phldrT="[Text]"/>
      <dgm:spPr/>
      <dgm:t>
        <a:bodyPr/>
        <a:lstStyle/>
        <a:p>
          <a:r>
            <a:rPr lang="cs-CZ" dirty="0" err="1" smtClean="0"/>
            <a:t>lived</a:t>
          </a:r>
          <a:endParaRPr lang="cs-CZ" dirty="0"/>
        </a:p>
      </dgm:t>
    </dgm:pt>
    <dgm:pt modelId="{1F7B1F36-5CEC-41A8-801B-05589BC67B00}" type="parTrans" cxnId="{8DBBE03A-2033-48A5-97F7-7EB7FE29C393}">
      <dgm:prSet/>
      <dgm:spPr/>
      <dgm:t>
        <a:bodyPr/>
        <a:lstStyle/>
        <a:p>
          <a:endParaRPr lang="cs-CZ"/>
        </a:p>
      </dgm:t>
    </dgm:pt>
    <dgm:pt modelId="{770E4EEB-A6BE-4B51-AD34-50DDCC7200D0}" type="sibTrans" cxnId="{8DBBE03A-2033-48A5-97F7-7EB7FE29C393}">
      <dgm:prSet/>
      <dgm:spPr/>
      <dgm:t>
        <a:bodyPr/>
        <a:lstStyle/>
        <a:p>
          <a:endParaRPr lang="cs-CZ"/>
        </a:p>
      </dgm:t>
    </dgm:pt>
    <dgm:pt modelId="{6CD47B22-04F1-4607-819A-82A667DD7780}">
      <dgm:prSet phldrT="[Text]"/>
      <dgm:spPr/>
      <dgm:t>
        <a:bodyPr/>
        <a:lstStyle/>
        <a:p>
          <a:r>
            <a:rPr lang="cs-CZ" dirty="0" smtClean="0"/>
            <a:t>has live</a:t>
          </a:r>
          <a:endParaRPr lang="cs-CZ" dirty="0"/>
        </a:p>
      </dgm:t>
    </dgm:pt>
    <dgm:pt modelId="{B09A1E58-F1EA-4B8D-B55A-08BD7805023D}" type="parTrans" cxnId="{692009C5-3DA5-4E2D-BBD3-434D1E4DCDB4}">
      <dgm:prSet/>
      <dgm:spPr/>
      <dgm:t>
        <a:bodyPr/>
        <a:lstStyle/>
        <a:p>
          <a:endParaRPr lang="cs-CZ"/>
        </a:p>
      </dgm:t>
    </dgm:pt>
    <dgm:pt modelId="{FD844C47-C2AD-4652-B1F6-18FD285E41DD}" type="sibTrans" cxnId="{692009C5-3DA5-4E2D-BBD3-434D1E4DCDB4}">
      <dgm:prSet/>
      <dgm:spPr/>
      <dgm:t>
        <a:bodyPr/>
        <a:lstStyle/>
        <a:p>
          <a:endParaRPr lang="cs-CZ"/>
        </a:p>
      </dgm:t>
    </dgm:pt>
    <dgm:pt modelId="{4E146275-981A-4097-96A2-4672CBBC4FB5}" type="pres">
      <dgm:prSet presAssocID="{08FCD8E9-5206-41CB-B95D-0ED1BD52CE1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E65C46-800E-4A61-9B1A-6FC418E57FC7}" type="pres">
      <dgm:prSet presAssocID="{8FEF6AB1-B8DC-472F-9C5E-4B28E0281B08}" presName="parentLin" presStyleCnt="0"/>
      <dgm:spPr/>
    </dgm:pt>
    <dgm:pt modelId="{CC2BDD32-3ACE-4272-86FC-5D5AD2CCC727}" type="pres">
      <dgm:prSet presAssocID="{8FEF6AB1-B8DC-472F-9C5E-4B28E0281B0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298381A-0D39-4D63-B57B-31C5F83221F4}" type="pres">
      <dgm:prSet presAssocID="{8FEF6AB1-B8DC-472F-9C5E-4B28E0281B08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D07AD6-17E0-4E8A-8F18-F10022B339DA}" type="pres">
      <dgm:prSet presAssocID="{8FEF6AB1-B8DC-472F-9C5E-4B28E0281B08}" presName="negativeSpace" presStyleCnt="0"/>
      <dgm:spPr/>
    </dgm:pt>
    <dgm:pt modelId="{AD85DF88-F5CF-4A56-85A3-1A08BB7845A3}" type="pres">
      <dgm:prSet presAssocID="{8FEF6AB1-B8DC-472F-9C5E-4B28E0281B08}" presName="childText" presStyleLbl="conFgAcc1" presStyleIdx="0" presStyleCnt="3">
        <dgm:presLayoutVars>
          <dgm:bulletEnabled val="1"/>
        </dgm:presLayoutVars>
      </dgm:prSet>
      <dgm:spPr/>
    </dgm:pt>
    <dgm:pt modelId="{7EAC0F80-2AFB-4B17-B182-D3F41C97BFF1}" type="pres">
      <dgm:prSet presAssocID="{D5AA7984-3197-4D02-BC6F-72E0E770FAF3}" presName="spaceBetweenRectangles" presStyleCnt="0"/>
      <dgm:spPr/>
    </dgm:pt>
    <dgm:pt modelId="{0447E4C7-5BEA-4780-B2D5-33668E6D3FD7}" type="pres">
      <dgm:prSet presAssocID="{E7EF3FDF-5629-483A-84CB-3A856BBEEACC}" presName="parentLin" presStyleCnt="0"/>
      <dgm:spPr/>
    </dgm:pt>
    <dgm:pt modelId="{4092A96C-7F9F-4673-A4CC-8AD2CA1C6E4B}" type="pres">
      <dgm:prSet presAssocID="{E7EF3FDF-5629-483A-84CB-3A856BBEEAC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76F0ED29-2FB5-4560-8D6C-0E67A8D5F168}" type="pres">
      <dgm:prSet presAssocID="{E7EF3FDF-5629-483A-84CB-3A856BBEEACC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0A5508-0ACC-4C04-ADD2-6798A77997D8}" type="pres">
      <dgm:prSet presAssocID="{E7EF3FDF-5629-483A-84CB-3A856BBEEACC}" presName="negativeSpace" presStyleCnt="0"/>
      <dgm:spPr/>
    </dgm:pt>
    <dgm:pt modelId="{2DFBF7C3-05FE-49A1-9B56-39890E046246}" type="pres">
      <dgm:prSet presAssocID="{E7EF3FDF-5629-483A-84CB-3A856BBEEACC}" presName="childText" presStyleLbl="conFgAcc1" presStyleIdx="1" presStyleCnt="3">
        <dgm:presLayoutVars>
          <dgm:bulletEnabled val="1"/>
        </dgm:presLayoutVars>
      </dgm:prSet>
      <dgm:spPr/>
    </dgm:pt>
    <dgm:pt modelId="{AC79D5BE-A94C-4B25-918D-7EB0613F73B4}" type="pres">
      <dgm:prSet presAssocID="{770E4EEB-A6BE-4B51-AD34-50DDCC7200D0}" presName="spaceBetweenRectangles" presStyleCnt="0"/>
      <dgm:spPr/>
    </dgm:pt>
    <dgm:pt modelId="{9FC4B7AD-8FD8-4652-9659-F5A8BB9AD11B}" type="pres">
      <dgm:prSet presAssocID="{6CD47B22-04F1-4607-819A-82A667DD7780}" presName="parentLin" presStyleCnt="0"/>
      <dgm:spPr/>
    </dgm:pt>
    <dgm:pt modelId="{11D7B557-63F7-40FE-8337-A7FDBF6345B9}" type="pres">
      <dgm:prSet presAssocID="{6CD47B22-04F1-4607-819A-82A667DD7780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6EB5B6FD-51A6-434F-B3E1-25728D5882AE}" type="pres">
      <dgm:prSet presAssocID="{6CD47B22-04F1-4607-819A-82A667DD778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104F01-DEA2-4578-B949-1D9AC6F685BC}" type="pres">
      <dgm:prSet presAssocID="{6CD47B22-04F1-4607-819A-82A667DD7780}" presName="negativeSpace" presStyleCnt="0"/>
      <dgm:spPr/>
    </dgm:pt>
    <dgm:pt modelId="{F26DB33E-61D5-4E3B-8798-A2B2D9BBEF0D}" type="pres">
      <dgm:prSet presAssocID="{6CD47B22-04F1-4607-819A-82A667DD778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DBBE03A-2033-48A5-97F7-7EB7FE29C393}" srcId="{08FCD8E9-5206-41CB-B95D-0ED1BD52CE14}" destId="{E7EF3FDF-5629-483A-84CB-3A856BBEEACC}" srcOrd="1" destOrd="0" parTransId="{1F7B1F36-5CEC-41A8-801B-05589BC67B00}" sibTransId="{770E4EEB-A6BE-4B51-AD34-50DDCC7200D0}"/>
    <dgm:cxn modelId="{788F0CA1-682D-4254-87AF-D6A3A5B1C25D}" type="presOf" srcId="{8FEF6AB1-B8DC-472F-9C5E-4B28E0281B08}" destId="{B298381A-0D39-4D63-B57B-31C5F83221F4}" srcOrd="1" destOrd="0" presId="urn:microsoft.com/office/officeart/2005/8/layout/list1"/>
    <dgm:cxn modelId="{091CA1F8-1B9A-4DAB-8BBF-02CA65CE80FB}" type="presOf" srcId="{6CD47B22-04F1-4607-819A-82A667DD7780}" destId="{11D7B557-63F7-40FE-8337-A7FDBF6345B9}" srcOrd="0" destOrd="0" presId="urn:microsoft.com/office/officeart/2005/8/layout/list1"/>
    <dgm:cxn modelId="{6218A0FF-F341-4C44-B6FF-997D95CC1FBB}" type="presOf" srcId="{8FEF6AB1-B8DC-472F-9C5E-4B28E0281B08}" destId="{CC2BDD32-3ACE-4272-86FC-5D5AD2CCC727}" srcOrd="0" destOrd="0" presId="urn:microsoft.com/office/officeart/2005/8/layout/list1"/>
    <dgm:cxn modelId="{16D43F25-2C76-4E80-A176-641D535DCF93}" type="presOf" srcId="{08FCD8E9-5206-41CB-B95D-0ED1BD52CE14}" destId="{4E146275-981A-4097-96A2-4672CBBC4FB5}" srcOrd="0" destOrd="0" presId="urn:microsoft.com/office/officeart/2005/8/layout/list1"/>
    <dgm:cxn modelId="{692009C5-3DA5-4E2D-BBD3-434D1E4DCDB4}" srcId="{08FCD8E9-5206-41CB-B95D-0ED1BD52CE14}" destId="{6CD47B22-04F1-4607-819A-82A667DD7780}" srcOrd="2" destOrd="0" parTransId="{B09A1E58-F1EA-4B8D-B55A-08BD7805023D}" sibTransId="{FD844C47-C2AD-4652-B1F6-18FD285E41DD}"/>
    <dgm:cxn modelId="{430EF230-B392-4885-90DB-8F56F770BE04}" type="presOf" srcId="{6CD47B22-04F1-4607-819A-82A667DD7780}" destId="{6EB5B6FD-51A6-434F-B3E1-25728D5882AE}" srcOrd="1" destOrd="0" presId="urn:microsoft.com/office/officeart/2005/8/layout/list1"/>
    <dgm:cxn modelId="{55DF64EB-2472-4E23-86A2-C498D1D74EED}" srcId="{08FCD8E9-5206-41CB-B95D-0ED1BD52CE14}" destId="{8FEF6AB1-B8DC-472F-9C5E-4B28E0281B08}" srcOrd="0" destOrd="0" parTransId="{493E7ACE-D52F-4A15-8DD1-F7DD3EA7C6D5}" sibTransId="{D5AA7984-3197-4D02-BC6F-72E0E770FAF3}"/>
    <dgm:cxn modelId="{83CE78A1-FDED-4C91-ADE7-32FB2925ABD2}" type="presOf" srcId="{E7EF3FDF-5629-483A-84CB-3A856BBEEACC}" destId="{76F0ED29-2FB5-4560-8D6C-0E67A8D5F168}" srcOrd="1" destOrd="0" presId="urn:microsoft.com/office/officeart/2005/8/layout/list1"/>
    <dgm:cxn modelId="{F2C6877B-667E-4AA4-8E72-EE95C2901BFC}" type="presOf" srcId="{E7EF3FDF-5629-483A-84CB-3A856BBEEACC}" destId="{4092A96C-7F9F-4673-A4CC-8AD2CA1C6E4B}" srcOrd="0" destOrd="0" presId="urn:microsoft.com/office/officeart/2005/8/layout/list1"/>
    <dgm:cxn modelId="{A6C57636-F29F-41F1-B351-13D9C84C65B3}" type="presParOf" srcId="{4E146275-981A-4097-96A2-4672CBBC4FB5}" destId="{9EE65C46-800E-4A61-9B1A-6FC418E57FC7}" srcOrd="0" destOrd="0" presId="urn:microsoft.com/office/officeart/2005/8/layout/list1"/>
    <dgm:cxn modelId="{C7C17935-DF9A-42EC-8363-704330F8A6AF}" type="presParOf" srcId="{9EE65C46-800E-4A61-9B1A-6FC418E57FC7}" destId="{CC2BDD32-3ACE-4272-86FC-5D5AD2CCC727}" srcOrd="0" destOrd="0" presId="urn:microsoft.com/office/officeart/2005/8/layout/list1"/>
    <dgm:cxn modelId="{31808C58-35F5-46D8-B0F7-0E285A69C984}" type="presParOf" srcId="{9EE65C46-800E-4A61-9B1A-6FC418E57FC7}" destId="{B298381A-0D39-4D63-B57B-31C5F83221F4}" srcOrd="1" destOrd="0" presId="urn:microsoft.com/office/officeart/2005/8/layout/list1"/>
    <dgm:cxn modelId="{AC5F67ED-6EBB-4AF0-B77D-EF8E532D5368}" type="presParOf" srcId="{4E146275-981A-4097-96A2-4672CBBC4FB5}" destId="{20D07AD6-17E0-4E8A-8F18-F10022B339DA}" srcOrd="1" destOrd="0" presId="urn:microsoft.com/office/officeart/2005/8/layout/list1"/>
    <dgm:cxn modelId="{A81D2576-0755-4FE0-8D5F-87254C1DB6B5}" type="presParOf" srcId="{4E146275-981A-4097-96A2-4672CBBC4FB5}" destId="{AD85DF88-F5CF-4A56-85A3-1A08BB7845A3}" srcOrd="2" destOrd="0" presId="urn:microsoft.com/office/officeart/2005/8/layout/list1"/>
    <dgm:cxn modelId="{D9FA8E3D-02EA-45B1-98DE-EC440A065B21}" type="presParOf" srcId="{4E146275-981A-4097-96A2-4672CBBC4FB5}" destId="{7EAC0F80-2AFB-4B17-B182-D3F41C97BFF1}" srcOrd="3" destOrd="0" presId="urn:microsoft.com/office/officeart/2005/8/layout/list1"/>
    <dgm:cxn modelId="{FFDE6E0C-71F9-43E6-9811-9FC8A2DDD121}" type="presParOf" srcId="{4E146275-981A-4097-96A2-4672CBBC4FB5}" destId="{0447E4C7-5BEA-4780-B2D5-33668E6D3FD7}" srcOrd="4" destOrd="0" presId="urn:microsoft.com/office/officeart/2005/8/layout/list1"/>
    <dgm:cxn modelId="{44FCB157-0AD5-499C-98CB-6DF37FA2BE52}" type="presParOf" srcId="{0447E4C7-5BEA-4780-B2D5-33668E6D3FD7}" destId="{4092A96C-7F9F-4673-A4CC-8AD2CA1C6E4B}" srcOrd="0" destOrd="0" presId="urn:microsoft.com/office/officeart/2005/8/layout/list1"/>
    <dgm:cxn modelId="{F8DAAA90-CE70-48B0-893E-A44C4D4EDC90}" type="presParOf" srcId="{0447E4C7-5BEA-4780-B2D5-33668E6D3FD7}" destId="{76F0ED29-2FB5-4560-8D6C-0E67A8D5F168}" srcOrd="1" destOrd="0" presId="urn:microsoft.com/office/officeart/2005/8/layout/list1"/>
    <dgm:cxn modelId="{71162AAD-D22B-42FD-AA9F-9EC309429D4C}" type="presParOf" srcId="{4E146275-981A-4097-96A2-4672CBBC4FB5}" destId="{060A5508-0ACC-4C04-ADD2-6798A77997D8}" srcOrd="5" destOrd="0" presId="urn:microsoft.com/office/officeart/2005/8/layout/list1"/>
    <dgm:cxn modelId="{33EE6F41-720F-4526-9F6A-A8FA78D797D7}" type="presParOf" srcId="{4E146275-981A-4097-96A2-4672CBBC4FB5}" destId="{2DFBF7C3-05FE-49A1-9B56-39890E046246}" srcOrd="6" destOrd="0" presId="urn:microsoft.com/office/officeart/2005/8/layout/list1"/>
    <dgm:cxn modelId="{1199D5F9-20D1-4D84-9B53-24F2E071D2A7}" type="presParOf" srcId="{4E146275-981A-4097-96A2-4672CBBC4FB5}" destId="{AC79D5BE-A94C-4B25-918D-7EB0613F73B4}" srcOrd="7" destOrd="0" presId="urn:microsoft.com/office/officeart/2005/8/layout/list1"/>
    <dgm:cxn modelId="{C875B777-79E7-42BA-B565-A038B97B367B}" type="presParOf" srcId="{4E146275-981A-4097-96A2-4672CBBC4FB5}" destId="{9FC4B7AD-8FD8-4652-9659-F5A8BB9AD11B}" srcOrd="8" destOrd="0" presId="urn:microsoft.com/office/officeart/2005/8/layout/list1"/>
    <dgm:cxn modelId="{1D36D8B0-9921-4FD8-B9BE-182EB2A81795}" type="presParOf" srcId="{9FC4B7AD-8FD8-4652-9659-F5A8BB9AD11B}" destId="{11D7B557-63F7-40FE-8337-A7FDBF6345B9}" srcOrd="0" destOrd="0" presId="urn:microsoft.com/office/officeart/2005/8/layout/list1"/>
    <dgm:cxn modelId="{144B3CDD-5E1B-46E7-AABA-2CB36696218E}" type="presParOf" srcId="{9FC4B7AD-8FD8-4652-9659-F5A8BB9AD11B}" destId="{6EB5B6FD-51A6-434F-B3E1-25728D5882AE}" srcOrd="1" destOrd="0" presId="urn:microsoft.com/office/officeart/2005/8/layout/list1"/>
    <dgm:cxn modelId="{79FA3507-6C01-4EC7-8155-03B3FFD48C05}" type="presParOf" srcId="{4E146275-981A-4097-96A2-4672CBBC4FB5}" destId="{F0104F01-DEA2-4578-B949-1D9AC6F685BC}" srcOrd="9" destOrd="0" presId="urn:microsoft.com/office/officeart/2005/8/layout/list1"/>
    <dgm:cxn modelId="{35895F35-B36D-456F-8E5E-381E63C6DFA5}" type="presParOf" srcId="{4E146275-981A-4097-96A2-4672CBBC4FB5}" destId="{F26DB33E-61D5-4E3B-8798-A2B2D9BBEF0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1BF1EA-79DD-4DC7-8420-808F10561E84}">
      <dsp:nvSpPr>
        <dsp:cNvPr id="0" name=""/>
        <dsp:cNvSpPr/>
      </dsp:nvSpPr>
      <dsp:spPr>
        <a:xfrm>
          <a:off x="0" y="42243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56BA1B0-3954-49E7-9A0B-97C2D6A2515E}">
      <dsp:nvSpPr>
        <dsp:cNvPr id="0" name=""/>
        <dsp:cNvSpPr/>
      </dsp:nvSpPr>
      <dsp:spPr>
        <a:xfrm>
          <a:off x="167322" y="3867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worked</a:t>
          </a:r>
          <a:endParaRPr lang="cs-CZ" sz="2600" kern="1200" dirty="0"/>
        </a:p>
      </dsp:txBody>
      <dsp:txXfrm>
        <a:off x="204789" y="76145"/>
        <a:ext cx="2267581" cy="692586"/>
      </dsp:txXfrm>
    </dsp:sp>
    <dsp:sp modelId="{82887F50-91B5-4EC6-AD2C-78980DE825F4}">
      <dsp:nvSpPr>
        <dsp:cNvPr id="0" name=""/>
        <dsp:cNvSpPr/>
      </dsp:nvSpPr>
      <dsp:spPr>
        <a:xfrm>
          <a:off x="0" y="160179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DC7F29-1235-4092-A5AD-4420D50043E3}">
      <dsp:nvSpPr>
        <dsp:cNvPr id="0" name=""/>
        <dsp:cNvSpPr/>
      </dsp:nvSpPr>
      <dsp:spPr>
        <a:xfrm>
          <a:off x="167322" y="121803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has </a:t>
          </a:r>
          <a:r>
            <a:rPr lang="cs-CZ" sz="2600" kern="1200" dirty="0" err="1" smtClean="0"/>
            <a:t>worked</a:t>
          </a:r>
          <a:endParaRPr lang="cs-CZ" sz="2600" kern="1200" dirty="0"/>
        </a:p>
      </dsp:txBody>
      <dsp:txXfrm>
        <a:off x="204789" y="1255505"/>
        <a:ext cx="2267581" cy="692586"/>
      </dsp:txXfrm>
    </dsp:sp>
    <dsp:sp modelId="{AD161A08-093A-4C06-ADC2-5F8E78EA3F1C}">
      <dsp:nvSpPr>
        <dsp:cNvPr id="0" name=""/>
        <dsp:cNvSpPr/>
      </dsp:nvSpPr>
      <dsp:spPr>
        <a:xfrm>
          <a:off x="0" y="278115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A7E2916-66AC-469D-88C4-7420A5858020}">
      <dsp:nvSpPr>
        <dsp:cNvPr id="0" name=""/>
        <dsp:cNvSpPr/>
      </dsp:nvSpPr>
      <dsp:spPr>
        <a:xfrm>
          <a:off x="167322" y="239739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Has </a:t>
          </a:r>
          <a:r>
            <a:rPr lang="cs-CZ" sz="2600" kern="1200" dirty="0" err="1" smtClean="0"/>
            <a:t>work</a:t>
          </a:r>
          <a:endParaRPr lang="cs-CZ" sz="2600" kern="1200" dirty="0"/>
        </a:p>
      </dsp:txBody>
      <dsp:txXfrm>
        <a:off x="204789" y="2434865"/>
        <a:ext cx="2267581" cy="692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0DD6AA-518C-4FAB-BBDC-48C1F1ABC820}">
      <dsp:nvSpPr>
        <dsp:cNvPr id="0" name=""/>
        <dsp:cNvSpPr/>
      </dsp:nvSpPr>
      <dsp:spPr>
        <a:xfrm>
          <a:off x="0" y="42243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D2CBED3-150E-4691-A32E-7B31098B12BC}">
      <dsp:nvSpPr>
        <dsp:cNvPr id="0" name=""/>
        <dsp:cNvSpPr/>
      </dsp:nvSpPr>
      <dsp:spPr>
        <a:xfrm>
          <a:off x="167322" y="3867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was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being</a:t>
          </a:r>
          <a:endParaRPr lang="cs-CZ" sz="2600" kern="1200" dirty="0"/>
        </a:p>
      </dsp:txBody>
      <dsp:txXfrm>
        <a:off x="204789" y="76145"/>
        <a:ext cx="2267581" cy="692586"/>
      </dsp:txXfrm>
    </dsp:sp>
    <dsp:sp modelId="{60C9ABE3-A599-43AA-BEBD-97680AA9C45C}">
      <dsp:nvSpPr>
        <dsp:cNvPr id="0" name=""/>
        <dsp:cNvSpPr/>
      </dsp:nvSpPr>
      <dsp:spPr>
        <a:xfrm>
          <a:off x="0" y="160179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2CB1216-3B4A-4B65-AEE4-A6EF9DACA7D3}">
      <dsp:nvSpPr>
        <dsp:cNvPr id="0" name=""/>
        <dsp:cNvSpPr/>
      </dsp:nvSpPr>
      <dsp:spPr>
        <a:xfrm>
          <a:off x="167322" y="121803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was</a:t>
          </a:r>
          <a:endParaRPr lang="cs-CZ" sz="2600" kern="1200" dirty="0"/>
        </a:p>
      </dsp:txBody>
      <dsp:txXfrm>
        <a:off x="204789" y="1255505"/>
        <a:ext cx="2267581" cy="692586"/>
      </dsp:txXfrm>
    </dsp:sp>
    <dsp:sp modelId="{5056B5D4-81AC-423D-A8A1-F4149EA28F92}">
      <dsp:nvSpPr>
        <dsp:cNvPr id="0" name=""/>
        <dsp:cNvSpPr/>
      </dsp:nvSpPr>
      <dsp:spPr>
        <a:xfrm>
          <a:off x="0" y="278115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1D6E5D2-8FCC-4397-973F-D0E96CF7DB16}">
      <dsp:nvSpPr>
        <dsp:cNvPr id="0" name=""/>
        <dsp:cNvSpPr/>
      </dsp:nvSpPr>
      <dsp:spPr>
        <a:xfrm>
          <a:off x="167322" y="239739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has </a:t>
          </a:r>
          <a:r>
            <a:rPr lang="cs-CZ" sz="2600" kern="1200" dirty="0" err="1" smtClean="0"/>
            <a:t>been</a:t>
          </a:r>
          <a:endParaRPr lang="cs-CZ" sz="2600" kern="1200" dirty="0"/>
        </a:p>
      </dsp:txBody>
      <dsp:txXfrm>
        <a:off x="204789" y="2434865"/>
        <a:ext cx="2267581" cy="6925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4C4967-8413-4ED7-8C42-6A272032DB6C}">
      <dsp:nvSpPr>
        <dsp:cNvPr id="0" name=""/>
        <dsp:cNvSpPr/>
      </dsp:nvSpPr>
      <dsp:spPr>
        <a:xfrm>
          <a:off x="0" y="42243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B913657-A5B8-41C8-9F00-510B5439E495}">
      <dsp:nvSpPr>
        <dsp:cNvPr id="0" name=""/>
        <dsp:cNvSpPr/>
      </dsp:nvSpPr>
      <dsp:spPr>
        <a:xfrm>
          <a:off x="167322" y="3867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has </a:t>
          </a:r>
          <a:r>
            <a:rPr lang="cs-CZ" sz="2600" kern="1200" dirty="0" err="1" smtClean="0"/>
            <a:t>catch</a:t>
          </a:r>
          <a:endParaRPr lang="cs-CZ" sz="2600" kern="1200" dirty="0"/>
        </a:p>
      </dsp:txBody>
      <dsp:txXfrm>
        <a:off x="204789" y="76145"/>
        <a:ext cx="2267581" cy="692586"/>
      </dsp:txXfrm>
    </dsp:sp>
    <dsp:sp modelId="{1438DCDD-BBD2-43F1-9AD1-BEC9347A0875}">
      <dsp:nvSpPr>
        <dsp:cNvPr id="0" name=""/>
        <dsp:cNvSpPr/>
      </dsp:nvSpPr>
      <dsp:spPr>
        <a:xfrm>
          <a:off x="0" y="160179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1641210-4B90-4AC6-985A-6A54495B36BD}">
      <dsp:nvSpPr>
        <dsp:cNvPr id="0" name=""/>
        <dsp:cNvSpPr/>
      </dsp:nvSpPr>
      <dsp:spPr>
        <a:xfrm>
          <a:off x="167322" y="121803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has </a:t>
          </a:r>
          <a:r>
            <a:rPr lang="cs-CZ" sz="2600" kern="1200" dirty="0" err="1" smtClean="0"/>
            <a:t>caught</a:t>
          </a:r>
          <a:endParaRPr lang="cs-CZ" sz="2600" kern="1200" dirty="0"/>
        </a:p>
      </dsp:txBody>
      <dsp:txXfrm>
        <a:off x="204789" y="1255505"/>
        <a:ext cx="2267581" cy="692586"/>
      </dsp:txXfrm>
    </dsp:sp>
    <dsp:sp modelId="{71E65A0F-3FFD-4784-8C0D-488717A377C3}">
      <dsp:nvSpPr>
        <dsp:cNvPr id="0" name=""/>
        <dsp:cNvSpPr/>
      </dsp:nvSpPr>
      <dsp:spPr>
        <a:xfrm>
          <a:off x="0" y="278115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E0E738C-70BE-4E8F-AD3D-79F040BDB4E7}">
      <dsp:nvSpPr>
        <dsp:cNvPr id="0" name=""/>
        <dsp:cNvSpPr/>
      </dsp:nvSpPr>
      <dsp:spPr>
        <a:xfrm>
          <a:off x="167322" y="239739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caught</a:t>
          </a:r>
          <a:endParaRPr lang="cs-CZ" sz="2600" kern="1200" dirty="0"/>
        </a:p>
      </dsp:txBody>
      <dsp:txXfrm>
        <a:off x="204789" y="2434865"/>
        <a:ext cx="2267581" cy="6925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E881F8-6C20-4FE8-A842-8EE4E004A2EB}">
      <dsp:nvSpPr>
        <dsp:cNvPr id="0" name=""/>
        <dsp:cNvSpPr/>
      </dsp:nvSpPr>
      <dsp:spPr>
        <a:xfrm>
          <a:off x="0" y="42243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B4471A7-D4D8-4485-9286-51E5E9BCF78C}">
      <dsp:nvSpPr>
        <dsp:cNvPr id="0" name=""/>
        <dsp:cNvSpPr/>
      </dsp:nvSpPr>
      <dsp:spPr>
        <a:xfrm>
          <a:off x="167322" y="3867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were</a:t>
          </a:r>
          <a:endParaRPr lang="cs-CZ" sz="2600" kern="1200" dirty="0"/>
        </a:p>
      </dsp:txBody>
      <dsp:txXfrm>
        <a:off x="204789" y="76145"/>
        <a:ext cx="2267581" cy="692586"/>
      </dsp:txXfrm>
    </dsp:sp>
    <dsp:sp modelId="{2B0793B9-783D-4983-A2A3-2342FA844C42}">
      <dsp:nvSpPr>
        <dsp:cNvPr id="0" name=""/>
        <dsp:cNvSpPr/>
      </dsp:nvSpPr>
      <dsp:spPr>
        <a:xfrm>
          <a:off x="0" y="160179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FAA7ABE-00C3-4BF3-B48B-73D444CD18E3}">
      <dsp:nvSpPr>
        <dsp:cNvPr id="0" name=""/>
        <dsp:cNvSpPr/>
      </dsp:nvSpPr>
      <dsp:spPr>
        <a:xfrm>
          <a:off x="167322" y="121803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have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been</a:t>
          </a:r>
          <a:endParaRPr lang="cs-CZ" sz="2600" kern="1200" dirty="0"/>
        </a:p>
      </dsp:txBody>
      <dsp:txXfrm>
        <a:off x="204789" y="1255505"/>
        <a:ext cx="2267581" cy="692586"/>
      </dsp:txXfrm>
    </dsp:sp>
    <dsp:sp modelId="{EF4651DD-4B40-4BB0-95FC-A6B99B22D726}">
      <dsp:nvSpPr>
        <dsp:cNvPr id="0" name=""/>
        <dsp:cNvSpPr/>
      </dsp:nvSpPr>
      <dsp:spPr>
        <a:xfrm>
          <a:off x="0" y="278115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2437178-5574-48F1-B3AF-3C1526E539AC}">
      <dsp:nvSpPr>
        <dsp:cNvPr id="0" name=""/>
        <dsp:cNvSpPr/>
      </dsp:nvSpPr>
      <dsp:spPr>
        <a:xfrm>
          <a:off x="167322" y="239739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has </a:t>
          </a:r>
          <a:r>
            <a:rPr lang="cs-CZ" sz="2600" kern="1200" dirty="0" err="1" smtClean="0"/>
            <a:t>been</a:t>
          </a:r>
          <a:endParaRPr lang="cs-CZ" sz="2600" kern="1200" dirty="0"/>
        </a:p>
      </dsp:txBody>
      <dsp:txXfrm>
        <a:off x="204789" y="2434865"/>
        <a:ext cx="2267581" cy="6925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59067-A4DB-4684-A5E9-0979696AEA5C}">
      <dsp:nvSpPr>
        <dsp:cNvPr id="0" name=""/>
        <dsp:cNvSpPr/>
      </dsp:nvSpPr>
      <dsp:spPr>
        <a:xfrm>
          <a:off x="0" y="42243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062F1EC-B6DB-4445-A6E1-9026A35D6322}">
      <dsp:nvSpPr>
        <dsp:cNvPr id="0" name=""/>
        <dsp:cNvSpPr/>
      </dsp:nvSpPr>
      <dsp:spPr>
        <a:xfrm>
          <a:off x="167322" y="3867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joined</a:t>
          </a:r>
          <a:endParaRPr lang="cs-CZ" sz="2600" kern="1200" dirty="0"/>
        </a:p>
      </dsp:txBody>
      <dsp:txXfrm>
        <a:off x="204789" y="76145"/>
        <a:ext cx="2267581" cy="692586"/>
      </dsp:txXfrm>
    </dsp:sp>
    <dsp:sp modelId="{E4C5450F-09D8-4AC2-B1B3-0F2428947CF3}">
      <dsp:nvSpPr>
        <dsp:cNvPr id="0" name=""/>
        <dsp:cNvSpPr/>
      </dsp:nvSpPr>
      <dsp:spPr>
        <a:xfrm>
          <a:off x="0" y="160179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0ADD720-78FB-48E9-8936-143597A87B60}">
      <dsp:nvSpPr>
        <dsp:cNvPr id="0" name=""/>
        <dsp:cNvSpPr/>
      </dsp:nvSpPr>
      <dsp:spPr>
        <a:xfrm>
          <a:off x="167322" y="121803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has </a:t>
          </a:r>
          <a:r>
            <a:rPr lang="cs-CZ" sz="2600" kern="1200" dirty="0" err="1" smtClean="0"/>
            <a:t>joined</a:t>
          </a:r>
          <a:endParaRPr lang="cs-CZ" sz="2600" kern="1200" dirty="0"/>
        </a:p>
      </dsp:txBody>
      <dsp:txXfrm>
        <a:off x="204789" y="1255505"/>
        <a:ext cx="2267581" cy="692586"/>
      </dsp:txXfrm>
    </dsp:sp>
    <dsp:sp modelId="{F04DEED4-1419-43FE-8543-64831FDD2DC1}">
      <dsp:nvSpPr>
        <dsp:cNvPr id="0" name=""/>
        <dsp:cNvSpPr/>
      </dsp:nvSpPr>
      <dsp:spPr>
        <a:xfrm>
          <a:off x="0" y="2781158"/>
          <a:ext cx="334645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A8979D7-75B0-42E5-902A-A3AD331B8EF5}">
      <dsp:nvSpPr>
        <dsp:cNvPr id="0" name=""/>
        <dsp:cNvSpPr/>
      </dsp:nvSpPr>
      <dsp:spPr>
        <a:xfrm>
          <a:off x="167322" y="2397398"/>
          <a:ext cx="2342515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541" tIns="0" rIns="88541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has </a:t>
          </a:r>
          <a:r>
            <a:rPr lang="cs-CZ" sz="2600" kern="1200" dirty="0" err="1" smtClean="0"/>
            <a:t>join</a:t>
          </a:r>
          <a:endParaRPr lang="cs-CZ" sz="2600" kern="1200" dirty="0"/>
        </a:p>
      </dsp:txBody>
      <dsp:txXfrm>
        <a:off x="204789" y="2434865"/>
        <a:ext cx="2267581" cy="6925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310365-865A-469A-B32E-B42105AF0E11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27FF11-ACF4-4529-9C2A-B0D80A1E71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002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27FF11-ACF4-4529-9C2A-B0D80A1E712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174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FB325D3-168C-4E93-A6D6-36E45C5C462E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63A816-98F3-448D-9BEB-61B8FE8EAA8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6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7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7.xml"/><Relationship Id="rId7" Type="http://schemas.openxmlformats.org/officeDocument/2006/relationships/image" Target="../media/image9.wmf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10.wmf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9.xml"/><Relationship Id="rId7" Type="http://schemas.openxmlformats.org/officeDocument/2006/relationships/image" Target="../media/image11.wmf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0.xml"/><Relationship Id="rId7" Type="http://schemas.openxmlformats.org/officeDocument/2006/relationships/image" Target="../media/image12.wmf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1691129"/>
            <a:ext cx="777686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Základní škola  a mateřská škola, Svoboda nad Úpou, okres Trutnov</a:t>
            </a:r>
          </a:p>
          <a:p>
            <a:r>
              <a:rPr lang="cs-CZ" sz="2400" dirty="0" smtClean="0"/>
              <a:t>Bc. Lucie Ševčíková</a:t>
            </a:r>
          </a:p>
          <a:p>
            <a:r>
              <a:rPr lang="cs-CZ" sz="2400" dirty="0"/>
              <a:t>VY_22_INOVACE_2.2.2 AJ8,9g_1 </a:t>
            </a:r>
            <a:endParaRPr lang="cs-CZ" sz="2400" dirty="0" smtClean="0"/>
          </a:p>
          <a:p>
            <a:r>
              <a:rPr lang="cs-CZ" sz="2400" dirty="0" smtClean="0"/>
              <a:t>Téma: </a:t>
            </a:r>
            <a:r>
              <a:rPr lang="cs-CZ" sz="2400" dirty="0" err="1" smtClean="0"/>
              <a:t>Present</a:t>
            </a:r>
            <a:r>
              <a:rPr lang="cs-CZ" sz="2400" dirty="0" smtClean="0"/>
              <a:t> </a:t>
            </a:r>
            <a:r>
              <a:rPr lang="cs-CZ" sz="2400" dirty="0" err="1" smtClean="0"/>
              <a:t>simple</a:t>
            </a:r>
            <a:r>
              <a:rPr lang="cs-CZ" sz="2400" dirty="0" smtClean="0"/>
              <a:t> vs. Past </a:t>
            </a:r>
            <a:r>
              <a:rPr lang="cs-CZ" sz="2400" dirty="0" err="1" smtClean="0"/>
              <a:t>simple</a:t>
            </a:r>
            <a:r>
              <a:rPr lang="cs-CZ" sz="2400" dirty="0" smtClean="0"/>
              <a:t>  - hra</a:t>
            </a:r>
          </a:p>
          <a:p>
            <a:r>
              <a:rPr lang="cs-CZ" sz="2400" dirty="0" smtClean="0"/>
              <a:t>19.9.2012</a:t>
            </a:r>
          </a:p>
          <a:p>
            <a:r>
              <a:rPr lang="cs-CZ" sz="2400" dirty="0" smtClean="0"/>
              <a:t>8. a 9. ročník</a:t>
            </a:r>
          </a:p>
          <a:p>
            <a:r>
              <a:rPr lang="cs-CZ" sz="2400" b="1" dirty="0"/>
              <a:t>Číslo projektu : </a:t>
            </a:r>
            <a:r>
              <a:rPr lang="cs-CZ" sz="2400" dirty="0"/>
              <a:t>CZ.1.07/1.4.00/21.3068 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3941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484784"/>
            <a:ext cx="784887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/>
              <a:t>Anotace: 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dirty="0" smtClean="0"/>
              <a:t>Hra </a:t>
            </a:r>
            <a:r>
              <a:rPr lang="cs-CZ" sz="2000" dirty="0"/>
              <a:t>slouží k upevnění znalostí používání předpřítomného a minulého času. Správná odpověď se zobrazí při kliknutí na otazník. Materiál je určen pro interaktivní tabuli. </a:t>
            </a:r>
          </a:p>
        </p:txBody>
      </p:sp>
    </p:spTree>
    <p:extLst>
      <p:ext uri="{BB962C8B-B14F-4D97-AF65-F5344CB8AC3E}">
        <p14:creationId xmlns:p14="http://schemas.microsoft.com/office/powerpoint/2010/main" val="1087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07704" y="5013176"/>
            <a:ext cx="5637010" cy="882119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</a:rPr>
              <a:t>GAME</a:t>
            </a:r>
            <a:endParaRPr lang="cs-CZ" sz="4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412776"/>
            <a:ext cx="7175351" cy="3512681"/>
          </a:xfrm>
        </p:spPr>
        <p:txBody>
          <a:bodyPr/>
          <a:lstStyle/>
          <a:p>
            <a:pPr algn="ctr"/>
            <a:r>
              <a:rPr lang="en-GB" dirty="0" smtClean="0"/>
              <a:t>Present</a:t>
            </a:r>
            <a:r>
              <a:rPr lang="cs-CZ" dirty="0" smtClean="0"/>
              <a:t> </a:t>
            </a:r>
            <a:r>
              <a:rPr lang="en-GB" dirty="0" smtClean="0"/>
              <a:t>perfect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vs.</a:t>
            </a:r>
            <a:br>
              <a:rPr lang="cs-CZ" dirty="0" smtClean="0"/>
            </a:br>
            <a:r>
              <a:rPr lang="cs-CZ" dirty="0" smtClean="0"/>
              <a:t>Past </a:t>
            </a:r>
            <a:r>
              <a:rPr lang="en-GB" dirty="0" smtClean="0"/>
              <a:t>simple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8900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372168"/>
            <a:ext cx="8208911" cy="1143000"/>
          </a:xfrm>
        </p:spPr>
        <p:txBody>
          <a:bodyPr/>
          <a:lstStyle/>
          <a:p>
            <a:pPr algn="just"/>
            <a:r>
              <a:rPr lang="cs-CZ" sz="3200" dirty="0" smtClean="0"/>
              <a:t>Jim ______ </a:t>
            </a:r>
            <a:r>
              <a:rPr lang="cs-CZ" sz="3200" dirty="0" err="1" smtClean="0"/>
              <a:t>for</a:t>
            </a:r>
            <a:r>
              <a:rPr lang="cs-CZ" sz="3200" dirty="0" smtClean="0"/>
              <a:t> Mr. Norman </a:t>
            </a:r>
            <a:r>
              <a:rPr lang="cs-CZ" sz="3200" dirty="0" err="1" smtClean="0"/>
              <a:t>for</a:t>
            </a:r>
            <a:r>
              <a:rPr lang="cs-CZ" sz="3200" dirty="0" smtClean="0"/>
              <a:t> 10 </a:t>
            </a:r>
            <a:r>
              <a:rPr lang="cs-CZ" sz="3200" dirty="0" err="1" smtClean="0"/>
              <a:t>years</a:t>
            </a:r>
            <a:r>
              <a:rPr lang="cs-CZ" sz="3200" dirty="0" smtClean="0"/>
              <a:t>.   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758081153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pc\AppData\Local\Microsoft\Windows\Temporary Internet Files\Content.IE5\ZBXJ9RA9\MC900198792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6712"/>
            <a:ext cx="2700682" cy="3086494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53837" y="445320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h</a:t>
            </a:r>
            <a:r>
              <a:rPr lang="cs-CZ" sz="2400" b="1" dirty="0" smtClean="0"/>
              <a:t>as </a:t>
            </a:r>
            <a:r>
              <a:rPr lang="cs-CZ" sz="2400" b="1" dirty="0" err="1" smtClean="0"/>
              <a:t>worked</a:t>
            </a:r>
            <a:endParaRPr lang="cs-CZ" sz="2400" b="1" dirty="0"/>
          </a:p>
        </p:txBody>
      </p:sp>
      <p:pic>
        <p:nvPicPr>
          <p:cNvPr id="1027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191641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9122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4372168"/>
            <a:ext cx="7622232" cy="1143000"/>
          </a:xfrm>
        </p:spPr>
        <p:txBody>
          <a:bodyPr/>
          <a:lstStyle/>
          <a:p>
            <a:pPr algn="just"/>
            <a:r>
              <a:rPr lang="cs-CZ" sz="3200" dirty="0" err="1"/>
              <a:t>Mr</a:t>
            </a:r>
            <a:r>
              <a:rPr lang="cs-CZ" sz="3200" dirty="0"/>
              <a:t> Smith </a:t>
            </a:r>
            <a:r>
              <a:rPr lang="cs-CZ" sz="3200" dirty="0" smtClean="0"/>
              <a:t>______ </a:t>
            </a:r>
            <a:r>
              <a:rPr lang="cs-CZ" sz="3200" dirty="0"/>
              <a:t>a </a:t>
            </a:r>
            <a:r>
              <a:rPr lang="cs-CZ" sz="3200" dirty="0" err="1"/>
              <a:t>teacher</a:t>
            </a:r>
            <a:r>
              <a:rPr lang="cs-CZ" sz="3200" dirty="0"/>
              <a:t> </a:t>
            </a:r>
            <a:r>
              <a:rPr lang="cs-CZ" sz="3200" dirty="0" err="1"/>
              <a:t>since</a:t>
            </a:r>
            <a:r>
              <a:rPr lang="cs-CZ" sz="3200" dirty="0"/>
              <a:t> 1980.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4221969680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pc\AppData\Local\Microsoft\Windows\Temporary Internet Files\Content.IE5\GJ8014QZ\MC900240699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960" y="1808702"/>
            <a:ext cx="2836356" cy="2052346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343" y="4247552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014477" y="450912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h</a:t>
            </a:r>
            <a:r>
              <a:rPr lang="cs-CZ" sz="2400" b="1" dirty="0" smtClean="0"/>
              <a:t>as </a:t>
            </a:r>
            <a:r>
              <a:rPr lang="cs-CZ" sz="2400" b="1" dirty="0" err="1" smtClean="0"/>
              <a:t>been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0966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7" y="4372168"/>
            <a:ext cx="7550224" cy="1143000"/>
          </a:xfrm>
        </p:spPr>
        <p:txBody>
          <a:bodyPr/>
          <a:lstStyle/>
          <a:p>
            <a:pPr algn="just"/>
            <a:r>
              <a:rPr lang="en-GB" sz="3200" dirty="0" smtClean="0"/>
              <a:t>Inspector Davis ______ a lot of criminals last year.</a:t>
            </a:r>
            <a:endParaRPr lang="en-GB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753223697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Users\pc\AppData\Local\Microsoft\Windows\Temporary Internet Files\Content.IE5\SZ19BU89\MC900289961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2736"/>
            <a:ext cx="2437632" cy="2759192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91641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70161" y="43762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caught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68401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1" y="4372168"/>
            <a:ext cx="7694240" cy="1143000"/>
          </a:xfrm>
        </p:spPr>
        <p:txBody>
          <a:bodyPr/>
          <a:lstStyle/>
          <a:p>
            <a:pPr algn="just"/>
            <a:r>
              <a:rPr lang="en-GB" sz="3200" dirty="0" smtClean="0"/>
              <a:t>John and Mary ________ married for 10 years.</a:t>
            </a:r>
            <a:endParaRPr lang="en-GB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538600047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pc\AppData\Local\Microsoft\Windows\Temporary Internet Files\Content.IE5\GJ8014QZ\MC900024442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8840"/>
            <a:ext cx="3719914" cy="164887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191641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22089" y="4407041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/>
              <a:t>h</a:t>
            </a:r>
            <a:r>
              <a:rPr lang="cs-CZ" sz="2400" b="1" dirty="0" err="1" smtClean="0"/>
              <a:t>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been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5983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4372168"/>
            <a:ext cx="7622232" cy="1143000"/>
          </a:xfrm>
        </p:spPr>
        <p:txBody>
          <a:bodyPr/>
          <a:lstStyle/>
          <a:p>
            <a:pPr algn="just"/>
            <a:r>
              <a:rPr lang="cs-CZ" sz="3200" dirty="0" smtClean="0"/>
              <a:t>Nick ______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football</a:t>
            </a:r>
            <a:r>
              <a:rPr lang="cs-CZ" sz="3200" dirty="0" smtClean="0"/>
              <a:t> team </a:t>
            </a:r>
            <a:r>
              <a:rPr lang="cs-CZ" sz="3200" dirty="0" err="1" smtClean="0"/>
              <a:t>when</a:t>
            </a:r>
            <a:r>
              <a:rPr lang="cs-CZ" sz="3200" dirty="0" smtClean="0"/>
              <a:t> he </a:t>
            </a:r>
            <a:r>
              <a:rPr lang="cs-CZ" sz="3200" dirty="0" err="1" smtClean="0"/>
              <a:t>left</a:t>
            </a:r>
            <a:r>
              <a:rPr lang="cs-CZ" sz="3200" dirty="0" smtClean="0"/>
              <a:t> </a:t>
            </a:r>
            <a:r>
              <a:rPr lang="cs-CZ" sz="3200" dirty="0" err="1" smtClean="0"/>
              <a:t>school</a:t>
            </a:r>
            <a:r>
              <a:rPr lang="cs-CZ" sz="3200" dirty="0"/>
              <a:t>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215915914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C:\Users\pc\AppData\Local\Microsoft\Windows\Temporary Internet Files\Content.IE5\ZBXJ9RA9\MC900440368[1].pn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25" y="1097756"/>
            <a:ext cx="2743200" cy="274320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945" y="4178530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90344" y="439393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joined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6923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4372168"/>
            <a:ext cx="7478216" cy="1143000"/>
          </a:xfrm>
        </p:spPr>
        <p:txBody>
          <a:bodyPr/>
          <a:lstStyle/>
          <a:p>
            <a:pPr algn="just"/>
            <a:r>
              <a:rPr lang="cs-CZ" sz="3200" dirty="0" err="1" smtClean="0"/>
              <a:t>Lee</a:t>
            </a:r>
            <a:r>
              <a:rPr lang="cs-CZ" sz="3200" dirty="0" smtClean="0"/>
              <a:t> ______ a </a:t>
            </a:r>
            <a:r>
              <a:rPr lang="cs-CZ" sz="3200" dirty="0" err="1" smtClean="0"/>
              <a:t>doctor</a:t>
            </a:r>
            <a:r>
              <a:rPr lang="cs-CZ" sz="3200" dirty="0" smtClean="0"/>
              <a:t> in 1992.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4015210967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C:\Users\pc\AppData\Local\Microsoft\Windows\Temporary Internet Files\Content.IE5\GJ8014QZ\MC900071386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542" y="1249402"/>
            <a:ext cx="1501366" cy="2439909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945" y="4146679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70780" y="4447750"/>
            <a:ext cx="22027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became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3027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4372168"/>
            <a:ext cx="7478216" cy="1143000"/>
          </a:xfrm>
        </p:spPr>
        <p:txBody>
          <a:bodyPr/>
          <a:lstStyle/>
          <a:p>
            <a:pPr algn="just"/>
            <a:r>
              <a:rPr lang="en-GB" sz="3200" dirty="0" smtClean="0"/>
              <a:t>Sam _______ as a matador for almost 5 years.</a:t>
            </a:r>
            <a:endParaRPr lang="en-GB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264083658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0" name="Picture 2" descr="C:\Users\pc\AppData\Local\Microsoft\Windows\Temporary Internet Files\Content.IE5\UIFOX6ZY\MC900167804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8984"/>
            <a:ext cx="2880320" cy="217900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991" y="4132824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39974" y="443711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h</a:t>
            </a:r>
            <a:r>
              <a:rPr lang="cs-CZ" sz="2400" b="1" dirty="0" smtClean="0"/>
              <a:t>as </a:t>
            </a:r>
            <a:r>
              <a:rPr lang="cs-CZ" sz="2400" b="1" dirty="0" err="1" smtClean="0"/>
              <a:t>worked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48929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7" y="4372168"/>
            <a:ext cx="7550224" cy="1143000"/>
          </a:xfrm>
        </p:spPr>
        <p:txBody>
          <a:bodyPr/>
          <a:lstStyle/>
          <a:p>
            <a:pPr algn="just"/>
            <a:r>
              <a:rPr lang="en-GB" sz="3200" dirty="0" smtClean="0"/>
              <a:t>Jane ______ to play the piano when she was 10.</a:t>
            </a:r>
            <a:endParaRPr lang="en-GB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352263049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95" name="Picture 3" descr="C:\Users\pc\AppData\Local\Microsoft\Windows\Temporary Internet Files\Content.IE5\CGMXKBU5\MC900292012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229" y="1541696"/>
            <a:ext cx="1968415" cy="2175336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191641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93897" y="4407041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started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7360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7" y="4372168"/>
            <a:ext cx="7550224" cy="1143000"/>
          </a:xfrm>
        </p:spPr>
        <p:txBody>
          <a:bodyPr/>
          <a:lstStyle/>
          <a:p>
            <a:pPr algn="just"/>
            <a:r>
              <a:rPr lang="en-GB" sz="3200" dirty="0" smtClean="0"/>
              <a:t>Sue and Megan _______ friends all their lives.</a:t>
            </a:r>
            <a:endParaRPr lang="en-GB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174711085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218" name="Picture 2" descr="C:\Users\pc\AppData\Local\Microsoft\Windows\Temporary Internet Files\Content.IE5\PJ90FPQN\MC900358773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33468"/>
            <a:ext cx="1966248" cy="2637556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91641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90141" y="440704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been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2615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4372168"/>
            <a:ext cx="7478216" cy="1143000"/>
          </a:xfrm>
        </p:spPr>
        <p:txBody>
          <a:bodyPr/>
          <a:lstStyle/>
          <a:p>
            <a:pPr algn="just"/>
            <a:r>
              <a:rPr lang="en-GB" sz="3200" dirty="0" smtClean="0"/>
              <a:t>Sarah ______ in Canada since she married Kevin.</a:t>
            </a:r>
            <a:endParaRPr lang="en-GB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784581415"/>
              </p:ext>
            </p:extLst>
          </p:nvPr>
        </p:nvGraphicFramePr>
        <p:xfrm>
          <a:off x="4645025" y="731838"/>
          <a:ext cx="334645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42" name="Picture 2" descr="C:\Users\pc\AppData\Local\Microsoft\Windows\Temporary Internet Files\Content.IE5\GJ8014QZ\MC900407874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47019"/>
            <a:ext cx="2003003" cy="2290836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AppData\Local\Microsoft\Windows\Temporary Internet Files\Content.IE5\ZBXJ9RA9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91640"/>
            <a:ext cx="892467" cy="89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73917" y="440704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h</a:t>
            </a:r>
            <a:r>
              <a:rPr lang="cs-CZ" sz="2400" b="1" dirty="0" smtClean="0"/>
              <a:t>as </a:t>
            </a:r>
            <a:r>
              <a:rPr lang="cs-CZ" sz="2400" b="1" dirty="0" err="1" smtClean="0"/>
              <a:t>lived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5238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8" y="731519"/>
            <a:ext cx="6885385" cy="3474720"/>
          </a:xfrm>
        </p:spPr>
        <p:txBody>
          <a:bodyPr/>
          <a:lstStyle/>
          <a:p>
            <a:r>
              <a:rPr lang="cs-CZ" dirty="0"/>
              <a:t>Obrázky: 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024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87</TotalTime>
  <Words>235</Words>
  <Application>Microsoft Office PowerPoint</Application>
  <PresentationFormat>Předvádění na obrazovce (4:3)</PresentationFormat>
  <Paragraphs>65</Paragraphs>
  <Slides>14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Prezentace aplikace PowerPoint</vt:lpstr>
      <vt:lpstr>Present perfect  vs. Past simple</vt:lpstr>
      <vt:lpstr>Jim ______ for Mr. Norman for 10 years.   </vt:lpstr>
      <vt:lpstr>Mr Smith ______ a teacher since 1980.</vt:lpstr>
      <vt:lpstr>Inspector Davis ______ a lot of criminals last year.</vt:lpstr>
      <vt:lpstr>John and Mary ________ married for 10 years.</vt:lpstr>
      <vt:lpstr>Nick ______ the football team when he left school.</vt:lpstr>
      <vt:lpstr>Lee ______ a doctor in 1992.</vt:lpstr>
      <vt:lpstr>Sam _______ as a matador for almost 5 years.</vt:lpstr>
      <vt:lpstr>Jane ______ to play the piano when she was 10.</vt:lpstr>
      <vt:lpstr>Sue and Megan _______ friends all their lives.</vt:lpstr>
      <vt:lpstr>Sarah ______ in Canada since she married Kevin.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  vs. Past simple</dc:title>
  <dc:creator>pc</dc:creator>
  <cp:lastModifiedBy>pc</cp:lastModifiedBy>
  <cp:revision>14</cp:revision>
  <dcterms:created xsi:type="dcterms:W3CDTF">2012-09-19T13:04:21Z</dcterms:created>
  <dcterms:modified xsi:type="dcterms:W3CDTF">2012-10-19T06:54:53Z</dcterms:modified>
</cp:coreProperties>
</file>