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9B35E9-7A00-4DA9-92F9-1188867ED91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1D379-B8E9-486F-9145-5C14CC2AA432}">
      <dgm:prSet phldrT="[Text]"/>
      <dgm:spPr/>
      <dgm:t>
        <a:bodyPr/>
        <a:lstStyle/>
        <a:p>
          <a:r>
            <a:rPr lang="en-GB" noProof="0" dirty="0" smtClean="0">
              <a:solidFill>
                <a:schemeClr val="accent6">
                  <a:lumMod val="50000"/>
                </a:schemeClr>
              </a:solidFill>
            </a:rPr>
            <a:t>saw</a:t>
          </a:r>
          <a:endParaRPr lang="en-GB" noProof="0" dirty="0">
            <a:solidFill>
              <a:schemeClr val="accent6">
                <a:lumMod val="50000"/>
              </a:schemeClr>
            </a:solidFill>
          </a:endParaRPr>
        </a:p>
      </dgm:t>
    </dgm:pt>
    <dgm:pt modelId="{8F5F03C0-E386-4E03-BE1E-2BA1BCD52112}" type="par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8345949D-62BE-498E-887E-CCEF7F0E5AB0}" type="sib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F48DFE1A-0ABC-4131-9039-2F980E8229B6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seeing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24D687E-AB9B-4808-BAC6-0C4A9A9EA72D}" type="par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344F268C-96F8-48C7-A0CB-84A92B3BE775}" type="sib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13B2012B-96F5-451D-ADD2-E859969E2F20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see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8BB1D6B0-C865-499D-8354-5F48CAA2E02E}" type="par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4D511665-92E8-4E79-A932-F062402E0D5D}" type="sib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2A0F361A-EC5E-464B-B09F-AF9A5F7A278C}" type="pres">
      <dgm:prSet presAssocID="{8F9B35E9-7A00-4DA9-92F9-1188867ED91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214B4BD-039E-4658-A0BA-60F9C6795486}" type="pres">
      <dgm:prSet presAssocID="{8F9B35E9-7A00-4DA9-92F9-1188867ED913}" presName="Name1" presStyleCnt="0"/>
      <dgm:spPr/>
    </dgm:pt>
    <dgm:pt modelId="{7DC85821-A5DD-4CFC-B466-BFE1D438BFB5}" type="pres">
      <dgm:prSet presAssocID="{8F9B35E9-7A00-4DA9-92F9-1188867ED913}" presName="cycle" presStyleCnt="0"/>
      <dgm:spPr/>
    </dgm:pt>
    <dgm:pt modelId="{C432EF4D-25D4-4079-B6AD-37D59ADAB9D6}" type="pres">
      <dgm:prSet presAssocID="{8F9B35E9-7A00-4DA9-92F9-1188867ED913}" presName="srcNode" presStyleLbl="node1" presStyleIdx="0" presStyleCnt="3"/>
      <dgm:spPr/>
    </dgm:pt>
    <dgm:pt modelId="{2297953E-8328-4D1D-B24C-8168B6093408}" type="pres">
      <dgm:prSet presAssocID="{8F9B35E9-7A00-4DA9-92F9-1188867ED913}" presName="conn" presStyleLbl="parChTrans1D2" presStyleIdx="0" presStyleCnt="1"/>
      <dgm:spPr/>
      <dgm:t>
        <a:bodyPr/>
        <a:lstStyle/>
        <a:p>
          <a:endParaRPr lang="cs-CZ"/>
        </a:p>
      </dgm:t>
    </dgm:pt>
    <dgm:pt modelId="{9769AF87-022E-48F0-89F3-42F27ACFF12F}" type="pres">
      <dgm:prSet presAssocID="{8F9B35E9-7A00-4DA9-92F9-1188867ED913}" presName="extraNode" presStyleLbl="node1" presStyleIdx="0" presStyleCnt="3"/>
      <dgm:spPr/>
    </dgm:pt>
    <dgm:pt modelId="{7609712C-7949-4356-B7DB-EDE0AFA86E17}" type="pres">
      <dgm:prSet presAssocID="{8F9B35E9-7A00-4DA9-92F9-1188867ED913}" presName="dstNode" presStyleLbl="node1" presStyleIdx="0" presStyleCnt="3"/>
      <dgm:spPr/>
    </dgm:pt>
    <dgm:pt modelId="{3131F538-5E47-41D2-81CA-CE1A974A2289}" type="pres">
      <dgm:prSet presAssocID="{5841D379-B8E9-486F-9145-5C14CC2AA43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97F-2D79-48FF-8A8B-C6D91415ADBC}" type="pres">
      <dgm:prSet presAssocID="{5841D379-B8E9-486F-9145-5C14CC2AA432}" presName="accent_1" presStyleCnt="0"/>
      <dgm:spPr/>
    </dgm:pt>
    <dgm:pt modelId="{ABC391F2-51F8-407A-AB7B-76E1CB720E71}" type="pres">
      <dgm:prSet presAssocID="{5841D379-B8E9-486F-9145-5C14CC2AA432}" presName="accentRepeatNode" presStyleLbl="solidFgAcc1" presStyleIdx="0" presStyleCnt="3"/>
      <dgm:spPr/>
    </dgm:pt>
    <dgm:pt modelId="{2DACC018-8FE5-4572-B1C1-15DE38C84861}" type="pres">
      <dgm:prSet presAssocID="{F48DFE1A-0ABC-4131-9039-2F980E8229B6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5AE65-FCC6-4DA8-B451-45681EE9A4F7}" type="pres">
      <dgm:prSet presAssocID="{F48DFE1A-0ABC-4131-9039-2F980E8229B6}" presName="accent_2" presStyleCnt="0"/>
      <dgm:spPr/>
    </dgm:pt>
    <dgm:pt modelId="{1261734E-1253-472F-8A89-E4DC7014B075}" type="pres">
      <dgm:prSet presAssocID="{F48DFE1A-0ABC-4131-9039-2F980E8229B6}" presName="accentRepeatNode" presStyleLbl="solidFgAcc1" presStyleIdx="1" presStyleCnt="3"/>
      <dgm:spPr/>
    </dgm:pt>
    <dgm:pt modelId="{8853C352-3927-4ADB-95AB-7E1244E19CCA}" type="pres">
      <dgm:prSet presAssocID="{13B2012B-96F5-451D-ADD2-E859969E2F20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E77B3-7285-479F-B8A8-21ABC4C7F8F5}" type="pres">
      <dgm:prSet presAssocID="{13B2012B-96F5-451D-ADD2-E859969E2F20}" presName="accent_3" presStyleCnt="0"/>
      <dgm:spPr/>
    </dgm:pt>
    <dgm:pt modelId="{F494B209-988A-4453-ACD2-93FE8F0FB559}" type="pres">
      <dgm:prSet presAssocID="{13B2012B-96F5-451D-ADD2-E859969E2F20}" presName="accentRepeatNode" presStyleLbl="solidFgAcc1" presStyleIdx="2" presStyleCnt="3"/>
      <dgm:spPr/>
    </dgm:pt>
  </dgm:ptLst>
  <dgm:cxnLst>
    <dgm:cxn modelId="{4977293D-379C-46A4-9433-E08F831110D2}" type="presOf" srcId="{8345949D-62BE-498E-887E-CCEF7F0E5AB0}" destId="{2297953E-8328-4D1D-B24C-8168B6093408}" srcOrd="0" destOrd="0" presId="urn:microsoft.com/office/officeart/2008/layout/VerticalCurvedList"/>
    <dgm:cxn modelId="{0F69FC21-2F87-4D09-93E8-B252740D7A5D}" srcId="{8F9B35E9-7A00-4DA9-92F9-1188867ED913}" destId="{13B2012B-96F5-451D-ADD2-E859969E2F20}" srcOrd="2" destOrd="0" parTransId="{8BB1D6B0-C865-499D-8354-5F48CAA2E02E}" sibTransId="{4D511665-92E8-4E79-A932-F062402E0D5D}"/>
    <dgm:cxn modelId="{AE96F57C-441E-472D-8375-E6233636DCB3}" type="presOf" srcId="{F48DFE1A-0ABC-4131-9039-2F980E8229B6}" destId="{2DACC018-8FE5-4572-B1C1-15DE38C84861}" srcOrd="0" destOrd="0" presId="urn:microsoft.com/office/officeart/2008/layout/VerticalCurvedList"/>
    <dgm:cxn modelId="{0129CFB0-12F5-4918-9A7E-61C3EE4269DE}" srcId="{8F9B35E9-7A00-4DA9-92F9-1188867ED913}" destId="{F48DFE1A-0ABC-4131-9039-2F980E8229B6}" srcOrd="1" destOrd="0" parTransId="{724D687E-AB9B-4808-BAC6-0C4A9A9EA72D}" sibTransId="{344F268C-96F8-48C7-A0CB-84A92B3BE775}"/>
    <dgm:cxn modelId="{A0693CDA-0415-4735-B55A-ACD674B78C04}" type="presOf" srcId="{8F9B35E9-7A00-4DA9-92F9-1188867ED913}" destId="{2A0F361A-EC5E-464B-B09F-AF9A5F7A278C}" srcOrd="0" destOrd="0" presId="urn:microsoft.com/office/officeart/2008/layout/VerticalCurvedList"/>
    <dgm:cxn modelId="{2E77271E-F0C2-4746-BD35-45FD1CBF2127}" type="presOf" srcId="{5841D379-B8E9-486F-9145-5C14CC2AA432}" destId="{3131F538-5E47-41D2-81CA-CE1A974A2289}" srcOrd="0" destOrd="0" presId="urn:microsoft.com/office/officeart/2008/layout/VerticalCurvedList"/>
    <dgm:cxn modelId="{706C1CFC-F71F-4F36-BD8B-69314AE4385D}" type="presOf" srcId="{13B2012B-96F5-451D-ADD2-E859969E2F20}" destId="{8853C352-3927-4ADB-95AB-7E1244E19CCA}" srcOrd="0" destOrd="0" presId="urn:microsoft.com/office/officeart/2008/layout/VerticalCurvedList"/>
    <dgm:cxn modelId="{7273F276-DBAB-46E6-871F-574AA0CE83D9}" srcId="{8F9B35E9-7A00-4DA9-92F9-1188867ED913}" destId="{5841D379-B8E9-486F-9145-5C14CC2AA432}" srcOrd="0" destOrd="0" parTransId="{8F5F03C0-E386-4E03-BE1E-2BA1BCD52112}" sibTransId="{8345949D-62BE-498E-887E-CCEF7F0E5AB0}"/>
    <dgm:cxn modelId="{0ECBDB39-8E89-4AD4-A999-3945EABAABF8}" type="presParOf" srcId="{2A0F361A-EC5E-464B-B09F-AF9A5F7A278C}" destId="{6214B4BD-039E-4658-A0BA-60F9C6795486}" srcOrd="0" destOrd="0" presId="urn:microsoft.com/office/officeart/2008/layout/VerticalCurvedList"/>
    <dgm:cxn modelId="{23E1F2B6-041F-4DA8-A115-5020AAC08869}" type="presParOf" srcId="{6214B4BD-039E-4658-A0BA-60F9C6795486}" destId="{7DC85821-A5DD-4CFC-B466-BFE1D438BFB5}" srcOrd="0" destOrd="0" presId="urn:microsoft.com/office/officeart/2008/layout/VerticalCurvedList"/>
    <dgm:cxn modelId="{A3657FCA-6282-4C4F-BB91-A4A093628EA7}" type="presParOf" srcId="{7DC85821-A5DD-4CFC-B466-BFE1D438BFB5}" destId="{C432EF4D-25D4-4079-B6AD-37D59ADAB9D6}" srcOrd="0" destOrd="0" presId="urn:microsoft.com/office/officeart/2008/layout/VerticalCurvedList"/>
    <dgm:cxn modelId="{E2ACD91B-AFAC-4E3A-9D27-FC3850B4D753}" type="presParOf" srcId="{7DC85821-A5DD-4CFC-B466-BFE1D438BFB5}" destId="{2297953E-8328-4D1D-B24C-8168B6093408}" srcOrd="1" destOrd="0" presId="urn:microsoft.com/office/officeart/2008/layout/VerticalCurvedList"/>
    <dgm:cxn modelId="{339AD1D0-9535-4C77-A0DB-16BFA5C2D90E}" type="presParOf" srcId="{7DC85821-A5DD-4CFC-B466-BFE1D438BFB5}" destId="{9769AF87-022E-48F0-89F3-42F27ACFF12F}" srcOrd="2" destOrd="0" presId="urn:microsoft.com/office/officeart/2008/layout/VerticalCurvedList"/>
    <dgm:cxn modelId="{2A6FF2C4-61D5-4E55-967C-E7ED6DB6F231}" type="presParOf" srcId="{7DC85821-A5DD-4CFC-B466-BFE1D438BFB5}" destId="{7609712C-7949-4356-B7DB-EDE0AFA86E17}" srcOrd="3" destOrd="0" presId="urn:microsoft.com/office/officeart/2008/layout/VerticalCurvedList"/>
    <dgm:cxn modelId="{33A5F635-55C5-4303-AF23-0146AD9DD7E4}" type="presParOf" srcId="{6214B4BD-039E-4658-A0BA-60F9C6795486}" destId="{3131F538-5E47-41D2-81CA-CE1A974A2289}" srcOrd="1" destOrd="0" presId="urn:microsoft.com/office/officeart/2008/layout/VerticalCurvedList"/>
    <dgm:cxn modelId="{46504211-42EF-47A7-98D0-85D5A19A66D6}" type="presParOf" srcId="{6214B4BD-039E-4658-A0BA-60F9C6795486}" destId="{43EFC97F-2D79-48FF-8A8B-C6D91415ADBC}" srcOrd="2" destOrd="0" presId="urn:microsoft.com/office/officeart/2008/layout/VerticalCurvedList"/>
    <dgm:cxn modelId="{C4FD1773-8864-4982-B80E-57A4DA467884}" type="presParOf" srcId="{43EFC97F-2D79-48FF-8A8B-C6D91415ADBC}" destId="{ABC391F2-51F8-407A-AB7B-76E1CB720E71}" srcOrd="0" destOrd="0" presId="urn:microsoft.com/office/officeart/2008/layout/VerticalCurvedList"/>
    <dgm:cxn modelId="{16AA80AA-50E6-4F70-93F3-41B31F49AB87}" type="presParOf" srcId="{6214B4BD-039E-4658-A0BA-60F9C6795486}" destId="{2DACC018-8FE5-4572-B1C1-15DE38C84861}" srcOrd="3" destOrd="0" presId="urn:microsoft.com/office/officeart/2008/layout/VerticalCurvedList"/>
    <dgm:cxn modelId="{7892BEB8-66C2-433A-8C2C-47A90C2416A8}" type="presParOf" srcId="{6214B4BD-039E-4658-A0BA-60F9C6795486}" destId="{9415AE65-FCC6-4DA8-B451-45681EE9A4F7}" srcOrd="4" destOrd="0" presId="urn:microsoft.com/office/officeart/2008/layout/VerticalCurvedList"/>
    <dgm:cxn modelId="{F57E4084-0F21-4698-A104-694BFEA33847}" type="presParOf" srcId="{9415AE65-FCC6-4DA8-B451-45681EE9A4F7}" destId="{1261734E-1253-472F-8A89-E4DC7014B075}" srcOrd="0" destOrd="0" presId="urn:microsoft.com/office/officeart/2008/layout/VerticalCurvedList"/>
    <dgm:cxn modelId="{BFCE6C99-3E0E-45D0-B3D5-C02ED2C9AA4C}" type="presParOf" srcId="{6214B4BD-039E-4658-A0BA-60F9C6795486}" destId="{8853C352-3927-4ADB-95AB-7E1244E19CCA}" srcOrd="5" destOrd="0" presId="urn:microsoft.com/office/officeart/2008/layout/VerticalCurvedList"/>
    <dgm:cxn modelId="{BAC83B29-D117-4777-8402-C94E4F5E19BA}" type="presParOf" srcId="{6214B4BD-039E-4658-A0BA-60F9C6795486}" destId="{C5FE77B3-7285-479F-B8A8-21ABC4C7F8F5}" srcOrd="6" destOrd="0" presId="urn:microsoft.com/office/officeart/2008/layout/VerticalCurvedList"/>
    <dgm:cxn modelId="{125172DF-D81D-459D-9317-25B83AF63B46}" type="presParOf" srcId="{C5FE77B3-7285-479F-B8A8-21ABC4C7F8F5}" destId="{F494B209-988A-4453-ACD2-93FE8F0FB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9B35E9-7A00-4DA9-92F9-1188867ED91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1D379-B8E9-486F-9145-5C14CC2AA432}">
      <dgm:prSet phldrT="[Text]"/>
      <dgm:spPr/>
      <dgm:t>
        <a:bodyPr/>
        <a:lstStyle/>
        <a:p>
          <a:r>
            <a:rPr lang="cs-CZ" noProof="0" dirty="0" smtClean="0">
              <a:solidFill>
                <a:schemeClr val="accent6">
                  <a:lumMod val="50000"/>
                </a:schemeClr>
              </a:solidFill>
            </a:rPr>
            <a:t>had </a:t>
          </a:r>
          <a:endParaRPr lang="en-GB" noProof="0" dirty="0">
            <a:solidFill>
              <a:schemeClr val="accent6">
                <a:lumMod val="50000"/>
              </a:schemeClr>
            </a:solidFill>
          </a:endParaRPr>
        </a:p>
      </dgm:t>
    </dgm:pt>
    <dgm:pt modelId="{8F5F03C0-E386-4E03-BE1E-2BA1BCD52112}" type="par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8345949D-62BE-498E-887E-CCEF7F0E5AB0}" type="sib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F48DFE1A-0ABC-4131-9039-2F980E8229B6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24D687E-AB9B-4808-BAC6-0C4A9A9EA72D}" type="par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344F268C-96F8-48C7-A0CB-84A92B3BE775}" type="sib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13B2012B-96F5-451D-ADD2-E859969E2F20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8BB1D6B0-C865-499D-8354-5F48CAA2E02E}" type="par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4D511665-92E8-4E79-A932-F062402E0D5D}" type="sib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2A0F361A-EC5E-464B-B09F-AF9A5F7A278C}" type="pres">
      <dgm:prSet presAssocID="{8F9B35E9-7A00-4DA9-92F9-1188867ED91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214B4BD-039E-4658-A0BA-60F9C6795486}" type="pres">
      <dgm:prSet presAssocID="{8F9B35E9-7A00-4DA9-92F9-1188867ED913}" presName="Name1" presStyleCnt="0"/>
      <dgm:spPr/>
    </dgm:pt>
    <dgm:pt modelId="{7DC85821-A5DD-4CFC-B466-BFE1D438BFB5}" type="pres">
      <dgm:prSet presAssocID="{8F9B35E9-7A00-4DA9-92F9-1188867ED913}" presName="cycle" presStyleCnt="0"/>
      <dgm:spPr/>
    </dgm:pt>
    <dgm:pt modelId="{C432EF4D-25D4-4079-B6AD-37D59ADAB9D6}" type="pres">
      <dgm:prSet presAssocID="{8F9B35E9-7A00-4DA9-92F9-1188867ED913}" presName="srcNode" presStyleLbl="node1" presStyleIdx="0" presStyleCnt="3"/>
      <dgm:spPr/>
    </dgm:pt>
    <dgm:pt modelId="{2297953E-8328-4D1D-B24C-8168B6093408}" type="pres">
      <dgm:prSet presAssocID="{8F9B35E9-7A00-4DA9-92F9-1188867ED913}" presName="conn" presStyleLbl="parChTrans1D2" presStyleIdx="0" presStyleCnt="1"/>
      <dgm:spPr/>
      <dgm:t>
        <a:bodyPr/>
        <a:lstStyle/>
        <a:p>
          <a:endParaRPr lang="cs-CZ"/>
        </a:p>
      </dgm:t>
    </dgm:pt>
    <dgm:pt modelId="{9769AF87-022E-48F0-89F3-42F27ACFF12F}" type="pres">
      <dgm:prSet presAssocID="{8F9B35E9-7A00-4DA9-92F9-1188867ED913}" presName="extraNode" presStyleLbl="node1" presStyleIdx="0" presStyleCnt="3"/>
      <dgm:spPr/>
    </dgm:pt>
    <dgm:pt modelId="{7609712C-7949-4356-B7DB-EDE0AFA86E17}" type="pres">
      <dgm:prSet presAssocID="{8F9B35E9-7A00-4DA9-92F9-1188867ED913}" presName="dstNode" presStyleLbl="node1" presStyleIdx="0" presStyleCnt="3"/>
      <dgm:spPr/>
    </dgm:pt>
    <dgm:pt modelId="{3131F538-5E47-41D2-81CA-CE1A974A2289}" type="pres">
      <dgm:prSet presAssocID="{5841D379-B8E9-486F-9145-5C14CC2AA43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97F-2D79-48FF-8A8B-C6D91415ADBC}" type="pres">
      <dgm:prSet presAssocID="{5841D379-B8E9-486F-9145-5C14CC2AA432}" presName="accent_1" presStyleCnt="0"/>
      <dgm:spPr/>
    </dgm:pt>
    <dgm:pt modelId="{ABC391F2-51F8-407A-AB7B-76E1CB720E71}" type="pres">
      <dgm:prSet presAssocID="{5841D379-B8E9-486F-9145-5C14CC2AA432}" presName="accentRepeatNode" presStyleLbl="solidFgAcc1" presStyleIdx="0" presStyleCnt="3"/>
      <dgm:spPr/>
    </dgm:pt>
    <dgm:pt modelId="{2DACC018-8FE5-4572-B1C1-15DE38C84861}" type="pres">
      <dgm:prSet presAssocID="{F48DFE1A-0ABC-4131-9039-2F980E8229B6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5AE65-FCC6-4DA8-B451-45681EE9A4F7}" type="pres">
      <dgm:prSet presAssocID="{F48DFE1A-0ABC-4131-9039-2F980E8229B6}" presName="accent_2" presStyleCnt="0"/>
      <dgm:spPr/>
    </dgm:pt>
    <dgm:pt modelId="{1261734E-1253-472F-8A89-E4DC7014B075}" type="pres">
      <dgm:prSet presAssocID="{F48DFE1A-0ABC-4131-9039-2F980E8229B6}" presName="accentRepeatNode" presStyleLbl="solidFgAcc1" presStyleIdx="1" presStyleCnt="3"/>
      <dgm:spPr/>
    </dgm:pt>
    <dgm:pt modelId="{8853C352-3927-4ADB-95AB-7E1244E19CCA}" type="pres">
      <dgm:prSet presAssocID="{13B2012B-96F5-451D-ADD2-E859969E2F20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E77B3-7285-479F-B8A8-21ABC4C7F8F5}" type="pres">
      <dgm:prSet presAssocID="{13B2012B-96F5-451D-ADD2-E859969E2F20}" presName="accent_3" presStyleCnt="0"/>
      <dgm:spPr/>
    </dgm:pt>
    <dgm:pt modelId="{F494B209-988A-4453-ACD2-93FE8F0FB559}" type="pres">
      <dgm:prSet presAssocID="{13B2012B-96F5-451D-ADD2-E859969E2F20}" presName="accentRepeatNode" presStyleLbl="solidFgAcc1" presStyleIdx="2" presStyleCnt="3"/>
      <dgm:spPr/>
    </dgm:pt>
  </dgm:ptLst>
  <dgm:cxnLst>
    <dgm:cxn modelId="{0F69FC21-2F87-4D09-93E8-B252740D7A5D}" srcId="{8F9B35E9-7A00-4DA9-92F9-1188867ED913}" destId="{13B2012B-96F5-451D-ADD2-E859969E2F20}" srcOrd="2" destOrd="0" parTransId="{8BB1D6B0-C865-499D-8354-5F48CAA2E02E}" sibTransId="{4D511665-92E8-4E79-A932-F062402E0D5D}"/>
    <dgm:cxn modelId="{0129CFB0-12F5-4918-9A7E-61C3EE4269DE}" srcId="{8F9B35E9-7A00-4DA9-92F9-1188867ED913}" destId="{F48DFE1A-0ABC-4131-9039-2F980E8229B6}" srcOrd="1" destOrd="0" parTransId="{724D687E-AB9B-4808-BAC6-0C4A9A9EA72D}" sibTransId="{344F268C-96F8-48C7-A0CB-84A92B3BE775}"/>
    <dgm:cxn modelId="{859E5FA4-F0DF-4ADD-9D35-2213B6180DA1}" type="presOf" srcId="{F48DFE1A-0ABC-4131-9039-2F980E8229B6}" destId="{2DACC018-8FE5-4572-B1C1-15DE38C84861}" srcOrd="0" destOrd="0" presId="urn:microsoft.com/office/officeart/2008/layout/VerticalCurvedList"/>
    <dgm:cxn modelId="{82787FBF-F36C-425A-9F57-48E815FA047A}" type="presOf" srcId="{8345949D-62BE-498E-887E-CCEF7F0E5AB0}" destId="{2297953E-8328-4D1D-B24C-8168B6093408}" srcOrd="0" destOrd="0" presId="urn:microsoft.com/office/officeart/2008/layout/VerticalCurvedList"/>
    <dgm:cxn modelId="{6A85AE2B-FC6F-43B3-B130-FF3DF6D0D380}" type="presOf" srcId="{13B2012B-96F5-451D-ADD2-E859969E2F20}" destId="{8853C352-3927-4ADB-95AB-7E1244E19CCA}" srcOrd="0" destOrd="0" presId="urn:microsoft.com/office/officeart/2008/layout/VerticalCurvedList"/>
    <dgm:cxn modelId="{D1447628-55AC-49B4-982A-FCB8F7C298FE}" type="presOf" srcId="{5841D379-B8E9-486F-9145-5C14CC2AA432}" destId="{3131F538-5E47-41D2-81CA-CE1A974A2289}" srcOrd="0" destOrd="0" presId="urn:microsoft.com/office/officeart/2008/layout/VerticalCurvedList"/>
    <dgm:cxn modelId="{F3FF6586-04AB-49EA-8743-5A428F46B1E0}" type="presOf" srcId="{8F9B35E9-7A00-4DA9-92F9-1188867ED913}" destId="{2A0F361A-EC5E-464B-B09F-AF9A5F7A278C}" srcOrd="0" destOrd="0" presId="urn:microsoft.com/office/officeart/2008/layout/VerticalCurvedList"/>
    <dgm:cxn modelId="{7273F276-DBAB-46E6-871F-574AA0CE83D9}" srcId="{8F9B35E9-7A00-4DA9-92F9-1188867ED913}" destId="{5841D379-B8E9-486F-9145-5C14CC2AA432}" srcOrd="0" destOrd="0" parTransId="{8F5F03C0-E386-4E03-BE1E-2BA1BCD52112}" sibTransId="{8345949D-62BE-498E-887E-CCEF7F0E5AB0}"/>
    <dgm:cxn modelId="{CC9868DF-C0A2-44FF-A3CF-2D085C7710A1}" type="presParOf" srcId="{2A0F361A-EC5E-464B-B09F-AF9A5F7A278C}" destId="{6214B4BD-039E-4658-A0BA-60F9C6795486}" srcOrd="0" destOrd="0" presId="urn:microsoft.com/office/officeart/2008/layout/VerticalCurvedList"/>
    <dgm:cxn modelId="{E981A8DB-52BF-440D-8CB2-0AAB0E591876}" type="presParOf" srcId="{6214B4BD-039E-4658-A0BA-60F9C6795486}" destId="{7DC85821-A5DD-4CFC-B466-BFE1D438BFB5}" srcOrd="0" destOrd="0" presId="urn:microsoft.com/office/officeart/2008/layout/VerticalCurvedList"/>
    <dgm:cxn modelId="{DA224820-5E7A-4AA9-B10F-5D6215B16B94}" type="presParOf" srcId="{7DC85821-A5DD-4CFC-B466-BFE1D438BFB5}" destId="{C432EF4D-25D4-4079-B6AD-37D59ADAB9D6}" srcOrd="0" destOrd="0" presId="urn:microsoft.com/office/officeart/2008/layout/VerticalCurvedList"/>
    <dgm:cxn modelId="{184927E3-84E0-419D-84D6-3E3ACB887DEC}" type="presParOf" srcId="{7DC85821-A5DD-4CFC-B466-BFE1D438BFB5}" destId="{2297953E-8328-4D1D-B24C-8168B6093408}" srcOrd="1" destOrd="0" presId="urn:microsoft.com/office/officeart/2008/layout/VerticalCurvedList"/>
    <dgm:cxn modelId="{32FF0551-BB6C-4FCF-909D-40B9C6B56C0F}" type="presParOf" srcId="{7DC85821-A5DD-4CFC-B466-BFE1D438BFB5}" destId="{9769AF87-022E-48F0-89F3-42F27ACFF12F}" srcOrd="2" destOrd="0" presId="urn:microsoft.com/office/officeart/2008/layout/VerticalCurvedList"/>
    <dgm:cxn modelId="{346D34C9-7846-4517-88E7-3A13E678EB3A}" type="presParOf" srcId="{7DC85821-A5DD-4CFC-B466-BFE1D438BFB5}" destId="{7609712C-7949-4356-B7DB-EDE0AFA86E17}" srcOrd="3" destOrd="0" presId="urn:microsoft.com/office/officeart/2008/layout/VerticalCurvedList"/>
    <dgm:cxn modelId="{8D6EA474-C13E-4605-8C56-C8640DFA1F8F}" type="presParOf" srcId="{6214B4BD-039E-4658-A0BA-60F9C6795486}" destId="{3131F538-5E47-41D2-81CA-CE1A974A2289}" srcOrd="1" destOrd="0" presId="urn:microsoft.com/office/officeart/2008/layout/VerticalCurvedList"/>
    <dgm:cxn modelId="{92DA3672-BC86-4D3C-A793-EF4C6272B084}" type="presParOf" srcId="{6214B4BD-039E-4658-A0BA-60F9C6795486}" destId="{43EFC97F-2D79-48FF-8A8B-C6D91415ADBC}" srcOrd="2" destOrd="0" presId="urn:microsoft.com/office/officeart/2008/layout/VerticalCurvedList"/>
    <dgm:cxn modelId="{C8D73738-DE12-40E2-938D-C2C00F13A50A}" type="presParOf" srcId="{43EFC97F-2D79-48FF-8A8B-C6D91415ADBC}" destId="{ABC391F2-51F8-407A-AB7B-76E1CB720E71}" srcOrd="0" destOrd="0" presId="urn:microsoft.com/office/officeart/2008/layout/VerticalCurvedList"/>
    <dgm:cxn modelId="{E495ECFE-938E-45DB-B99E-82BAB23514F5}" type="presParOf" srcId="{6214B4BD-039E-4658-A0BA-60F9C6795486}" destId="{2DACC018-8FE5-4572-B1C1-15DE38C84861}" srcOrd="3" destOrd="0" presId="urn:microsoft.com/office/officeart/2008/layout/VerticalCurvedList"/>
    <dgm:cxn modelId="{0DAED064-B837-492B-984E-B7A13C578F32}" type="presParOf" srcId="{6214B4BD-039E-4658-A0BA-60F9C6795486}" destId="{9415AE65-FCC6-4DA8-B451-45681EE9A4F7}" srcOrd="4" destOrd="0" presId="urn:microsoft.com/office/officeart/2008/layout/VerticalCurvedList"/>
    <dgm:cxn modelId="{D3C7210C-63B6-43E3-BE16-1B356CEF9A3C}" type="presParOf" srcId="{9415AE65-FCC6-4DA8-B451-45681EE9A4F7}" destId="{1261734E-1253-472F-8A89-E4DC7014B075}" srcOrd="0" destOrd="0" presId="urn:microsoft.com/office/officeart/2008/layout/VerticalCurvedList"/>
    <dgm:cxn modelId="{F648EA75-8030-45C8-9D1C-7FCCE2306A8E}" type="presParOf" srcId="{6214B4BD-039E-4658-A0BA-60F9C6795486}" destId="{8853C352-3927-4ADB-95AB-7E1244E19CCA}" srcOrd="5" destOrd="0" presId="urn:microsoft.com/office/officeart/2008/layout/VerticalCurvedList"/>
    <dgm:cxn modelId="{3F555BAE-6A9A-457E-8D56-520BBB7B32FF}" type="presParOf" srcId="{6214B4BD-039E-4658-A0BA-60F9C6795486}" destId="{C5FE77B3-7285-479F-B8A8-21ABC4C7F8F5}" srcOrd="6" destOrd="0" presId="urn:microsoft.com/office/officeart/2008/layout/VerticalCurvedList"/>
    <dgm:cxn modelId="{DBC9062E-D02F-44A4-B6B6-A874006A1EF7}" type="presParOf" srcId="{C5FE77B3-7285-479F-B8A8-21ABC4C7F8F5}" destId="{F494B209-988A-4453-ACD2-93FE8F0FB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9B35E9-7A00-4DA9-92F9-1188867ED91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1D379-B8E9-486F-9145-5C14CC2AA432}">
      <dgm:prSet phldrT="[Text]"/>
      <dgm:spPr/>
      <dgm:t>
        <a:bodyPr/>
        <a:lstStyle/>
        <a:p>
          <a:r>
            <a:rPr lang="cs-CZ" noProof="0" dirty="0" err="1" smtClean="0">
              <a:solidFill>
                <a:schemeClr val="accent6">
                  <a:lumMod val="50000"/>
                </a:schemeClr>
              </a:solidFill>
            </a:rPr>
            <a:t>did</a:t>
          </a:r>
          <a:r>
            <a:rPr lang="cs-CZ" noProof="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noProof="0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noProof="0" dirty="0" smtClean="0">
              <a:solidFill>
                <a:schemeClr val="accent6">
                  <a:lumMod val="50000"/>
                </a:schemeClr>
              </a:solidFill>
            </a:rPr>
            <a:t> do</a:t>
          </a:r>
          <a:endParaRPr lang="en-GB" noProof="0" dirty="0">
            <a:solidFill>
              <a:schemeClr val="accent6">
                <a:lumMod val="50000"/>
              </a:schemeClr>
            </a:solidFill>
          </a:endParaRPr>
        </a:p>
      </dgm:t>
    </dgm:pt>
    <dgm:pt modelId="{8F5F03C0-E386-4E03-BE1E-2BA1BCD52112}" type="par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8345949D-62BE-498E-887E-CCEF7F0E5AB0}" type="sib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F48DFE1A-0ABC-4131-9039-2F980E8229B6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were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doing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24D687E-AB9B-4808-BAC6-0C4A9A9EA72D}" type="par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344F268C-96F8-48C7-A0CB-84A92B3BE775}" type="sib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13B2012B-96F5-451D-ADD2-E859969E2F20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are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doing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8BB1D6B0-C865-499D-8354-5F48CAA2E02E}" type="par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4D511665-92E8-4E79-A932-F062402E0D5D}" type="sib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2A0F361A-EC5E-464B-B09F-AF9A5F7A278C}" type="pres">
      <dgm:prSet presAssocID="{8F9B35E9-7A00-4DA9-92F9-1188867ED91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214B4BD-039E-4658-A0BA-60F9C6795486}" type="pres">
      <dgm:prSet presAssocID="{8F9B35E9-7A00-4DA9-92F9-1188867ED913}" presName="Name1" presStyleCnt="0"/>
      <dgm:spPr/>
    </dgm:pt>
    <dgm:pt modelId="{7DC85821-A5DD-4CFC-B466-BFE1D438BFB5}" type="pres">
      <dgm:prSet presAssocID="{8F9B35E9-7A00-4DA9-92F9-1188867ED913}" presName="cycle" presStyleCnt="0"/>
      <dgm:spPr/>
    </dgm:pt>
    <dgm:pt modelId="{C432EF4D-25D4-4079-B6AD-37D59ADAB9D6}" type="pres">
      <dgm:prSet presAssocID="{8F9B35E9-7A00-4DA9-92F9-1188867ED913}" presName="srcNode" presStyleLbl="node1" presStyleIdx="0" presStyleCnt="3"/>
      <dgm:spPr/>
    </dgm:pt>
    <dgm:pt modelId="{2297953E-8328-4D1D-B24C-8168B6093408}" type="pres">
      <dgm:prSet presAssocID="{8F9B35E9-7A00-4DA9-92F9-1188867ED913}" presName="conn" presStyleLbl="parChTrans1D2" presStyleIdx="0" presStyleCnt="1"/>
      <dgm:spPr/>
      <dgm:t>
        <a:bodyPr/>
        <a:lstStyle/>
        <a:p>
          <a:endParaRPr lang="cs-CZ"/>
        </a:p>
      </dgm:t>
    </dgm:pt>
    <dgm:pt modelId="{9769AF87-022E-48F0-89F3-42F27ACFF12F}" type="pres">
      <dgm:prSet presAssocID="{8F9B35E9-7A00-4DA9-92F9-1188867ED913}" presName="extraNode" presStyleLbl="node1" presStyleIdx="0" presStyleCnt="3"/>
      <dgm:spPr/>
    </dgm:pt>
    <dgm:pt modelId="{7609712C-7949-4356-B7DB-EDE0AFA86E17}" type="pres">
      <dgm:prSet presAssocID="{8F9B35E9-7A00-4DA9-92F9-1188867ED913}" presName="dstNode" presStyleLbl="node1" presStyleIdx="0" presStyleCnt="3"/>
      <dgm:spPr/>
    </dgm:pt>
    <dgm:pt modelId="{3131F538-5E47-41D2-81CA-CE1A974A2289}" type="pres">
      <dgm:prSet presAssocID="{5841D379-B8E9-486F-9145-5C14CC2AA43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97F-2D79-48FF-8A8B-C6D91415ADBC}" type="pres">
      <dgm:prSet presAssocID="{5841D379-B8E9-486F-9145-5C14CC2AA432}" presName="accent_1" presStyleCnt="0"/>
      <dgm:spPr/>
    </dgm:pt>
    <dgm:pt modelId="{ABC391F2-51F8-407A-AB7B-76E1CB720E71}" type="pres">
      <dgm:prSet presAssocID="{5841D379-B8E9-486F-9145-5C14CC2AA432}" presName="accentRepeatNode" presStyleLbl="solidFgAcc1" presStyleIdx="0" presStyleCnt="3"/>
      <dgm:spPr/>
    </dgm:pt>
    <dgm:pt modelId="{2DACC018-8FE5-4572-B1C1-15DE38C84861}" type="pres">
      <dgm:prSet presAssocID="{F48DFE1A-0ABC-4131-9039-2F980E8229B6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5AE65-FCC6-4DA8-B451-45681EE9A4F7}" type="pres">
      <dgm:prSet presAssocID="{F48DFE1A-0ABC-4131-9039-2F980E8229B6}" presName="accent_2" presStyleCnt="0"/>
      <dgm:spPr/>
    </dgm:pt>
    <dgm:pt modelId="{1261734E-1253-472F-8A89-E4DC7014B075}" type="pres">
      <dgm:prSet presAssocID="{F48DFE1A-0ABC-4131-9039-2F980E8229B6}" presName="accentRepeatNode" presStyleLbl="solidFgAcc1" presStyleIdx="1" presStyleCnt="3"/>
      <dgm:spPr/>
    </dgm:pt>
    <dgm:pt modelId="{8853C352-3927-4ADB-95AB-7E1244E19CCA}" type="pres">
      <dgm:prSet presAssocID="{13B2012B-96F5-451D-ADD2-E859969E2F20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E77B3-7285-479F-B8A8-21ABC4C7F8F5}" type="pres">
      <dgm:prSet presAssocID="{13B2012B-96F5-451D-ADD2-E859969E2F20}" presName="accent_3" presStyleCnt="0"/>
      <dgm:spPr/>
    </dgm:pt>
    <dgm:pt modelId="{F494B209-988A-4453-ACD2-93FE8F0FB559}" type="pres">
      <dgm:prSet presAssocID="{13B2012B-96F5-451D-ADD2-E859969E2F20}" presName="accentRepeatNode" presStyleLbl="solidFgAcc1" presStyleIdx="2" presStyleCnt="3"/>
      <dgm:spPr/>
    </dgm:pt>
  </dgm:ptLst>
  <dgm:cxnLst>
    <dgm:cxn modelId="{0F69FC21-2F87-4D09-93E8-B252740D7A5D}" srcId="{8F9B35E9-7A00-4DA9-92F9-1188867ED913}" destId="{13B2012B-96F5-451D-ADD2-E859969E2F20}" srcOrd="2" destOrd="0" parTransId="{8BB1D6B0-C865-499D-8354-5F48CAA2E02E}" sibTransId="{4D511665-92E8-4E79-A932-F062402E0D5D}"/>
    <dgm:cxn modelId="{5538BD15-82F5-4895-869C-611FD8BAD6A4}" type="presOf" srcId="{5841D379-B8E9-486F-9145-5C14CC2AA432}" destId="{3131F538-5E47-41D2-81CA-CE1A974A2289}" srcOrd="0" destOrd="0" presId="urn:microsoft.com/office/officeart/2008/layout/VerticalCurvedList"/>
    <dgm:cxn modelId="{0129CFB0-12F5-4918-9A7E-61C3EE4269DE}" srcId="{8F9B35E9-7A00-4DA9-92F9-1188867ED913}" destId="{F48DFE1A-0ABC-4131-9039-2F980E8229B6}" srcOrd="1" destOrd="0" parTransId="{724D687E-AB9B-4808-BAC6-0C4A9A9EA72D}" sibTransId="{344F268C-96F8-48C7-A0CB-84A92B3BE775}"/>
    <dgm:cxn modelId="{CF5CE57E-0C14-47D4-A98E-A14C04428218}" type="presOf" srcId="{13B2012B-96F5-451D-ADD2-E859969E2F20}" destId="{8853C352-3927-4ADB-95AB-7E1244E19CCA}" srcOrd="0" destOrd="0" presId="urn:microsoft.com/office/officeart/2008/layout/VerticalCurvedList"/>
    <dgm:cxn modelId="{80401C41-BD86-4540-8C31-62610217D6D9}" type="presOf" srcId="{F48DFE1A-0ABC-4131-9039-2F980E8229B6}" destId="{2DACC018-8FE5-4572-B1C1-15DE38C84861}" srcOrd="0" destOrd="0" presId="urn:microsoft.com/office/officeart/2008/layout/VerticalCurvedList"/>
    <dgm:cxn modelId="{5B420A83-A371-453F-89A8-3E399676589D}" type="presOf" srcId="{8345949D-62BE-498E-887E-CCEF7F0E5AB0}" destId="{2297953E-8328-4D1D-B24C-8168B6093408}" srcOrd="0" destOrd="0" presId="urn:microsoft.com/office/officeart/2008/layout/VerticalCurvedList"/>
    <dgm:cxn modelId="{2F780CD6-AB4A-4745-B342-A7E99E2D2AE2}" type="presOf" srcId="{8F9B35E9-7A00-4DA9-92F9-1188867ED913}" destId="{2A0F361A-EC5E-464B-B09F-AF9A5F7A278C}" srcOrd="0" destOrd="0" presId="urn:microsoft.com/office/officeart/2008/layout/VerticalCurvedList"/>
    <dgm:cxn modelId="{7273F276-DBAB-46E6-871F-574AA0CE83D9}" srcId="{8F9B35E9-7A00-4DA9-92F9-1188867ED913}" destId="{5841D379-B8E9-486F-9145-5C14CC2AA432}" srcOrd="0" destOrd="0" parTransId="{8F5F03C0-E386-4E03-BE1E-2BA1BCD52112}" sibTransId="{8345949D-62BE-498E-887E-CCEF7F0E5AB0}"/>
    <dgm:cxn modelId="{88905E46-814A-475D-8109-7F035C83ED00}" type="presParOf" srcId="{2A0F361A-EC5E-464B-B09F-AF9A5F7A278C}" destId="{6214B4BD-039E-4658-A0BA-60F9C6795486}" srcOrd="0" destOrd="0" presId="urn:microsoft.com/office/officeart/2008/layout/VerticalCurvedList"/>
    <dgm:cxn modelId="{6C1F2E60-85D0-4D12-86E5-1C633F3C1C86}" type="presParOf" srcId="{6214B4BD-039E-4658-A0BA-60F9C6795486}" destId="{7DC85821-A5DD-4CFC-B466-BFE1D438BFB5}" srcOrd="0" destOrd="0" presId="urn:microsoft.com/office/officeart/2008/layout/VerticalCurvedList"/>
    <dgm:cxn modelId="{D1348DEE-3FA7-4132-98E5-D64B047DF434}" type="presParOf" srcId="{7DC85821-A5DD-4CFC-B466-BFE1D438BFB5}" destId="{C432EF4D-25D4-4079-B6AD-37D59ADAB9D6}" srcOrd="0" destOrd="0" presId="urn:microsoft.com/office/officeart/2008/layout/VerticalCurvedList"/>
    <dgm:cxn modelId="{2C8C7F43-1208-4C56-9005-49FCDE152F17}" type="presParOf" srcId="{7DC85821-A5DD-4CFC-B466-BFE1D438BFB5}" destId="{2297953E-8328-4D1D-B24C-8168B6093408}" srcOrd="1" destOrd="0" presId="urn:microsoft.com/office/officeart/2008/layout/VerticalCurvedList"/>
    <dgm:cxn modelId="{11EBE77D-444D-4984-B2F4-0D3AFB047314}" type="presParOf" srcId="{7DC85821-A5DD-4CFC-B466-BFE1D438BFB5}" destId="{9769AF87-022E-48F0-89F3-42F27ACFF12F}" srcOrd="2" destOrd="0" presId="urn:microsoft.com/office/officeart/2008/layout/VerticalCurvedList"/>
    <dgm:cxn modelId="{799D7246-8521-43B2-A66E-9487A1158537}" type="presParOf" srcId="{7DC85821-A5DD-4CFC-B466-BFE1D438BFB5}" destId="{7609712C-7949-4356-B7DB-EDE0AFA86E17}" srcOrd="3" destOrd="0" presId="urn:microsoft.com/office/officeart/2008/layout/VerticalCurvedList"/>
    <dgm:cxn modelId="{83694023-17B9-4826-97C6-4C615994E127}" type="presParOf" srcId="{6214B4BD-039E-4658-A0BA-60F9C6795486}" destId="{3131F538-5E47-41D2-81CA-CE1A974A2289}" srcOrd="1" destOrd="0" presId="urn:microsoft.com/office/officeart/2008/layout/VerticalCurvedList"/>
    <dgm:cxn modelId="{F22489F8-1946-4F4D-886E-80E49675C2D7}" type="presParOf" srcId="{6214B4BD-039E-4658-A0BA-60F9C6795486}" destId="{43EFC97F-2D79-48FF-8A8B-C6D91415ADBC}" srcOrd="2" destOrd="0" presId="urn:microsoft.com/office/officeart/2008/layout/VerticalCurvedList"/>
    <dgm:cxn modelId="{E68DF19F-4596-4114-A795-0EFE66F7A884}" type="presParOf" srcId="{43EFC97F-2D79-48FF-8A8B-C6D91415ADBC}" destId="{ABC391F2-51F8-407A-AB7B-76E1CB720E71}" srcOrd="0" destOrd="0" presId="urn:microsoft.com/office/officeart/2008/layout/VerticalCurvedList"/>
    <dgm:cxn modelId="{85F41524-D07E-43DA-97DE-790AB2537D18}" type="presParOf" srcId="{6214B4BD-039E-4658-A0BA-60F9C6795486}" destId="{2DACC018-8FE5-4572-B1C1-15DE38C84861}" srcOrd="3" destOrd="0" presId="urn:microsoft.com/office/officeart/2008/layout/VerticalCurvedList"/>
    <dgm:cxn modelId="{5B461B01-B07C-4C63-B2A2-049375D8CED7}" type="presParOf" srcId="{6214B4BD-039E-4658-A0BA-60F9C6795486}" destId="{9415AE65-FCC6-4DA8-B451-45681EE9A4F7}" srcOrd="4" destOrd="0" presId="urn:microsoft.com/office/officeart/2008/layout/VerticalCurvedList"/>
    <dgm:cxn modelId="{627CDD70-E6EF-4179-A493-FBC427F2563E}" type="presParOf" srcId="{9415AE65-FCC6-4DA8-B451-45681EE9A4F7}" destId="{1261734E-1253-472F-8A89-E4DC7014B075}" srcOrd="0" destOrd="0" presId="urn:microsoft.com/office/officeart/2008/layout/VerticalCurvedList"/>
    <dgm:cxn modelId="{63687200-2A62-4012-A46A-86E1B9D12750}" type="presParOf" srcId="{6214B4BD-039E-4658-A0BA-60F9C6795486}" destId="{8853C352-3927-4ADB-95AB-7E1244E19CCA}" srcOrd="5" destOrd="0" presId="urn:microsoft.com/office/officeart/2008/layout/VerticalCurvedList"/>
    <dgm:cxn modelId="{25CC2DE2-1902-4664-A3AF-4C8CE05809D5}" type="presParOf" srcId="{6214B4BD-039E-4658-A0BA-60F9C6795486}" destId="{C5FE77B3-7285-479F-B8A8-21ABC4C7F8F5}" srcOrd="6" destOrd="0" presId="urn:microsoft.com/office/officeart/2008/layout/VerticalCurvedList"/>
    <dgm:cxn modelId="{B968DFF9-3AEC-4EA1-AF0E-6A4D9CC18ECF}" type="presParOf" srcId="{C5FE77B3-7285-479F-B8A8-21ABC4C7F8F5}" destId="{F494B209-988A-4453-ACD2-93FE8F0FB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9B35E9-7A00-4DA9-92F9-1188867ED91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1D379-B8E9-486F-9145-5C14CC2AA432}">
      <dgm:prSet phldrT="[Text]"/>
      <dgm:spPr/>
      <dgm:t>
        <a:bodyPr/>
        <a:lstStyle/>
        <a:p>
          <a:r>
            <a:rPr lang="cs-CZ" noProof="0" dirty="0" smtClean="0">
              <a:solidFill>
                <a:schemeClr val="accent6">
                  <a:lumMod val="50000"/>
                </a:schemeClr>
              </a:solidFill>
            </a:rPr>
            <a:t>stole</a:t>
          </a:r>
          <a:endParaRPr lang="en-GB" noProof="0" dirty="0">
            <a:solidFill>
              <a:schemeClr val="accent6">
                <a:lumMod val="50000"/>
              </a:schemeClr>
            </a:solidFill>
          </a:endParaRPr>
        </a:p>
      </dgm:t>
    </dgm:pt>
    <dgm:pt modelId="{8F5F03C0-E386-4E03-BE1E-2BA1BCD52112}" type="par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8345949D-62BE-498E-887E-CCEF7F0E5AB0}" type="sib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F48DFE1A-0ABC-4131-9039-2F980E8229B6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stealing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24D687E-AB9B-4808-BAC6-0C4A9A9EA72D}" type="par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344F268C-96F8-48C7-A0CB-84A92B3BE775}" type="sib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13B2012B-96F5-451D-ADD2-E859969E2F20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were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 stole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8BB1D6B0-C865-499D-8354-5F48CAA2E02E}" type="par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4D511665-92E8-4E79-A932-F062402E0D5D}" type="sib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2A0F361A-EC5E-464B-B09F-AF9A5F7A278C}" type="pres">
      <dgm:prSet presAssocID="{8F9B35E9-7A00-4DA9-92F9-1188867ED91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214B4BD-039E-4658-A0BA-60F9C6795486}" type="pres">
      <dgm:prSet presAssocID="{8F9B35E9-7A00-4DA9-92F9-1188867ED913}" presName="Name1" presStyleCnt="0"/>
      <dgm:spPr/>
    </dgm:pt>
    <dgm:pt modelId="{7DC85821-A5DD-4CFC-B466-BFE1D438BFB5}" type="pres">
      <dgm:prSet presAssocID="{8F9B35E9-7A00-4DA9-92F9-1188867ED913}" presName="cycle" presStyleCnt="0"/>
      <dgm:spPr/>
    </dgm:pt>
    <dgm:pt modelId="{C432EF4D-25D4-4079-B6AD-37D59ADAB9D6}" type="pres">
      <dgm:prSet presAssocID="{8F9B35E9-7A00-4DA9-92F9-1188867ED913}" presName="srcNode" presStyleLbl="node1" presStyleIdx="0" presStyleCnt="3"/>
      <dgm:spPr/>
    </dgm:pt>
    <dgm:pt modelId="{2297953E-8328-4D1D-B24C-8168B6093408}" type="pres">
      <dgm:prSet presAssocID="{8F9B35E9-7A00-4DA9-92F9-1188867ED913}" presName="conn" presStyleLbl="parChTrans1D2" presStyleIdx="0" presStyleCnt="1"/>
      <dgm:spPr/>
      <dgm:t>
        <a:bodyPr/>
        <a:lstStyle/>
        <a:p>
          <a:endParaRPr lang="cs-CZ"/>
        </a:p>
      </dgm:t>
    </dgm:pt>
    <dgm:pt modelId="{9769AF87-022E-48F0-89F3-42F27ACFF12F}" type="pres">
      <dgm:prSet presAssocID="{8F9B35E9-7A00-4DA9-92F9-1188867ED913}" presName="extraNode" presStyleLbl="node1" presStyleIdx="0" presStyleCnt="3"/>
      <dgm:spPr/>
    </dgm:pt>
    <dgm:pt modelId="{7609712C-7949-4356-B7DB-EDE0AFA86E17}" type="pres">
      <dgm:prSet presAssocID="{8F9B35E9-7A00-4DA9-92F9-1188867ED913}" presName="dstNode" presStyleLbl="node1" presStyleIdx="0" presStyleCnt="3"/>
      <dgm:spPr/>
    </dgm:pt>
    <dgm:pt modelId="{3131F538-5E47-41D2-81CA-CE1A974A2289}" type="pres">
      <dgm:prSet presAssocID="{5841D379-B8E9-486F-9145-5C14CC2AA43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97F-2D79-48FF-8A8B-C6D91415ADBC}" type="pres">
      <dgm:prSet presAssocID="{5841D379-B8E9-486F-9145-5C14CC2AA432}" presName="accent_1" presStyleCnt="0"/>
      <dgm:spPr/>
    </dgm:pt>
    <dgm:pt modelId="{ABC391F2-51F8-407A-AB7B-76E1CB720E71}" type="pres">
      <dgm:prSet presAssocID="{5841D379-B8E9-486F-9145-5C14CC2AA432}" presName="accentRepeatNode" presStyleLbl="solidFgAcc1" presStyleIdx="0" presStyleCnt="3"/>
      <dgm:spPr/>
    </dgm:pt>
    <dgm:pt modelId="{2DACC018-8FE5-4572-B1C1-15DE38C84861}" type="pres">
      <dgm:prSet presAssocID="{F48DFE1A-0ABC-4131-9039-2F980E8229B6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5AE65-FCC6-4DA8-B451-45681EE9A4F7}" type="pres">
      <dgm:prSet presAssocID="{F48DFE1A-0ABC-4131-9039-2F980E8229B6}" presName="accent_2" presStyleCnt="0"/>
      <dgm:spPr/>
    </dgm:pt>
    <dgm:pt modelId="{1261734E-1253-472F-8A89-E4DC7014B075}" type="pres">
      <dgm:prSet presAssocID="{F48DFE1A-0ABC-4131-9039-2F980E8229B6}" presName="accentRepeatNode" presStyleLbl="solidFgAcc1" presStyleIdx="1" presStyleCnt="3"/>
      <dgm:spPr/>
    </dgm:pt>
    <dgm:pt modelId="{8853C352-3927-4ADB-95AB-7E1244E19CCA}" type="pres">
      <dgm:prSet presAssocID="{13B2012B-96F5-451D-ADD2-E859969E2F20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E77B3-7285-479F-B8A8-21ABC4C7F8F5}" type="pres">
      <dgm:prSet presAssocID="{13B2012B-96F5-451D-ADD2-E859969E2F20}" presName="accent_3" presStyleCnt="0"/>
      <dgm:spPr/>
    </dgm:pt>
    <dgm:pt modelId="{F494B209-988A-4453-ACD2-93FE8F0FB559}" type="pres">
      <dgm:prSet presAssocID="{13B2012B-96F5-451D-ADD2-E859969E2F20}" presName="accentRepeatNode" presStyleLbl="solidFgAcc1" presStyleIdx="2" presStyleCnt="3"/>
      <dgm:spPr/>
    </dgm:pt>
  </dgm:ptLst>
  <dgm:cxnLst>
    <dgm:cxn modelId="{0F69FC21-2F87-4D09-93E8-B252740D7A5D}" srcId="{8F9B35E9-7A00-4DA9-92F9-1188867ED913}" destId="{13B2012B-96F5-451D-ADD2-E859969E2F20}" srcOrd="2" destOrd="0" parTransId="{8BB1D6B0-C865-499D-8354-5F48CAA2E02E}" sibTransId="{4D511665-92E8-4E79-A932-F062402E0D5D}"/>
    <dgm:cxn modelId="{0129CFB0-12F5-4918-9A7E-61C3EE4269DE}" srcId="{8F9B35E9-7A00-4DA9-92F9-1188867ED913}" destId="{F48DFE1A-0ABC-4131-9039-2F980E8229B6}" srcOrd="1" destOrd="0" parTransId="{724D687E-AB9B-4808-BAC6-0C4A9A9EA72D}" sibTransId="{344F268C-96F8-48C7-A0CB-84A92B3BE775}"/>
    <dgm:cxn modelId="{1855D31D-59CA-4420-8D98-52ABAE626C04}" type="presOf" srcId="{5841D379-B8E9-486F-9145-5C14CC2AA432}" destId="{3131F538-5E47-41D2-81CA-CE1A974A2289}" srcOrd="0" destOrd="0" presId="urn:microsoft.com/office/officeart/2008/layout/VerticalCurvedList"/>
    <dgm:cxn modelId="{81C3B41C-101B-43A0-832F-BDC5ED4EBEA6}" type="presOf" srcId="{8F9B35E9-7A00-4DA9-92F9-1188867ED913}" destId="{2A0F361A-EC5E-464B-B09F-AF9A5F7A278C}" srcOrd="0" destOrd="0" presId="urn:microsoft.com/office/officeart/2008/layout/VerticalCurvedList"/>
    <dgm:cxn modelId="{0CE336B0-8D46-4F63-A7BF-ADCB356BEE98}" type="presOf" srcId="{8345949D-62BE-498E-887E-CCEF7F0E5AB0}" destId="{2297953E-8328-4D1D-B24C-8168B6093408}" srcOrd="0" destOrd="0" presId="urn:microsoft.com/office/officeart/2008/layout/VerticalCurvedList"/>
    <dgm:cxn modelId="{F5449CDC-536C-4B55-B7E4-4D577DFFDC5E}" type="presOf" srcId="{13B2012B-96F5-451D-ADD2-E859969E2F20}" destId="{8853C352-3927-4ADB-95AB-7E1244E19CCA}" srcOrd="0" destOrd="0" presId="urn:microsoft.com/office/officeart/2008/layout/VerticalCurvedList"/>
    <dgm:cxn modelId="{4E1EB654-C1BD-4DF7-B1C2-A8DE3312E8C8}" type="presOf" srcId="{F48DFE1A-0ABC-4131-9039-2F980E8229B6}" destId="{2DACC018-8FE5-4572-B1C1-15DE38C84861}" srcOrd="0" destOrd="0" presId="urn:microsoft.com/office/officeart/2008/layout/VerticalCurvedList"/>
    <dgm:cxn modelId="{7273F276-DBAB-46E6-871F-574AA0CE83D9}" srcId="{8F9B35E9-7A00-4DA9-92F9-1188867ED913}" destId="{5841D379-B8E9-486F-9145-5C14CC2AA432}" srcOrd="0" destOrd="0" parTransId="{8F5F03C0-E386-4E03-BE1E-2BA1BCD52112}" sibTransId="{8345949D-62BE-498E-887E-CCEF7F0E5AB0}"/>
    <dgm:cxn modelId="{B670AB91-8E55-4E0E-A507-43407C39ABFE}" type="presParOf" srcId="{2A0F361A-EC5E-464B-B09F-AF9A5F7A278C}" destId="{6214B4BD-039E-4658-A0BA-60F9C6795486}" srcOrd="0" destOrd="0" presId="urn:microsoft.com/office/officeart/2008/layout/VerticalCurvedList"/>
    <dgm:cxn modelId="{D42A9270-4A48-4927-965B-37F989B1BF1B}" type="presParOf" srcId="{6214B4BD-039E-4658-A0BA-60F9C6795486}" destId="{7DC85821-A5DD-4CFC-B466-BFE1D438BFB5}" srcOrd="0" destOrd="0" presId="urn:microsoft.com/office/officeart/2008/layout/VerticalCurvedList"/>
    <dgm:cxn modelId="{2DCCAD58-14AF-4ECB-BE27-5E01167D58D0}" type="presParOf" srcId="{7DC85821-A5DD-4CFC-B466-BFE1D438BFB5}" destId="{C432EF4D-25D4-4079-B6AD-37D59ADAB9D6}" srcOrd="0" destOrd="0" presId="urn:microsoft.com/office/officeart/2008/layout/VerticalCurvedList"/>
    <dgm:cxn modelId="{B01B73B9-F0BA-4EAA-A561-59816F973EBC}" type="presParOf" srcId="{7DC85821-A5DD-4CFC-B466-BFE1D438BFB5}" destId="{2297953E-8328-4D1D-B24C-8168B6093408}" srcOrd="1" destOrd="0" presId="urn:microsoft.com/office/officeart/2008/layout/VerticalCurvedList"/>
    <dgm:cxn modelId="{DCB993AD-2935-4056-956B-46209C5856EE}" type="presParOf" srcId="{7DC85821-A5DD-4CFC-B466-BFE1D438BFB5}" destId="{9769AF87-022E-48F0-89F3-42F27ACFF12F}" srcOrd="2" destOrd="0" presId="urn:microsoft.com/office/officeart/2008/layout/VerticalCurvedList"/>
    <dgm:cxn modelId="{DC7BFE9A-7747-4199-87A0-88258BF0C76F}" type="presParOf" srcId="{7DC85821-A5DD-4CFC-B466-BFE1D438BFB5}" destId="{7609712C-7949-4356-B7DB-EDE0AFA86E17}" srcOrd="3" destOrd="0" presId="urn:microsoft.com/office/officeart/2008/layout/VerticalCurvedList"/>
    <dgm:cxn modelId="{D428348A-ADC1-4903-B967-43F6677A226C}" type="presParOf" srcId="{6214B4BD-039E-4658-A0BA-60F9C6795486}" destId="{3131F538-5E47-41D2-81CA-CE1A974A2289}" srcOrd="1" destOrd="0" presId="urn:microsoft.com/office/officeart/2008/layout/VerticalCurvedList"/>
    <dgm:cxn modelId="{AD3EC33E-D6B1-4EEE-ABDC-06E18468CBEB}" type="presParOf" srcId="{6214B4BD-039E-4658-A0BA-60F9C6795486}" destId="{43EFC97F-2D79-48FF-8A8B-C6D91415ADBC}" srcOrd="2" destOrd="0" presId="urn:microsoft.com/office/officeart/2008/layout/VerticalCurvedList"/>
    <dgm:cxn modelId="{4EB13FCD-6489-4BD6-9D4D-8859D59500E0}" type="presParOf" srcId="{43EFC97F-2D79-48FF-8A8B-C6D91415ADBC}" destId="{ABC391F2-51F8-407A-AB7B-76E1CB720E71}" srcOrd="0" destOrd="0" presId="urn:microsoft.com/office/officeart/2008/layout/VerticalCurvedList"/>
    <dgm:cxn modelId="{21542CD0-6E6F-48AB-AA7E-B35BB9F1F002}" type="presParOf" srcId="{6214B4BD-039E-4658-A0BA-60F9C6795486}" destId="{2DACC018-8FE5-4572-B1C1-15DE38C84861}" srcOrd="3" destOrd="0" presId="urn:microsoft.com/office/officeart/2008/layout/VerticalCurvedList"/>
    <dgm:cxn modelId="{397A0816-445F-4F12-8B94-598FFE01D237}" type="presParOf" srcId="{6214B4BD-039E-4658-A0BA-60F9C6795486}" destId="{9415AE65-FCC6-4DA8-B451-45681EE9A4F7}" srcOrd="4" destOrd="0" presId="urn:microsoft.com/office/officeart/2008/layout/VerticalCurvedList"/>
    <dgm:cxn modelId="{ADF46BFB-F6E0-4C13-BF65-97A3E92F4706}" type="presParOf" srcId="{9415AE65-FCC6-4DA8-B451-45681EE9A4F7}" destId="{1261734E-1253-472F-8A89-E4DC7014B075}" srcOrd="0" destOrd="0" presId="urn:microsoft.com/office/officeart/2008/layout/VerticalCurvedList"/>
    <dgm:cxn modelId="{909AAE2B-956E-4694-A850-C361F3E97A00}" type="presParOf" srcId="{6214B4BD-039E-4658-A0BA-60F9C6795486}" destId="{8853C352-3927-4ADB-95AB-7E1244E19CCA}" srcOrd="5" destOrd="0" presId="urn:microsoft.com/office/officeart/2008/layout/VerticalCurvedList"/>
    <dgm:cxn modelId="{8F67917E-2540-45FF-AFDE-2313ABF7F82C}" type="presParOf" srcId="{6214B4BD-039E-4658-A0BA-60F9C6795486}" destId="{C5FE77B3-7285-479F-B8A8-21ABC4C7F8F5}" srcOrd="6" destOrd="0" presId="urn:microsoft.com/office/officeart/2008/layout/VerticalCurvedList"/>
    <dgm:cxn modelId="{EE0D6E77-DE12-47BA-A82E-260616A0BF61}" type="presParOf" srcId="{C5FE77B3-7285-479F-B8A8-21ABC4C7F8F5}" destId="{F494B209-988A-4453-ACD2-93FE8F0FB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F9B35E9-7A00-4DA9-92F9-1188867ED91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1D379-B8E9-486F-9145-5C14CC2AA432}">
      <dgm:prSet phldrT="[Text]"/>
      <dgm:spPr/>
      <dgm:t>
        <a:bodyPr/>
        <a:lstStyle/>
        <a:p>
          <a:r>
            <a:rPr lang="cs-CZ" noProof="0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noProof="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noProof="0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endParaRPr lang="en-GB" noProof="0" dirty="0">
            <a:solidFill>
              <a:schemeClr val="accent6">
                <a:lumMod val="50000"/>
              </a:schemeClr>
            </a:solidFill>
          </a:endParaRPr>
        </a:p>
      </dgm:t>
    </dgm:pt>
    <dgm:pt modelId="{8F5F03C0-E386-4E03-BE1E-2BA1BCD52112}" type="par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8345949D-62BE-498E-887E-CCEF7F0E5AB0}" type="sibTrans" cxnId="{7273F276-DBAB-46E6-871F-574AA0CE83D9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F48DFE1A-0ABC-4131-9039-2F980E8229B6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have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24D687E-AB9B-4808-BAC6-0C4A9A9EA72D}" type="par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344F268C-96F8-48C7-A0CB-84A92B3BE775}" type="sibTrans" cxnId="{0129CFB0-12F5-4918-9A7E-61C3EE4269DE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13B2012B-96F5-451D-ADD2-E859969E2F20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had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8BB1D6B0-C865-499D-8354-5F48CAA2E02E}" type="par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4D511665-92E8-4E79-A932-F062402E0D5D}" type="sibTrans" cxnId="{0F69FC21-2F87-4D09-93E8-B252740D7A5D}">
      <dgm:prSet/>
      <dgm:spPr/>
      <dgm:t>
        <a:bodyPr/>
        <a:lstStyle/>
        <a:p>
          <a:endParaRPr lang="cs-CZ">
            <a:solidFill>
              <a:schemeClr val="accent6">
                <a:lumMod val="50000"/>
              </a:schemeClr>
            </a:solidFill>
          </a:endParaRPr>
        </a:p>
      </dgm:t>
    </dgm:pt>
    <dgm:pt modelId="{2A0F361A-EC5E-464B-B09F-AF9A5F7A278C}" type="pres">
      <dgm:prSet presAssocID="{8F9B35E9-7A00-4DA9-92F9-1188867ED91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214B4BD-039E-4658-A0BA-60F9C6795486}" type="pres">
      <dgm:prSet presAssocID="{8F9B35E9-7A00-4DA9-92F9-1188867ED913}" presName="Name1" presStyleCnt="0"/>
      <dgm:spPr/>
    </dgm:pt>
    <dgm:pt modelId="{7DC85821-A5DD-4CFC-B466-BFE1D438BFB5}" type="pres">
      <dgm:prSet presAssocID="{8F9B35E9-7A00-4DA9-92F9-1188867ED913}" presName="cycle" presStyleCnt="0"/>
      <dgm:spPr/>
    </dgm:pt>
    <dgm:pt modelId="{C432EF4D-25D4-4079-B6AD-37D59ADAB9D6}" type="pres">
      <dgm:prSet presAssocID="{8F9B35E9-7A00-4DA9-92F9-1188867ED913}" presName="srcNode" presStyleLbl="node1" presStyleIdx="0" presStyleCnt="3"/>
      <dgm:spPr/>
    </dgm:pt>
    <dgm:pt modelId="{2297953E-8328-4D1D-B24C-8168B6093408}" type="pres">
      <dgm:prSet presAssocID="{8F9B35E9-7A00-4DA9-92F9-1188867ED913}" presName="conn" presStyleLbl="parChTrans1D2" presStyleIdx="0" presStyleCnt="1"/>
      <dgm:spPr/>
      <dgm:t>
        <a:bodyPr/>
        <a:lstStyle/>
        <a:p>
          <a:endParaRPr lang="cs-CZ"/>
        </a:p>
      </dgm:t>
    </dgm:pt>
    <dgm:pt modelId="{9769AF87-022E-48F0-89F3-42F27ACFF12F}" type="pres">
      <dgm:prSet presAssocID="{8F9B35E9-7A00-4DA9-92F9-1188867ED913}" presName="extraNode" presStyleLbl="node1" presStyleIdx="0" presStyleCnt="3"/>
      <dgm:spPr/>
    </dgm:pt>
    <dgm:pt modelId="{7609712C-7949-4356-B7DB-EDE0AFA86E17}" type="pres">
      <dgm:prSet presAssocID="{8F9B35E9-7A00-4DA9-92F9-1188867ED913}" presName="dstNode" presStyleLbl="node1" presStyleIdx="0" presStyleCnt="3"/>
      <dgm:spPr/>
    </dgm:pt>
    <dgm:pt modelId="{3131F538-5E47-41D2-81CA-CE1A974A2289}" type="pres">
      <dgm:prSet presAssocID="{5841D379-B8E9-486F-9145-5C14CC2AA43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97F-2D79-48FF-8A8B-C6D91415ADBC}" type="pres">
      <dgm:prSet presAssocID="{5841D379-B8E9-486F-9145-5C14CC2AA432}" presName="accent_1" presStyleCnt="0"/>
      <dgm:spPr/>
    </dgm:pt>
    <dgm:pt modelId="{ABC391F2-51F8-407A-AB7B-76E1CB720E71}" type="pres">
      <dgm:prSet presAssocID="{5841D379-B8E9-486F-9145-5C14CC2AA432}" presName="accentRepeatNode" presStyleLbl="solidFgAcc1" presStyleIdx="0" presStyleCnt="3"/>
      <dgm:spPr/>
    </dgm:pt>
    <dgm:pt modelId="{2DACC018-8FE5-4572-B1C1-15DE38C84861}" type="pres">
      <dgm:prSet presAssocID="{F48DFE1A-0ABC-4131-9039-2F980E8229B6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15AE65-FCC6-4DA8-B451-45681EE9A4F7}" type="pres">
      <dgm:prSet presAssocID="{F48DFE1A-0ABC-4131-9039-2F980E8229B6}" presName="accent_2" presStyleCnt="0"/>
      <dgm:spPr/>
    </dgm:pt>
    <dgm:pt modelId="{1261734E-1253-472F-8A89-E4DC7014B075}" type="pres">
      <dgm:prSet presAssocID="{F48DFE1A-0ABC-4131-9039-2F980E8229B6}" presName="accentRepeatNode" presStyleLbl="solidFgAcc1" presStyleIdx="1" presStyleCnt="3"/>
      <dgm:spPr/>
    </dgm:pt>
    <dgm:pt modelId="{8853C352-3927-4ADB-95AB-7E1244E19CCA}" type="pres">
      <dgm:prSet presAssocID="{13B2012B-96F5-451D-ADD2-E859969E2F20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E77B3-7285-479F-B8A8-21ABC4C7F8F5}" type="pres">
      <dgm:prSet presAssocID="{13B2012B-96F5-451D-ADD2-E859969E2F20}" presName="accent_3" presStyleCnt="0"/>
      <dgm:spPr/>
    </dgm:pt>
    <dgm:pt modelId="{F494B209-988A-4453-ACD2-93FE8F0FB559}" type="pres">
      <dgm:prSet presAssocID="{13B2012B-96F5-451D-ADD2-E859969E2F20}" presName="accentRepeatNode" presStyleLbl="solidFgAcc1" presStyleIdx="2" presStyleCnt="3"/>
      <dgm:spPr/>
    </dgm:pt>
  </dgm:ptLst>
  <dgm:cxnLst>
    <dgm:cxn modelId="{A372FCBF-21C6-4268-B42F-9751548BEA88}" type="presOf" srcId="{F48DFE1A-0ABC-4131-9039-2F980E8229B6}" destId="{2DACC018-8FE5-4572-B1C1-15DE38C84861}" srcOrd="0" destOrd="0" presId="urn:microsoft.com/office/officeart/2008/layout/VerticalCurvedList"/>
    <dgm:cxn modelId="{0F69FC21-2F87-4D09-93E8-B252740D7A5D}" srcId="{8F9B35E9-7A00-4DA9-92F9-1188867ED913}" destId="{13B2012B-96F5-451D-ADD2-E859969E2F20}" srcOrd="2" destOrd="0" parTransId="{8BB1D6B0-C865-499D-8354-5F48CAA2E02E}" sibTransId="{4D511665-92E8-4E79-A932-F062402E0D5D}"/>
    <dgm:cxn modelId="{0129CFB0-12F5-4918-9A7E-61C3EE4269DE}" srcId="{8F9B35E9-7A00-4DA9-92F9-1188867ED913}" destId="{F48DFE1A-0ABC-4131-9039-2F980E8229B6}" srcOrd="1" destOrd="0" parTransId="{724D687E-AB9B-4808-BAC6-0C4A9A9EA72D}" sibTransId="{344F268C-96F8-48C7-A0CB-84A92B3BE775}"/>
    <dgm:cxn modelId="{FA015C2F-CDD7-47A4-91EB-442B1787F673}" type="presOf" srcId="{5841D379-B8E9-486F-9145-5C14CC2AA432}" destId="{3131F538-5E47-41D2-81CA-CE1A974A2289}" srcOrd="0" destOrd="0" presId="urn:microsoft.com/office/officeart/2008/layout/VerticalCurvedList"/>
    <dgm:cxn modelId="{54C3B51F-CB12-4658-8586-52E051F32764}" type="presOf" srcId="{8F9B35E9-7A00-4DA9-92F9-1188867ED913}" destId="{2A0F361A-EC5E-464B-B09F-AF9A5F7A278C}" srcOrd="0" destOrd="0" presId="urn:microsoft.com/office/officeart/2008/layout/VerticalCurvedList"/>
    <dgm:cxn modelId="{3BC91F1C-B8FD-47D6-83B9-B9836CEC30D1}" type="presOf" srcId="{13B2012B-96F5-451D-ADD2-E859969E2F20}" destId="{8853C352-3927-4ADB-95AB-7E1244E19CCA}" srcOrd="0" destOrd="0" presId="urn:microsoft.com/office/officeart/2008/layout/VerticalCurvedList"/>
    <dgm:cxn modelId="{890B8D2A-9FD3-41D6-BCB7-681AF2CBEE18}" type="presOf" srcId="{8345949D-62BE-498E-887E-CCEF7F0E5AB0}" destId="{2297953E-8328-4D1D-B24C-8168B6093408}" srcOrd="0" destOrd="0" presId="urn:microsoft.com/office/officeart/2008/layout/VerticalCurvedList"/>
    <dgm:cxn modelId="{7273F276-DBAB-46E6-871F-574AA0CE83D9}" srcId="{8F9B35E9-7A00-4DA9-92F9-1188867ED913}" destId="{5841D379-B8E9-486F-9145-5C14CC2AA432}" srcOrd="0" destOrd="0" parTransId="{8F5F03C0-E386-4E03-BE1E-2BA1BCD52112}" sibTransId="{8345949D-62BE-498E-887E-CCEF7F0E5AB0}"/>
    <dgm:cxn modelId="{CA773313-1B2C-46F6-8700-2D2C76D7967B}" type="presParOf" srcId="{2A0F361A-EC5E-464B-B09F-AF9A5F7A278C}" destId="{6214B4BD-039E-4658-A0BA-60F9C6795486}" srcOrd="0" destOrd="0" presId="urn:microsoft.com/office/officeart/2008/layout/VerticalCurvedList"/>
    <dgm:cxn modelId="{50D08DCC-58EA-40E4-AA35-D161F15A5165}" type="presParOf" srcId="{6214B4BD-039E-4658-A0BA-60F9C6795486}" destId="{7DC85821-A5DD-4CFC-B466-BFE1D438BFB5}" srcOrd="0" destOrd="0" presId="urn:microsoft.com/office/officeart/2008/layout/VerticalCurvedList"/>
    <dgm:cxn modelId="{02253EA3-6689-447C-A11F-F5D70228375B}" type="presParOf" srcId="{7DC85821-A5DD-4CFC-B466-BFE1D438BFB5}" destId="{C432EF4D-25D4-4079-B6AD-37D59ADAB9D6}" srcOrd="0" destOrd="0" presId="urn:microsoft.com/office/officeart/2008/layout/VerticalCurvedList"/>
    <dgm:cxn modelId="{FAA9DC2E-5499-4D98-A167-210C5415C378}" type="presParOf" srcId="{7DC85821-A5DD-4CFC-B466-BFE1D438BFB5}" destId="{2297953E-8328-4D1D-B24C-8168B6093408}" srcOrd="1" destOrd="0" presId="urn:microsoft.com/office/officeart/2008/layout/VerticalCurvedList"/>
    <dgm:cxn modelId="{16E183D9-151D-4734-AC21-0691399AB185}" type="presParOf" srcId="{7DC85821-A5DD-4CFC-B466-BFE1D438BFB5}" destId="{9769AF87-022E-48F0-89F3-42F27ACFF12F}" srcOrd="2" destOrd="0" presId="urn:microsoft.com/office/officeart/2008/layout/VerticalCurvedList"/>
    <dgm:cxn modelId="{72FD31E7-524C-46C1-8624-45CDBFDCF7FC}" type="presParOf" srcId="{7DC85821-A5DD-4CFC-B466-BFE1D438BFB5}" destId="{7609712C-7949-4356-B7DB-EDE0AFA86E17}" srcOrd="3" destOrd="0" presId="urn:microsoft.com/office/officeart/2008/layout/VerticalCurvedList"/>
    <dgm:cxn modelId="{30606CAD-0D7F-4623-B143-23380301D711}" type="presParOf" srcId="{6214B4BD-039E-4658-A0BA-60F9C6795486}" destId="{3131F538-5E47-41D2-81CA-CE1A974A2289}" srcOrd="1" destOrd="0" presId="urn:microsoft.com/office/officeart/2008/layout/VerticalCurvedList"/>
    <dgm:cxn modelId="{F6591BCA-5C94-408D-948D-CDD8DACEB802}" type="presParOf" srcId="{6214B4BD-039E-4658-A0BA-60F9C6795486}" destId="{43EFC97F-2D79-48FF-8A8B-C6D91415ADBC}" srcOrd="2" destOrd="0" presId="urn:microsoft.com/office/officeart/2008/layout/VerticalCurvedList"/>
    <dgm:cxn modelId="{73F9A2DE-0733-4F70-93E3-D84F78A4E099}" type="presParOf" srcId="{43EFC97F-2D79-48FF-8A8B-C6D91415ADBC}" destId="{ABC391F2-51F8-407A-AB7B-76E1CB720E71}" srcOrd="0" destOrd="0" presId="urn:microsoft.com/office/officeart/2008/layout/VerticalCurvedList"/>
    <dgm:cxn modelId="{7108BD2C-0E46-4608-B8EF-BC90A11131F3}" type="presParOf" srcId="{6214B4BD-039E-4658-A0BA-60F9C6795486}" destId="{2DACC018-8FE5-4572-B1C1-15DE38C84861}" srcOrd="3" destOrd="0" presId="urn:microsoft.com/office/officeart/2008/layout/VerticalCurvedList"/>
    <dgm:cxn modelId="{AF5DE9CE-7745-4EB0-AC16-CABEB1BCABCC}" type="presParOf" srcId="{6214B4BD-039E-4658-A0BA-60F9C6795486}" destId="{9415AE65-FCC6-4DA8-B451-45681EE9A4F7}" srcOrd="4" destOrd="0" presId="urn:microsoft.com/office/officeart/2008/layout/VerticalCurvedList"/>
    <dgm:cxn modelId="{A3A2D5BB-3AA9-4219-9AAA-3B6F469365C8}" type="presParOf" srcId="{9415AE65-FCC6-4DA8-B451-45681EE9A4F7}" destId="{1261734E-1253-472F-8A89-E4DC7014B075}" srcOrd="0" destOrd="0" presId="urn:microsoft.com/office/officeart/2008/layout/VerticalCurvedList"/>
    <dgm:cxn modelId="{426CF17A-6B5B-4CD8-BEB5-808D36D06400}" type="presParOf" srcId="{6214B4BD-039E-4658-A0BA-60F9C6795486}" destId="{8853C352-3927-4ADB-95AB-7E1244E19CCA}" srcOrd="5" destOrd="0" presId="urn:microsoft.com/office/officeart/2008/layout/VerticalCurvedList"/>
    <dgm:cxn modelId="{6C9D6274-57E0-46F9-8501-908AD3A923BC}" type="presParOf" srcId="{6214B4BD-039E-4658-A0BA-60F9C6795486}" destId="{C5FE77B3-7285-479F-B8A8-21ABC4C7F8F5}" srcOrd="6" destOrd="0" presId="urn:microsoft.com/office/officeart/2008/layout/VerticalCurvedList"/>
    <dgm:cxn modelId="{EA7641A2-C68D-432A-B032-DB2FB6C65BBB}" type="presParOf" srcId="{C5FE77B3-7285-479F-B8A8-21ABC4C7F8F5}" destId="{F494B209-988A-4453-ACD2-93FE8F0FB5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7953E-8328-4D1D-B24C-8168B6093408}">
      <dsp:nvSpPr>
        <dsp:cNvPr id="0" name=""/>
        <dsp:cNvSpPr/>
      </dsp:nvSpPr>
      <dsp:spPr>
        <a:xfrm>
          <a:off x="-3092204" y="-476044"/>
          <a:ext cx="3688392" cy="3688392"/>
        </a:xfrm>
        <a:prstGeom prst="blockArc">
          <a:avLst>
            <a:gd name="adj1" fmla="val 18900000"/>
            <a:gd name="adj2" fmla="val 2700000"/>
            <a:gd name="adj3" fmla="val 586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1F538-5E47-41D2-81CA-CE1A974A2289}">
      <dsp:nvSpPr>
        <dsp:cNvPr id="0" name=""/>
        <dsp:cNvSpPr/>
      </dsp:nvSpPr>
      <dsp:spPr>
        <a:xfrm>
          <a:off x="383342" y="273630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noProof="0" dirty="0" smtClean="0">
              <a:solidFill>
                <a:schemeClr val="accent6">
                  <a:lumMod val="50000"/>
                </a:schemeClr>
              </a:solidFill>
            </a:rPr>
            <a:t>saw</a:t>
          </a:r>
          <a:endParaRPr lang="en-GB" sz="2800" kern="1200" noProof="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273630"/>
        <a:ext cx="4109963" cy="547260"/>
      </dsp:txXfrm>
    </dsp:sp>
    <dsp:sp modelId="{ABC391F2-51F8-407A-AB7B-76E1CB720E71}">
      <dsp:nvSpPr>
        <dsp:cNvPr id="0" name=""/>
        <dsp:cNvSpPr/>
      </dsp:nvSpPr>
      <dsp:spPr>
        <a:xfrm>
          <a:off x="41304" y="205222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CC018-8FE5-4572-B1C1-15DE38C84861}">
      <dsp:nvSpPr>
        <dsp:cNvPr id="0" name=""/>
        <dsp:cNvSpPr/>
      </dsp:nvSpPr>
      <dsp:spPr>
        <a:xfrm>
          <a:off x="582272" y="1094521"/>
          <a:ext cx="391103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seeing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82272" y="1094521"/>
        <a:ext cx="3911033" cy="547260"/>
      </dsp:txXfrm>
    </dsp:sp>
    <dsp:sp modelId="{1261734E-1253-472F-8A89-E4DC7014B075}">
      <dsp:nvSpPr>
        <dsp:cNvPr id="0" name=""/>
        <dsp:cNvSpPr/>
      </dsp:nvSpPr>
      <dsp:spPr>
        <a:xfrm>
          <a:off x="240234" y="1026114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3C352-3927-4ADB-95AB-7E1244E19CCA}">
      <dsp:nvSpPr>
        <dsp:cNvPr id="0" name=""/>
        <dsp:cNvSpPr/>
      </dsp:nvSpPr>
      <dsp:spPr>
        <a:xfrm>
          <a:off x="383342" y="1915412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see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1915412"/>
        <a:ext cx="4109963" cy="547260"/>
      </dsp:txXfrm>
    </dsp:sp>
    <dsp:sp modelId="{F494B209-988A-4453-ACD2-93FE8F0FB559}">
      <dsp:nvSpPr>
        <dsp:cNvPr id="0" name=""/>
        <dsp:cNvSpPr/>
      </dsp:nvSpPr>
      <dsp:spPr>
        <a:xfrm>
          <a:off x="41304" y="1847005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7953E-8328-4D1D-B24C-8168B6093408}">
      <dsp:nvSpPr>
        <dsp:cNvPr id="0" name=""/>
        <dsp:cNvSpPr/>
      </dsp:nvSpPr>
      <dsp:spPr>
        <a:xfrm>
          <a:off x="-3092204" y="-476044"/>
          <a:ext cx="3688392" cy="3688392"/>
        </a:xfrm>
        <a:prstGeom prst="blockArc">
          <a:avLst>
            <a:gd name="adj1" fmla="val 18900000"/>
            <a:gd name="adj2" fmla="val 2700000"/>
            <a:gd name="adj3" fmla="val 586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1F538-5E47-41D2-81CA-CE1A974A2289}">
      <dsp:nvSpPr>
        <dsp:cNvPr id="0" name=""/>
        <dsp:cNvSpPr/>
      </dsp:nvSpPr>
      <dsp:spPr>
        <a:xfrm>
          <a:off x="383342" y="273630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0" dirty="0" smtClean="0">
              <a:solidFill>
                <a:schemeClr val="accent6">
                  <a:lumMod val="50000"/>
                </a:schemeClr>
              </a:solidFill>
            </a:rPr>
            <a:t>had </a:t>
          </a:r>
          <a:endParaRPr lang="en-GB" sz="2800" kern="1200" noProof="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273630"/>
        <a:ext cx="4109963" cy="547260"/>
      </dsp:txXfrm>
    </dsp:sp>
    <dsp:sp modelId="{ABC391F2-51F8-407A-AB7B-76E1CB720E71}">
      <dsp:nvSpPr>
        <dsp:cNvPr id="0" name=""/>
        <dsp:cNvSpPr/>
      </dsp:nvSpPr>
      <dsp:spPr>
        <a:xfrm>
          <a:off x="41304" y="205222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CC018-8FE5-4572-B1C1-15DE38C84861}">
      <dsp:nvSpPr>
        <dsp:cNvPr id="0" name=""/>
        <dsp:cNvSpPr/>
      </dsp:nvSpPr>
      <dsp:spPr>
        <a:xfrm>
          <a:off x="582272" y="1094521"/>
          <a:ext cx="391103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82272" y="1094521"/>
        <a:ext cx="3911033" cy="547260"/>
      </dsp:txXfrm>
    </dsp:sp>
    <dsp:sp modelId="{1261734E-1253-472F-8A89-E4DC7014B075}">
      <dsp:nvSpPr>
        <dsp:cNvPr id="0" name=""/>
        <dsp:cNvSpPr/>
      </dsp:nvSpPr>
      <dsp:spPr>
        <a:xfrm>
          <a:off x="240234" y="1026114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3C352-3927-4ADB-95AB-7E1244E19CCA}">
      <dsp:nvSpPr>
        <dsp:cNvPr id="0" name=""/>
        <dsp:cNvSpPr/>
      </dsp:nvSpPr>
      <dsp:spPr>
        <a:xfrm>
          <a:off x="383342" y="1915412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1915412"/>
        <a:ext cx="4109963" cy="547260"/>
      </dsp:txXfrm>
    </dsp:sp>
    <dsp:sp modelId="{F494B209-988A-4453-ACD2-93FE8F0FB559}">
      <dsp:nvSpPr>
        <dsp:cNvPr id="0" name=""/>
        <dsp:cNvSpPr/>
      </dsp:nvSpPr>
      <dsp:spPr>
        <a:xfrm>
          <a:off x="41304" y="1847005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7953E-8328-4D1D-B24C-8168B6093408}">
      <dsp:nvSpPr>
        <dsp:cNvPr id="0" name=""/>
        <dsp:cNvSpPr/>
      </dsp:nvSpPr>
      <dsp:spPr>
        <a:xfrm>
          <a:off x="-3092204" y="-476044"/>
          <a:ext cx="3688392" cy="3688392"/>
        </a:xfrm>
        <a:prstGeom prst="blockArc">
          <a:avLst>
            <a:gd name="adj1" fmla="val 18900000"/>
            <a:gd name="adj2" fmla="val 2700000"/>
            <a:gd name="adj3" fmla="val 586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1F538-5E47-41D2-81CA-CE1A974A2289}">
      <dsp:nvSpPr>
        <dsp:cNvPr id="0" name=""/>
        <dsp:cNvSpPr/>
      </dsp:nvSpPr>
      <dsp:spPr>
        <a:xfrm>
          <a:off x="383342" y="273630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0" dirty="0" err="1" smtClean="0">
              <a:solidFill>
                <a:schemeClr val="accent6">
                  <a:lumMod val="50000"/>
                </a:schemeClr>
              </a:solidFill>
            </a:rPr>
            <a:t>did</a:t>
          </a:r>
          <a:r>
            <a:rPr lang="cs-CZ" sz="2800" kern="1200" noProof="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noProof="0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sz="2800" kern="1200" noProof="0" dirty="0" smtClean="0">
              <a:solidFill>
                <a:schemeClr val="accent6">
                  <a:lumMod val="50000"/>
                </a:schemeClr>
              </a:solidFill>
            </a:rPr>
            <a:t> do</a:t>
          </a:r>
          <a:endParaRPr lang="en-GB" sz="2800" kern="1200" noProof="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273630"/>
        <a:ext cx="4109963" cy="547260"/>
      </dsp:txXfrm>
    </dsp:sp>
    <dsp:sp modelId="{ABC391F2-51F8-407A-AB7B-76E1CB720E71}">
      <dsp:nvSpPr>
        <dsp:cNvPr id="0" name=""/>
        <dsp:cNvSpPr/>
      </dsp:nvSpPr>
      <dsp:spPr>
        <a:xfrm>
          <a:off x="41304" y="205222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CC018-8FE5-4572-B1C1-15DE38C84861}">
      <dsp:nvSpPr>
        <dsp:cNvPr id="0" name=""/>
        <dsp:cNvSpPr/>
      </dsp:nvSpPr>
      <dsp:spPr>
        <a:xfrm>
          <a:off x="582272" y="1094521"/>
          <a:ext cx="391103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were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doing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82272" y="1094521"/>
        <a:ext cx="3911033" cy="547260"/>
      </dsp:txXfrm>
    </dsp:sp>
    <dsp:sp modelId="{1261734E-1253-472F-8A89-E4DC7014B075}">
      <dsp:nvSpPr>
        <dsp:cNvPr id="0" name=""/>
        <dsp:cNvSpPr/>
      </dsp:nvSpPr>
      <dsp:spPr>
        <a:xfrm>
          <a:off x="240234" y="1026114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3C352-3927-4ADB-95AB-7E1244E19CCA}">
      <dsp:nvSpPr>
        <dsp:cNvPr id="0" name=""/>
        <dsp:cNvSpPr/>
      </dsp:nvSpPr>
      <dsp:spPr>
        <a:xfrm>
          <a:off x="383342" y="1915412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are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they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doing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1915412"/>
        <a:ext cx="4109963" cy="547260"/>
      </dsp:txXfrm>
    </dsp:sp>
    <dsp:sp modelId="{F494B209-988A-4453-ACD2-93FE8F0FB559}">
      <dsp:nvSpPr>
        <dsp:cNvPr id="0" name=""/>
        <dsp:cNvSpPr/>
      </dsp:nvSpPr>
      <dsp:spPr>
        <a:xfrm>
          <a:off x="41304" y="1847005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7953E-8328-4D1D-B24C-8168B6093408}">
      <dsp:nvSpPr>
        <dsp:cNvPr id="0" name=""/>
        <dsp:cNvSpPr/>
      </dsp:nvSpPr>
      <dsp:spPr>
        <a:xfrm>
          <a:off x="-3092204" y="-476044"/>
          <a:ext cx="3688392" cy="3688392"/>
        </a:xfrm>
        <a:prstGeom prst="blockArc">
          <a:avLst>
            <a:gd name="adj1" fmla="val 18900000"/>
            <a:gd name="adj2" fmla="val 2700000"/>
            <a:gd name="adj3" fmla="val 586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1F538-5E47-41D2-81CA-CE1A974A2289}">
      <dsp:nvSpPr>
        <dsp:cNvPr id="0" name=""/>
        <dsp:cNvSpPr/>
      </dsp:nvSpPr>
      <dsp:spPr>
        <a:xfrm>
          <a:off x="383342" y="273630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0" dirty="0" smtClean="0">
              <a:solidFill>
                <a:schemeClr val="accent6">
                  <a:lumMod val="50000"/>
                </a:schemeClr>
              </a:solidFill>
            </a:rPr>
            <a:t>stole</a:t>
          </a:r>
          <a:endParaRPr lang="en-GB" sz="2800" kern="1200" noProof="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273630"/>
        <a:ext cx="4109963" cy="547260"/>
      </dsp:txXfrm>
    </dsp:sp>
    <dsp:sp modelId="{ABC391F2-51F8-407A-AB7B-76E1CB720E71}">
      <dsp:nvSpPr>
        <dsp:cNvPr id="0" name=""/>
        <dsp:cNvSpPr/>
      </dsp:nvSpPr>
      <dsp:spPr>
        <a:xfrm>
          <a:off x="41304" y="205222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CC018-8FE5-4572-B1C1-15DE38C84861}">
      <dsp:nvSpPr>
        <dsp:cNvPr id="0" name=""/>
        <dsp:cNvSpPr/>
      </dsp:nvSpPr>
      <dsp:spPr>
        <a:xfrm>
          <a:off x="582272" y="1094521"/>
          <a:ext cx="391103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stealing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82272" y="1094521"/>
        <a:ext cx="3911033" cy="547260"/>
      </dsp:txXfrm>
    </dsp:sp>
    <dsp:sp modelId="{1261734E-1253-472F-8A89-E4DC7014B075}">
      <dsp:nvSpPr>
        <dsp:cNvPr id="0" name=""/>
        <dsp:cNvSpPr/>
      </dsp:nvSpPr>
      <dsp:spPr>
        <a:xfrm>
          <a:off x="240234" y="1026114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3C352-3927-4ADB-95AB-7E1244E19CCA}">
      <dsp:nvSpPr>
        <dsp:cNvPr id="0" name=""/>
        <dsp:cNvSpPr/>
      </dsp:nvSpPr>
      <dsp:spPr>
        <a:xfrm>
          <a:off x="383342" y="1915412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were</a:t>
          </a: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 stole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1915412"/>
        <a:ext cx="4109963" cy="547260"/>
      </dsp:txXfrm>
    </dsp:sp>
    <dsp:sp modelId="{F494B209-988A-4453-ACD2-93FE8F0FB559}">
      <dsp:nvSpPr>
        <dsp:cNvPr id="0" name=""/>
        <dsp:cNvSpPr/>
      </dsp:nvSpPr>
      <dsp:spPr>
        <a:xfrm>
          <a:off x="41304" y="1847005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7953E-8328-4D1D-B24C-8168B6093408}">
      <dsp:nvSpPr>
        <dsp:cNvPr id="0" name=""/>
        <dsp:cNvSpPr/>
      </dsp:nvSpPr>
      <dsp:spPr>
        <a:xfrm>
          <a:off x="-3092204" y="-476044"/>
          <a:ext cx="3688392" cy="3688392"/>
        </a:xfrm>
        <a:prstGeom prst="blockArc">
          <a:avLst>
            <a:gd name="adj1" fmla="val 18900000"/>
            <a:gd name="adj2" fmla="val 2700000"/>
            <a:gd name="adj3" fmla="val 586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1F538-5E47-41D2-81CA-CE1A974A2289}">
      <dsp:nvSpPr>
        <dsp:cNvPr id="0" name=""/>
        <dsp:cNvSpPr/>
      </dsp:nvSpPr>
      <dsp:spPr>
        <a:xfrm>
          <a:off x="383342" y="273630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0" dirty="0" err="1" smtClean="0">
              <a:solidFill>
                <a:schemeClr val="accent6">
                  <a:lumMod val="50000"/>
                </a:schemeClr>
              </a:solidFill>
            </a:rPr>
            <a:t>was</a:t>
          </a:r>
          <a:r>
            <a:rPr lang="cs-CZ" sz="2800" kern="1200" noProof="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800" kern="1200" noProof="0" dirty="0" err="1" smtClean="0">
              <a:solidFill>
                <a:schemeClr val="accent6">
                  <a:lumMod val="50000"/>
                </a:schemeClr>
              </a:solidFill>
            </a:rPr>
            <a:t>having</a:t>
          </a:r>
          <a:endParaRPr lang="en-GB" sz="2800" kern="1200" noProof="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273630"/>
        <a:ext cx="4109963" cy="547260"/>
      </dsp:txXfrm>
    </dsp:sp>
    <dsp:sp modelId="{ABC391F2-51F8-407A-AB7B-76E1CB720E71}">
      <dsp:nvSpPr>
        <dsp:cNvPr id="0" name=""/>
        <dsp:cNvSpPr/>
      </dsp:nvSpPr>
      <dsp:spPr>
        <a:xfrm>
          <a:off x="41304" y="205222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CC018-8FE5-4572-B1C1-15DE38C84861}">
      <dsp:nvSpPr>
        <dsp:cNvPr id="0" name=""/>
        <dsp:cNvSpPr/>
      </dsp:nvSpPr>
      <dsp:spPr>
        <a:xfrm>
          <a:off x="582272" y="1094521"/>
          <a:ext cx="391103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accent6">
                  <a:lumMod val="50000"/>
                </a:schemeClr>
              </a:solidFill>
            </a:rPr>
            <a:t>have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582272" y="1094521"/>
        <a:ext cx="3911033" cy="547260"/>
      </dsp:txXfrm>
    </dsp:sp>
    <dsp:sp modelId="{1261734E-1253-472F-8A89-E4DC7014B075}">
      <dsp:nvSpPr>
        <dsp:cNvPr id="0" name=""/>
        <dsp:cNvSpPr/>
      </dsp:nvSpPr>
      <dsp:spPr>
        <a:xfrm>
          <a:off x="240234" y="1026114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3C352-3927-4ADB-95AB-7E1244E19CCA}">
      <dsp:nvSpPr>
        <dsp:cNvPr id="0" name=""/>
        <dsp:cNvSpPr/>
      </dsp:nvSpPr>
      <dsp:spPr>
        <a:xfrm>
          <a:off x="383342" y="1915412"/>
          <a:ext cx="4109963" cy="5472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4388" tIns="71120" rIns="71120" bIns="7112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6">
                  <a:lumMod val="50000"/>
                </a:schemeClr>
              </a:solidFill>
            </a:rPr>
            <a:t>had</a:t>
          </a:r>
          <a:endParaRPr lang="cs-CZ" sz="2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83342" y="1915412"/>
        <a:ext cx="4109963" cy="547260"/>
      </dsp:txXfrm>
    </dsp:sp>
    <dsp:sp modelId="{F494B209-988A-4453-ACD2-93FE8F0FB559}">
      <dsp:nvSpPr>
        <dsp:cNvPr id="0" name=""/>
        <dsp:cNvSpPr/>
      </dsp:nvSpPr>
      <dsp:spPr>
        <a:xfrm>
          <a:off x="41304" y="1847005"/>
          <a:ext cx="684076" cy="6840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2E41A4F-443A-4E91-9F46-1EB77511DE4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163F2FC-A43C-4772-A802-01073AF9AA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gif"/><Relationship Id="rId7" Type="http://schemas.openxmlformats.org/officeDocument/2006/relationships/diagramColors" Target="../diagrams/colors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2.wmf"/><Relationship Id="rId7" Type="http://schemas.openxmlformats.org/officeDocument/2006/relationships/diagramColors" Target="../diagrams/colors4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/>
              <a:t>VY_22_INOVACE_2.2.2 </a:t>
            </a:r>
            <a:r>
              <a:rPr lang="cs-CZ" smtClean="0"/>
              <a:t>AJ8,9g_7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minulý čas průběhový</a:t>
            </a:r>
            <a:endParaRPr lang="cs-CZ" dirty="0"/>
          </a:p>
          <a:p>
            <a:r>
              <a:rPr lang="cs-CZ" dirty="0" smtClean="0"/>
              <a:t>5.11.2012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902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interaktivní materiál je určen pro žáky 8. a 9. ročníku k pochopení a zvládnutí  minulého průběhového času. Prezentace obsahuje výklad a několik vzorových interaktivních příkladů.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94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>
                <a:latin typeface="Aharoni" pitchFamily="2" charset="-79"/>
                <a:cs typeface="Aharoni" pitchFamily="2" charset="-79"/>
              </a:rPr>
              <a:t>Past </a:t>
            </a:r>
            <a:r>
              <a:rPr lang="en-US" sz="7200" dirty="0" smtClean="0">
                <a:latin typeface="Aharoni" pitchFamily="2" charset="-79"/>
                <a:cs typeface="Aharoni" pitchFamily="2" charset="-79"/>
              </a:rPr>
              <a:t>continuous</a:t>
            </a:r>
            <a:endParaRPr lang="en-US" sz="7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Minulý čas průběhový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72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was</a:t>
            </a: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/</a:t>
            </a:r>
            <a:r>
              <a:rPr lang="cs-CZ" sz="40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were</a:t>
            </a: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 ……………….. </a:t>
            </a:r>
            <a:r>
              <a:rPr lang="cs-CZ" sz="40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ing</a:t>
            </a:r>
            <a:endParaRPr lang="cs-CZ" sz="40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060848"/>
            <a:ext cx="711605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2800" b="1" dirty="0" smtClean="0"/>
              <a:t>Peter </a:t>
            </a:r>
            <a:r>
              <a:rPr lang="en-GB" sz="2800" b="1" dirty="0" smtClean="0">
                <a:solidFill>
                  <a:srgbClr val="FF0000"/>
                </a:solidFill>
              </a:rPr>
              <a:t>was</a:t>
            </a:r>
            <a:r>
              <a:rPr lang="en-GB" sz="2800" b="1" dirty="0" smtClean="0"/>
              <a:t> play</a:t>
            </a:r>
            <a:r>
              <a:rPr lang="en-GB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ing</a:t>
            </a:r>
            <a:r>
              <a:rPr lang="en-GB" sz="2800" b="1" dirty="0" smtClean="0"/>
              <a:t> football </a:t>
            </a:r>
            <a:endParaRPr lang="cs-CZ" sz="2800" b="1" dirty="0"/>
          </a:p>
          <a:p>
            <a:r>
              <a:rPr lang="cs-CZ" sz="2800" b="1" dirty="0" smtClean="0"/>
              <a:t>   </a:t>
            </a:r>
            <a:r>
              <a:rPr lang="en-GB" sz="2800" b="1" dirty="0" smtClean="0"/>
              <a:t>yesterday.</a:t>
            </a:r>
            <a:endParaRPr lang="cs-CZ" sz="2800" b="1" dirty="0" smtClean="0"/>
          </a:p>
          <a:p>
            <a:endParaRPr lang="en-GB" sz="28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b="1" dirty="0" smtClean="0"/>
              <a:t>Helen </a:t>
            </a:r>
            <a:r>
              <a:rPr lang="en-GB" sz="2800" b="1" dirty="0" smtClean="0">
                <a:solidFill>
                  <a:srgbClr val="FF0000"/>
                </a:solidFill>
              </a:rPr>
              <a:t>wasn´t</a:t>
            </a:r>
            <a:r>
              <a:rPr lang="en-GB" sz="2800" b="1" dirty="0" smtClean="0"/>
              <a:t> walk</a:t>
            </a:r>
            <a:r>
              <a:rPr lang="en-GB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ing</a:t>
            </a:r>
            <a:r>
              <a:rPr lang="en-GB" sz="2800" b="1" dirty="0" smtClean="0"/>
              <a:t> a dog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en-GB" sz="2800" b="1" dirty="0" smtClean="0"/>
              <a:t>yesterday afternoon.</a:t>
            </a:r>
            <a:endParaRPr lang="cs-CZ" sz="2800" b="1" dirty="0" smtClean="0"/>
          </a:p>
          <a:p>
            <a:endParaRPr lang="en-GB" sz="28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b="1" dirty="0" smtClean="0">
                <a:solidFill>
                  <a:srgbClr val="FF0000"/>
                </a:solidFill>
              </a:rPr>
              <a:t>Were</a:t>
            </a:r>
            <a:r>
              <a:rPr lang="en-GB" sz="2800" b="1" dirty="0" smtClean="0"/>
              <a:t> you work</a:t>
            </a:r>
            <a:r>
              <a:rPr lang="en-GB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ing</a:t>
            </a:r>
            <a:r>
              <a:rPr lang="en-GB" sz="2800" b="1" dirty="0" smtClean="0"/>
              <a:t> in the garden </a:t>
            </a:r>
            <a:endParaRPr lang="cs-CZ" sz="2800" b="1" dirty="0" smtClean="0"/>
          </a:p>
          <a:p>
            <a:r>
              <a:rPr lang="cs-CZ" sz="2800" b="1" dirty="0" smtClean="0"/>
              <a:t>  </a:t>
            </a:r>
            <a:r>
              <a:rPr lang="en-GB" sz="2800" b="1" dirty="0" smtClean="0"/>
              <a:t>in the morning?</a:t>
            </a:r>
            <a:endParaRPr lang="en-GB" sz="2800" b="1" dirty="0"/>
          </a:p>
        </p:txBody>
      </p:sp>
      <p:pic>
        <p:nvPicPr>
          <p:cNvPr id="1027" name="Picture 3" descr="C:\Users\pc\AppData\Local\Microsoft\Windows\Temporary Internet Files\Content.IE5\TSGSDE9X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854" y="1712942"/>
            <a:ext cx="1205594" cy="120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LJEEYNC8\MC9004337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778" y="3037030"/>
            <a:ext cx="1307746" cy="130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5651G2E\MC9004337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778" y="4363943"/>
            <a:ext cx="1236335" cy="1236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95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Vyjadřuje dobu trvání děje v minulosti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125112" cy="1440160"/>
          </a:xfrm>
        </p:spPr>
        <p:txBody>
          <a:bodyPr/>
          <a:lstStyle/>
          <a:p>
            <a:r>
              <a:rPr lang="cs-CZ" b="1" dirty="0" smtClean="0"/>
              <a:t>Většinou se používá společně s minulým časem prostým jako vyjádření děje, který probíhal, když se něco stalo.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852936"/>
            <a:ext cx="67687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haroni" pitchFamily="2" charset="-79"/>
                <a:cs typeface="Aharoni" pitchFamily="2" charset="-79"/>
              </a:rPr>
              <a:t>I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was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watching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TV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telephone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latin typeface="Aharoni" pitchFamily="2" charset="-79"/>
                <a:cs typeface="Aharoni" pitchFamily="2" charset="-79"/>
              </a:rPr>
              <a:t>rang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. </a:t>
            </a:r>
            <a:endParaRPr lang="cs-CZ" sz="44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053" name="Picture 5" descr="C:\Users\pc\AppData\Local\Microsoft\Windows\Temporary Internet Files\Content.IE5\I50E5K01\MP9004307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6211"/>
            <a:ext cx="2304256" cy="305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N5651G2E\MM90033684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220" y="4261895"/>
            <a:ext cx="2016224" cy="197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Aharoni" pitchFamily="2" charset="-79"/>
                <a:cs typeface="Aharoni" pitchFamily="2" charset="-79"/>
              </a:rPr>
              <a:t>I ……. my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best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friend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while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I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was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shopping in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town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.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076" name="Picture 4" descr="C:\Users\pc\AppData\Local\Microsoft\Windows\Temporary Internet Files\Content.IE5\V0OHV4N9\MP9004311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65575557"/>
              </p:ext>
            </p:extLst>
          </p:nvPr>
        </p:nvGraphicFramePr>
        <p:xfrm>
          <a:off x="3923928" y="2204864"/>
          <a:ext cx="4527523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648" y="509999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saw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6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graphicEl>
                                              <a:dgm id="{2297953E-8328-4D1D-B24C-8168B6093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graphicEl>
                                              <a:dgm id="{2297953E-8328-4D1D-B24C-8168B6093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graphicEl>
                                              <a:dgm id="{2297953E-8328-4D1D-B24C-8168B6093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latin typeface="Aharoni" pitchFamily="2" charset="-79"/>
                <a:cs typeface="Aharoni" pitchFamily="2" charset="-79"/>
              </a:rPr>
              <a:t>While she …………… a bath the telephone rang.</a:t>
            </a:r>
            <a:endParaRPr lang="en-GB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098" name="Picture 2" descr="C:\Users\pc\AppData\Local\Microsoft\Windows\Temporary Internet Files\Content.IE5\I50E5K01\MP9004423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64904"/>
            <a:ext cx="4061092" cy="2624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U1B3RR27\MM90028327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50" y="4952775"/>
            <a:ext cx="885825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728118360"/>
              </p:ext>
            </p:extLst>
          </p:nvPr>
        </p:nvGraphicFramePr>
        <p:xfrm>
          <a:off x="4502771" y="2237787"/>
          <a:ext cx="4527523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520524" y="493525"/>
            <a:ext cx="263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having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83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 smtClean="0">
                <a:latin typeface="Aharoni" pitchFamily="2" charset="-79"/>
                <a:cs typeface="Aharoni" pitchFamily="2" charset="-79"/>
              </a:rPr>
              <a:t>Wh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at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…………………….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lights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went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out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?</a:t>
            </a:r>
            <a:endParaRPr lang="en-GB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5124" name="Picture 4" descr="C:\Users\pc\AppData\Local\Microsoft\Windows\Temporary Internet Files\Content.IE5\V0OHV4N9\MP900402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2488717" cy="373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26366272"/>
              </p:ext>
            </p:extLst>
          </p:nvPr>
        </p:nvGraphicFramePr>
        <p:xfrm>
          <a:off x="3779912" y="2104403"/>
          <a:ext cx="4527523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555776" y="479671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doing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2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>
                <a:latin typeface="Aharoni" pitchFamily="2" charset="-79"/>
                <a:cs typeface="Aharoni" pitchFamily="2" charset="-79"/>
              </a:rPr>
              <a:t>Somebody……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……….</a:t>
            </a:r>
            <a:r>
              <a:rPr lang="en-GB" sz="4000" dirty="0" smtClean="0">
                <a:latin typeface="Aharoni" pitchFamily="2" charset="-79"/>
                <a:cs typeface="Aharoni" pitchFamily="2" charset="-79"/>
              </a:rPr>
              <a:t>her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bag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4000" dirty="0" smtClean="0">
                <a:latin typeface="Aharoni" pitchFamily="2" charset="-79"/>
                <a:cs typeface="Aharoni" pitchFamily="2" charset="-79"/>
              </a:rPr>
              <a:t>when she was waiting for the bus.</a:t>
            </a:r>
            <a:endParaRPr lang="en-GB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6148" name="Picture 4" descr="C:\Users\pc\AppData\Local\Microsoft\Windows\Temporary Internet Files\Content.IE5\I50E5K01\MC900361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56" y="2595885"/>
            <a:ext cx="2738104" cy="284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pc\AppData\Local\Microsoft\Windows\Temporary Internet Files\Content.IE5\PGR46IMH\MC900250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9" y="2051264"/>
            <a:ext cx="2160240" cy="251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61686093"/>
              </p:ext>
            </p:extLst>
          </p:nvPr>
        </p:nvGraphicFramePr>
        <p:xfrm>
          <a:off x="4427984" y="3573016"/>
          <a:ext cx="4527523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139952" y="18864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stole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84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Aharoni" pitchFamily="2" charset="-79"/>
                <a:cs typeface="Aharoni" pitchFamily="2" charset="-79"/>
              </a:rPr>
              <a:t>H</a:t>
            </a:r>
            <a:r>
              <a:rPr lang="en-GB" sz="4000" dirty="0" smtClean="0">
                <a:latin typeface="Aharoni" pitchFamily="2" charset="-79"/>
                <a:cs typeface="Aharoni" pitchFamily="2" charset="-79"/>
              </a:rPr>
              <a:t>e ……………… an accident when he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was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driving</a:t>
            </a: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4000" dirty="0" smtClean="0">
                <a:latin typeface="Aharoni" pitchFamily="2" charset="-79"/>
                <a:cs typeface="Aharoni" pitchFamily="2" charset="-79"/>
              </a:rPr>
              <a:t>back home.</a:t>
            </a:r>
            <a:endParaRPr lang="en-GB" sz="40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7170" name="Picture 2" descr="C:\Users\pc\AppData\Local\Microsoft\Windows\Temporary Internet Files\Content.IE5\DFW1FTJA\MC9003441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66319"/>
            <a:ext cx="5256584" cy="212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88322116"/>
              </p:ext>
            </p:extLst>
          </p:nvPr>
        </p:nvGraphicFramePr>
        <p:xfrm>
          <a:off x="4427984" y="3573016"/>
          <a:ext cx="4527523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5292" y="20420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had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75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916832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Galerie </a:t>
            </a:r>
            <a:r>
              <a:rPr lang="cs-CZ" dirty="0"/>
              <a:t>Microsoft -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367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348</TotalTime>
  <Words>233</Words>
  <Application>Microsoft Office PowerPoint</Application>
  <PresentationFormat>Předvádění na obrazovce (4:3)</PresentationFormat>
  <Paragraphs>50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Anotace:</vt:lpstr>
      <vt:lpstr>Past continuous</vt:lpstr>
      <vt:lpstr>was/were ……………….. ing</vt:lpstr>
      <vt:lpstr>Vyjadřuje dobu trvání děje v minulosti</vt:lpstr>
      <vt:lpstr>I ……. my best friend while I was shopping in the town.</vt:lpstr>
      <vt:lpstr>While she …………… a bath the telephone rang.</vt:lpstr>
      <vt:lpstr>What ……………………. when the lights went out?</vt:lpstr>
      <vt:lpstr>Somebody…………….her bag when she was waiting for the bus.</vt:lpstr>
      <vt:lpstr>He ……………… an accident when he was driving back home.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continuous</dc:title>
  <dc:creator>pc</dc:creator>
  <cp:lastModifiedBy>jitka</cp:lastModifiedBy>
  <cp:revision>19</cp:revision>
  <dcterms:created xsi:type="dcterms:W3CDTF">2012-12-04T13:25:41Z</dcterms:created>
  <dcterms:modified xsi:type="dcterms:W3CDTF">2013-09-02T17:27:44Z</dcterms:modified>
</cp:coreProperties>
</file>