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8A3AE62-1CEB-4CCC-B92C-65129634505C}" type="datetimeFigureOut">
              <a:rPr lang="cs-CZ" smtClean="0"/>
              <a:t>12.4.2013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D1AD5FC-1485-4B58-A739-8B20D669E28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škola  a mateřská škola, Svoboda nad Úpou, okres Trutnov</a:t>
            </a:r>
          </a:p>
          <a:p>
            <a:r>
              <a:rPr lang="cs-CZ" dirty="0"/>
              <a:t>Bc. Lucie Ševčíková</a:t>
            </a:r>
          </a:p>
          <a:p>
            <a:r>
              <a:rPr lang="cs-CZ" dirty="0"/>
              <a:t>VY_22_INOVACE_2.2.2 </a:t>
            </a:r>
            <a:r>
              <a:rPr lang="cs-CZ" dirty="0" smtClean="0"/>
              <a:t>AJ8,9g_9</a:t>
            </a:r>
            <a:endParaRPr lang="cs-CZ" dirty="0"/>
          </a:p>
          <a:p>
            <a:r>
              <a:rPr lang="cs-CZ" dirty="0"/>
              <a:t>Téma:  </a:t>
            </a:r>
            <a:r>
              <a:rPr lang="cs-CZ" dirty="0" smtClean="0"/>
              <a:t>tázací dovětky</a:t>
            </a:r>
            <a:endParaRPr lang="cs-CZ" dirty="0"/>
          </a:p>
          <a:p>
            <a:r>
              <a:rPr lang="cs-CZ" dirty="0" smtClean="0"/>
              <a:t>28.11.2012</a:t>
            </a:r>
            <a:endParaRPr lang="cs-CZ" dirty="0"/>
          </a:p>
          <a:p>
            <a:r>
              <a:rPr lang="cs-CZ" dirty="0"/>
              <a:t>8. a 9. ročník</a:t>
            </a:r>
          </a:p>
          <a:p>
            <a:r>
              <a:rPr lang="cs-CZ" b="1" dirty="0"/>
              <a:t>Číslo projektu : </a:t>
            </a:r>
            <a:r>
              <a:rPr lang="cs-CZ" dirty="0"/>
              <a:t>CZ.1.07/1.4.00/21.3068 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467" y="76470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8284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600" dirty="0" smtClean="0"/>
              <a:t>Tento </a:t>
            </a:r>
            <a:r>
              <a:rPr lang="cs-CZ" sz="3600" dirty="0"/>
              <a:t>i</a:t>
            </a:r>
            <a:r>
              <a:rPr lang="cs-CZ" sz="3600" dirty="0" smtClean="0"/>
              <a:t>nteraktivní materiál určený pro žáky 8. a 9. ročníku je zaměřen na pochopení a procvičení tázacích dovětků. Prezentace obsahuje výklad a procvičovací část.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41957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Question</a:t>
            </a:r>
            <a:r>
              <a:rPr lang="cs-CZ" dirty="0" smtClean="0"/>
              <a:t> </a:t>
            </a:r>
            <a:r>
              <a:rPr lang="cs-CZ" dirty="0" err="1" smtClean="0"/>
              <a:t>tags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Tázací dovětky</a:t>
            </a:r>
            <a:endParaRPr lang="cs-CZ" sz="4400" dirty="0"/>
          </a:p>
        </p:txBody>
      </p:sp>
      <p:pic>
        <p:nvPicPr>
          <p:cNvPr id="1026" name="Picture 2" descr="C:\Users\pc\AppData\Local\Microsoft\Windows\Temporary Internet Files\Content.IE5\4WMDDOOG\MC90044142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24744"/>
            <a:ext cx="1684556" cy="1684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7ZKQKJEN\MC90044149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77072"/>
            <a:ext cx="2044596" cy="2044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YRI7VIH4\MP9004387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970" y="3956370"/>
            <a:ext cx="22860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0FTKUZBM\MC900407734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88169"/>
            <a:ext cx="1723206" cy="1723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AJBGCKLO\MC9003710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09120"/>
            <a:ext cx="1355141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R9P59H5X\MC9003269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839" y="404664"/>
            <a:ext cx="913486" cy="913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0835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Tvoření otázek s dovětkem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dirty="0" smtClean="0">
                <a:solidFill>
                  <a:srgbClr val="002060"/>
                </a:solidFill>
              </a:rPr>
              <a:t>Věta oznamovací</a:t>
            </a:r>
            <a:r>
              <a:rPr lang="cs-CZ" sz="4000" dirty="0" smtClean="0">
                <a:solidFill>
                  <a:srgbClr val="FF0000"/>
                </a:solidFill>
              </a:rPr>
              <a:t>,</a:t>
            </a:r>
            <a:r>
              <a:rPr lang="cs-CZ" sz="4000" dirty="0" smtClean="0">
                <a:solidFill>
                  <a:srgbClr val="002060"/>
                </a:solidFill>
              </a:rPr>
              <a:t> tázací dovětek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Jack </a:t>
            </a:r>
            <a:r>
              <a:rPr lang="cs-CZ" sz="4000" b="1" i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isn´t</a:t>
            </a:r>
            <a:r>
              <a:rPr lang="cs-CZ" sz="4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your</a:t>
            </a:r>
            <a:r>
              <a:rPr lang="cs-CZ" sz="4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brother</a:t>
            </a:r>
            <a:r>
              <a:rPr lang="cs-CZ" sz="4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4000" b="1" i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sz="4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he?</a:t>
            </a: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He has </a:t>
            </a:r>
            <a:r>
              <a:rPr lang="cs-CZ" sz="4000" b="1" i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got</a:t>
            </a:r>
            <a:r>
              <a:rPr lang="cs-CZ" sz="4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4000" b="1" i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sister</a:t>
            </a:r>
            <a:r>
              <a:rPr lang="cs-CZ" sz="4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4000" b="1" i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hasn´t</a:t>
            </a:r>
            <a:r>
              <a:rPr lang="cs-CZ" sz="40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he?</a:t>
            </a:r>
            <a:endParaRPr lang="cs-CZ" sz="4000" b="1" i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353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Kladná věta   +  </a:t>
            </a:r>
            <a:r>
              <a:rPr lang="cs-CZ" sz="4000" b="1" dirty="0" smtClean="0">
                <a:solidFill>
                  <a:srgbClr val="00B050"/>
                </a:solidFill>
              </a:rPr>
              <a:t>záporný dovětek</a:t>
            </a:r>
          </a:p>
          <a:p>
            <a:endParaRPr lang="cs-CZ" dirty="0"/>
          </a:p>
          <a:p>
            <a:r>
              <a:rPr lang="cs-CZ" dirty="0" err="1" smtClean="0">
                <a:solidFill>
                  <a:srgbClr val="C00000"/>
                </a:solidFill>
              </a:rPr>
              <a:t>You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have</a:t>
            </a:r>
            <a:r>
              <a:rPr lang="cs-CZ" dirty="0" smtClean="0">
                <a:solidFill>
                  <a:srgbClr val="C00000"/>
                </a:solidFill>
              </a:rPr>
              <a:t> a dog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00B050"/>
                </a:solidFill>
              </a:rPr>
              <a:t>don´t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?</a:t>
            </a:r>
          </a:p>
          <a:p>
            <a:endParaRPr lang="cs-CZ" dirty="0"/>
          </a:p>
          <a:p>
            <a:r>
              <a:rPr lang="cs-CZ" sz="4000" b="1" dirty="0" smtClean="0">
                <a:solidFill>
                  <a:srgbClr val="00B050"/>
                </a:solidFill>
              </a:rPr>
              <a:t>Záporná věta   </a:t>
            </a:r>
            <a:r>
              <a:rPr lang="cs-CZ" sz="4000" b="1" dirty="0" smtClean="0">
                <a:solidFill>
                  <a:srgbClr val="C00000"/>
                </a:solidFill>
              </a:rPr>
              <a:t>+   kladný dovětek</a:t>
            </a:r>
          </a:p>
          <a:p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can´t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speak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French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can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27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Sloveso to </a:t>
            </a:r>
            <a:r>
              <a:rPr lang="cs-CZ" dirty="0" err="1" smtClean="0"/>
              <a:t>be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He </a:t>
            </a:r>
            <a:r>
              <a:rPr lang="cs-CZ" sz="3200" dirty="0" err="1" smtClean="0">
                <a:solidFill>
                  <a:srgbClr val="C00000"/>
                </a:solidFill>
              </a:rPr>
              <a:t>is</a:t>
            </a:r>
            <a:r>
              <a:rPr lang="cs-CZ" sz="3200" dirty="0" smtClean="0"/>
              <a:t> a </a:t>
            </a:r>
            <a:r>
              <a:rPr lang="cs-CZ" sz="3200" dirty="0" err="1" smtClean="0"/>
              <a:t>teacher</a:t>
            </a:r>
            <a:r>
              <a:rPr lang="cs-CZ" sz="3200" dirty="0" smtClean="0"/>
              <a:t>, </a:t>
            </a:r>
            <a:r>
              <a:rPr lang="cs-CZ" sz="3200" dirty="0" err="1" smtClean="0">
                <a:solidFill>
                  <a:srgbClr val="C00000"/>
                </a:solidFill>
              </a:rPr>
              <a:t>isn´t</a:t>
            </a:r>
            <a:r>
              <a:rPr lang="cs-CZ" sz="3200" dirty="0" smtClean="0"/>
              <a:t> he?</a:t>
            </a:r>
          </a:p>
          <a:p>
            <a:pPr marL="0" indent="0">
              <a:buNone/>
            </a:pP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aren´t</a:t>
            </a:r>
            <a:r>
              <a:rPr lang="cs-CZ" sz="3200" dirty="0" smtClean="0"/>
              <a:t> </a:t>
            </a:r>
            <a:r>
              <a:rPr lang="cs-CZ" sz="3200" dirty="0" err="1" smtClean="0"/>
              <a:t>German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C00000"/>
                </a:solidFill>
              </a:rPr>
              <a:t>are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?</a:t>
            </a:r>
          </a:p>
          <a:p>
            <a:pPr marL="0" indent="0">
              <a:buNone/>
            </a:pPr>
            <a:r>
              <a:rPr lang="cs-CZ" sz="3200" dirty="0" smtClean="0"/>
              <a:t>I </a:t>
            </a:r>
            <a:r>
              <a:rPr lang="cs-CZ" sz="3200" dirty="0" err="1" smtClean="0">
                <a:solidFill>
                  <a:srgbClr val="C00000"/>
                </a:solidFill>
              </a:rPr>
              <a:t>am</a:t>
            </a:r>
            <a:r>
              <a:rPr lang="cs-CZ" sz="3200" dirty="0" smtClean="0">
                <a:solidFill>
                  <a:srgbClr val="C00000"/>
                </a:solidFill>
              </a:rPr>
              <a:t> not </a:t>
            </a:r>
            <a:r>
              <a:rPr lang="cs-CZ" sz="3200" dirty="0" err="1" smtClean="0"/>
              <a:t>right</a:t>
            </a:r>
            <a:r>
              <a:rPr lang="cs-CZ" sz="3200" dirty="0" smtClean="0"/>
              <a:t>, </a:t>
            </a:r>
            <a:r>
              <a:rPr lang="cs-CZ" sz="3200" dirty="0" err="1" smtClean="0">
                <a:solidFill>
                  <a:srgbClr val="C00000"/>
                </a:solidFill>
              </a:rPr>
              <a:t>am</a:t>
            </a:r>
            <a:r>
              <a:rPr lang="cs-CZ" sz="3200" dirty="0" smtClean="0"/>
              <a:t> I?</a:t>
            </a:r>
          </a:p>
          <a:p>
            <a:pPr marL="0" indent="0">
              <a:buNone/>
            </a:pPr>
            <a:r>
              <a:rPr lang="cs-CZ" sz="3200" dirty="0" smtClean="0"/>
              <a:t>He </a:t>
            </a:r>
            <a:r>
              <a:rPr lang="cs-CZ" sz="3200" dirty="0" err="1" smtClean="0">
                <a:solidFill>
                  <a:srgbClr val="C00000"/>
                </a:solidFill>
              </a:rPr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school</a:t>
            </a:r>
            <a:r>
              <a:rPr lang="cs-CZ" sz="3200" dirty="0" smtClean="0"/>
              <a:t>, </a:t>
            </a:r>
            <a:r>
              <a:rPr lang="cs-CZ" sz="3200" dirty="0" err="1" smtClean="0">
                <a:solidFill>
                  <a:srgbClr val="C00000"/>
                </a:solidFill>
              </a:rPr>
              <a:t>wasn´t</a:t>
            </a:r>
            <a:r>
              <a:rPr lang="cs-CZ" sz="3200" dirty="0" smtClean="0"/>
              <a:t> he?</a:t>
            </a:r>
            <a:endParaRPr lang="cs-CZ" sz="3200" dirty="0"/>
          </a:p>
          <a:p>
            <a:pPr marL="0" indent="0">
              <a:buNone/>
            </a:pP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weren´t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cinema</a:t>
            </a:r>
            <a:r>
              <a:rPr lang="cs-CZ" sz="3200" dirty="0" smtClean="0"/>
              <a:t>, </a:t>
            </a:r>
            <a:r>
              <a:rPr lang="cs-CZ" sz="3200" dirty="0" err="1" smtClean="0">
                <a:solidFill>
                  <a:srgbClr val="C00000"/>
                </a:solidFill>
              </a:rPr>
              <a:t>were</a:t>
            </a:r>
            <a:r>
              <a:rPr lang="cs-CZ" sz="3200" dirty="0" smtClean="0"/>
              <a:t> </a:t>
            </a:r>
            <a:r>
              <a:rPr lang="cs-CZ" sz="3200" dirty="0" err="1" smtClean="0"/>
              <a:t>they</a:t>
            </a:r>
            <a:r>
              <a:rPr lang="cs-CZ" sz="3200" dirty="0" smtClean="0"/>
              <a:t>?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7030A0"/>
                </a:solidFill>
              </a:rPr>
              <a:t>POZOR!!!!!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7030A0"/>
                </a:solidFill>
              </a:rPr>
              <a:t>I </a:t>
            </a:r>
            <a:r>
              <a:rPr lang="cs-CZ" sz="3200" dirty="0" err="1" smtClean="0">
                <a:solidFill>
                  <a:srgbClr val="7030A0"/>
                </a:solidFill>
              </a:rPr>
              <a:t>am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right</a:t>
            </a:r>
            <a:r>
              <a:rPr lang="cs-CZ" sz="3200" dirty="0" smtClean="0">
                <a:solidFill>
                  <a:srgbClr val="7030A0"/>
                </a:solidFill>
              </a:rPr>
              <a:t>, </a:t>
            </a:r>
            <a:r>
              <a:rPr lang="cs-CZ" sz="3200" dirty="0" err="1" smtClean="0">
                <a:solidFill>
                  <a:srgbClr val="7030A0"/>
                </a:solidFill>
              </a:rPr>
              <a:t>aren´t</a:t>
            </a:r>
            <a:r>
              <a:rPr lang="cs-CZ" sz="3200" dirty="0" smtClean="0">
                <a:solidFill>
                  <a:srgbClr val="7030A0"/>
                </a:solidFill>
              </a:rPr>
              <a:t> I?  </a:t>
            </a:r>
            <a:r>
              <a:rPr lang="cs-CZ" sz="3200" strike="sngStrike" dirty="0" smtClean="0"/>
              <a:t>(</a:t>
            </a:r>
            <a:r>
              <a:rPr lang="cs-CZ" sz="3200" strike="sngStrike" dirty="0" err="1" smtClean="0"/>
              <a:t>am</a:t>
            </a:r>
            <a:r>
              <a:rPr lang="cs-CZ" sz="3200" strike="sngStrike" dirty="0" smtClean="0"/>
              <a:t> not I)</a:t>
            </a:r>
            <a:endParaRPr lang="cs-CZ" sz="3200" strike="sngStrike" dirty="0"/>
          </a:p>
        </p:txBody>
      </p:sp>
    </p:spTree>
    <p:extLst>
      <p:ext uri="{BB962C8B-B14F-4D97-AF65-F5344CB8AC3E}">
        <p14:creationId xmlns:p14="http://schemas.microsoft.com/office/powerpoint/2010/main" val="277840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Sloveso to </a:t>
            </a:r>
            <a:r>
              <a:rPr lang="cs-CZ" dirty="0" err="1" smtClean="0"/>
              <a:t>have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277496"/>
          </a:xfrm>
        </p:spPr>
        <p:txBody>
          <a:bodyPr/>
          <a:lstStyle/>
          <a:p>
            <a:r>
              <a:rPr lang="cs-CZ" dirty="0" smtClean="0"/>
              <a:t>Peter </a:t>
            </a:r>
            <a:r>
              <a:rPr lang="cs-CZ" dirty="0" smtClean="0">
                <a:solidFill>
                  <a:srgbClr val="C00000"/>
                </a:solidFill>
              </a:rPr>
              <a:t>has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dog, </a:t>
            </a:r>
            <a:r>
              <a:rPr lang="cs-CZ" dirty="0" err="1" smtClean="0">
                <a:solidFill>
                  <a:srgbClr val="C00000"/>
                </a:solidFill>
              </a:rPr>
              <a:t>hasn´t</a:t>
            </a:r>
            <a:r>
              <a:rPr lang="cs-CZ" dirty="0" smtClean="0"/>
              <a:t> he?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History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?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82247" y="3356992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0" rIns="0" bIns="0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lt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Sloveso </a:t>
            </a:r>
            <a:r>
              <a:rPr lang="cs-CZ" dirty="0" err="1" smtClean="0"/>
              <a:t>can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82247" y="4941168"/>
            <a:ext cx="8229600" cy="1277496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can</a:t>
            </a:r>
            <a:r>
              <a:rPr lang="cs-CZ" dirty="0" smtClean="0"/>
              <a:t> </a:t>
            </a:r>
            <a:r>
              <a:rPr lang="cs-CZ" dirty="0" err="1" smtClean="0"/>
              <a:t>swim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can´t</a:t>
            </a:r>
            <a:r>
              <a:rPr lang="cs-CZ" dirty="0" smtClean="0"/>
              <a:t> go </a:t>
            </a:r>
            <a:r>
              <a:rPr lang="cs-CZ" dirty="0" err="1" smtClean="0"/>
              <a:t>there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can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?</a:t>
            </a:r>
          </a:p>
          <a:p>
            <a:r>
              <a:rPr lang="cs-CZ" dirty="0" smtClean="0"/>
              <a:t>He </a:t>
            </a:r>
            <a:r>
              <a:rPr lang="cs-CZ" dirty="0" err="1" smtClean="0">
                <a:solidFill>
                  <a:srgbClr val="C00000"/>
                </a:solidFill>
              </a:rPr>
              <a:t>could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couldn´t</a:t>
            </a:r>
            <a:r>
              <a:rPr lang="cs-CZ" dirty="0" smtClean="0"/>
              <a:t> he?</a:t>
            </a:r>
          </a:p>
        </p:txBody>
      </p:sp>
    </p:spTree>
    <p:extLst>
      <p:ext uri="{BB962C8B-B14F-4D97-AF65-F5344CB8AC3E}">
        <p14:creationId xmlns:p14="http://schemas.microsoft.com/office/powerpoint/2010/main" val="86031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000" dirty="0" smtClean="0"/>
              <a:t>Ostatní slovesa (+ pomocné sloveso do, </a:t>
            </a:r>
            <a:r>
              <a:rPr lang="cs-CZ" sz="4000" dirty="0" err="1" smtClean="0"/>
              <a:t>does</a:t>
            </a:r>
            <a:r>
              <a:rPr lang="cs-CZ" sz="4000" dirty="0" smtClean="0"/>
              <a:t>, </a:t>
            </a:r>
            <a:r>
              <a:rPr lang="cs-CZ" sz="4000" dirty="0" err="1" smtClean="0"/>
              <a:t>did</a:t>
            </a:r>
            <a:r>
              <a:rPr lang="cs-CZ" sz="4000" dirty="0" smtClean="0"/>
              <a:t>)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He </a:t>
            </a:r>
            <a:r>
              <a:rPr lang="cs-CZ" dirty="0" err="1" smtClean="0">
                <a:solidFill>
                  <a:srgbClr val="C00000"/>
                </a:solidFill>
              </a:rPr>
              <a:t>talks</a:t>
            </a:r>
            <a:r>
              <a:rPr lang="cs-CZ" dirty="0" smtClean="0"/>
              <a:t> to </a:t>
            </a:r>
            <a:r>
              <a:rPr lang="cs-CZ" dirty="0" err="1" smtClean="0"/>
              <a:t>him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doesn´t</a:t>
            </a:r>
            <a:r>
              <a:rPr lang="cs-CZ" dirty="0" smtClean="0"/>
              <a:t> he?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play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 on </a:t>
            </a:r>
            <a:r>
              <a:rPr lang="cs-CZ" dirty="0" err="1" smtClean="0"/>
              <a:t>Monday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don´t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like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doesn´t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like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/>
              <a:t>bananas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saw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film </a:t>
            </a:r>
            <a:r>
              <a:rPr lang="cs-CZ" dirty="0" err="1" smtClean="0"/>
              <a:t>yesterday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didn´t</a:t>
            </a:r>
            <a:r>
              <a:rPr lang="cs-CZ" dirty="0" smtClean="0">
                <a:solidFill>
                  <a:srgbClr val="C00000"/>
                </a:solidFill>
              </a:rPr>
              <a:t> go </a:t>
            </a:r>
            <a:r>
              <a:rPr lang="cs-CZ" dirty="0" smtClean="0"/>
              <a:t>to </a:t>
            </a:r>
            <a:r>
              <a:rPr lang="cs-CZ" dirty="0" err="1" smtClean="0"/>
              <a:t>the</a:t>
            </a:r>
            <a:r>
              <a:rPr lang="cs-CZ" dirty="0" smtClean="0"/>
              <a:t> party, </a:t>
            </a:r>
            <a:r>
              <a:rPr lang="cs-CZ" dirty="0" err="1" smtClean="0">
                <a:solidFill>
                  <a:srgbClr val="C00000"/>
                </a:solidFill>
              </a:rPr>
              <a:t>did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134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5194920" cy="4032448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Geography</a:t>
            </a:r>
            <a:r>
              <a:rPr lang="cs-CZ" dirty="0" smtClean="0"/>
              <a:t> on </a:t>
            </a:r>
            <a:r>
              <a:rPr lang="cs-CZ" dirty="0" err="1" smtClean="0"/>
              <a:t>Monday</a:t>
            </a:r>
            <a:r>
              <a:rPr lang="cs-CZ" dirty="0" smtClean="0"/>
              <a:t>, 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isn´t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brother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ski very </a:t>
            </a:r>
            <a:r>
              <a:rPr lang="cs-CZ" dirty="0" err="1" smtClean="0"/>
              <a:t>well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love her, 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visit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in </a:t>
            </a:r>
            <a:r>
              <a:rPr lang="cs-CZ" dirty="0" err="1" smtClean="0"/>
              <a:t>Poland</a:t>
            </a:r>
            <a:r>
              <a:rPr lang="cs-CZ" dirty="0" smtClean="0"/>
              <a:t> last </a:t>
            </a:r>
            <a:r>
              <a:rPr lang="cs-CZ" dirty="0" err="1" smtClean="0"/>
              <a:t>year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Your</a:t>
            </a:r>
            <a:r>
              <a:rPr lang="cs-CZ" dirty="0" smtClean="0"/>
              <a:t> dog </a:t>
            </a:r>
            <a:r>
              <a:rPr lang="cs-CZ" dirty="0" err="1" smtClean="0"/>
              <a:t>sleeps</a:t>
            </a:r>
            <a:r>
              <a:rPr lang="cs-CZ" dirty="0" smtClean="0"/>
              <a:t> in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, 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are many </a:t>
            </a:r>
            <a:r>
              <a:rPr lang="cs-CZ" dirty="0" err="1" smtClean="0"/>
              <a:t>people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940152" y="2132856"/>
            <a:ext cx="2597460" cy="40324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/>
              <a:t>h</a:t>
            </a:r>
            <a:r>
              <a:rPr lang="cs-CZ" dirty="0" err="1" smtClean="0"/>
              <a:t>aven´t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is</a:t>
            </a:r>
            <a:r>
              <a:rPr lang="cs-CZ" dirty="0" smtClean="0"/>
              <a:t> he?</a:t>
            </a:r>
          </a:p>
          <a:p>
            <a:r>
              <a:rPr lang="cs-CZ" dirty="0" err="1"/>
              <a:t>c</a:t>
            </a:r>
            <a:r>
              <a:rPr lang="cs-CZ" dirty="0" err="1" smtClean="0"/>
              <a:t>an´t</a:t>
            </a:r>
            <a:r>
              <a:rPr lang="cs-CZ" dirty="0" smtClean="0"/>
              <a:t> he?</a:t>
            </a:r>
          </a:p>
          <a:p>
            <a:r>
              <a:rPr lang="cs-CZ" dirty="0" err="1"/>
              <a:t>d</a:t>
            </a:r>
            <a:r>
              <a:rPr lang="cs-CZ" dirty="0" err="1" smtClean="0"/>
              <a:t>on´t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err="1"/>
              <a:t>d</a:t>
            </a:r>
            <a:r>
              <a:rPr lang="cs-CZ" dirty="0" err="1" smtClean="0"/>
              <a:t>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weren´t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r>
              <a:rPr lang="cs-CZ" dirty="0" err="1"/>
              <a:t>a</a:t>
            </a:r>
            <a:r>
              <a:rPr lang="cs-CZ" dirty="0" err="1" smtClean="0"/>
              <a:t>ren´t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577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</a:t>
            </a:r>
          </a:p>
          <a:p>
            <a:r>
              <a:rPr lang="cs-CZ" dirty="0"/>
              <a:t>Kliparty Galerie Microsoft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5228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</TotalTime>
  <Words>364</Words>
  <Application>Microsoft Office PowerPoint</Application>
  <PresentationFormat>Předvádění na obrazovce (4:3)</PresentationFormat>
  <Paragraphs>67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Anotace:</vt:lpstr>
      <vt:lpstr>Question tags </vt:lpstr>
      <vt:lpstr>Tvoření otázek s dovětkem</vt:lpstr>
      <vt:lpstr>Prezentace aplikace PowerPoint</vt:lpstr>
      <vt:lpstr>Sloveso to be</vt:lpstr>
      <vt:lpstr>Sloveso to have</vt:lpstr>
      <vt:lpstr>Ostatní slovesa (+ pomocné sloveso do, does, did)</vt:lpstr>
      <vt:lpstr>Let´s practice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 tags</dc:title>
  <dc:creator>pc</dc:creator>
  <cp:lastModifiedBy>pc</cp:lastModifiedBy>
  <cp:revision>7</cp:revision>
  <dcterms:created xsi:type="dcterms:W3CDTF">2013-03-29T14:09:42Z</dcterms:created>
  <dcterms:modified xsi:type="dcterms:W3CDTF">2013-04-12T08:31:46Z</dcterms:modified>
</cp:coreProperties>
</file>