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45626-3A85-4ED2-8CBB-87F8A763A528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D2DD26-B10F-45BE-B2C4-1F5422CAB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640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D2DD26-B10F-45BE-B2C4-1F5422CAB1A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182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4FFCB16-4E18-4627-9E56-010466A483A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5022BA9-2099-4125-9A81-A26F1E796F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764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 dirty="0"/>
              <a:t>VY_22_INOVACE_2.2.2 </a:t>
            </a:r>
            <a:r>
              <a:rPr lang="cs-CZ" dirty="0" smtClean="0"/>
              <a:t>AJ8,9g_11</a:t>
            </a:r>
            <a:endParaRPr lang="cs-CZ" dirty="0"/>
          </a:p>
          <a:p>
            <a:r>
              <a:rPr lang="cs-CZ" dirty="0"/>
              <a:t>Téma:  </a:t>
            </a:r>
            <a:r>
              <a:rPr lang="cs-CZ" dirty="0" smtClean="0"/>
              <a:t>vyjádření budoucnosti, hra</a:t>
            </a:r>
            <a:endParaRPr lang="cs-CZ" dirty="0"/>
          </a:p>
          <a:p>
            <a:r>
              <a:rPr lang="cs-CZ" dirty="0" smtClean="0"/>
              <a:t>13.12.2012</a:t>
            </a:r>
            <a:endParaRPr lang="cs-CZ" dirty="0"/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331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Tato slouží žákům 8. a 9. ročníků k procvičení používání budoucího času prostého, vazby </a:t>
            </a:r>
            <a:r>
              <a:rPr lang="cs-CZ" dirty="0" err="1" smtClean="0"/>
              <a:t>going</a:t>
            </a:r>
            <a:r>
              <a:rPr lang="cs-CZ" dirty="0" smtClean="0"/>
              <a:t> to a přítomného času průběhového k vyjádření budoucnosti. </a:t>
            </a:r>
          </a:p>
          <a:p>
            <a:pPr algn="just"/>
            <a:r>
              <a:rPr lang="cs-CZ" dirty="0" smtClean="0"/>
              <a:t>Správná odpověď se zobrazí při kliknutí na příslušnou možnost.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90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FUTURE TENSES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WILL</a:t>
            </a:r>
          </a:p>
          <a:p>
            <a:r>
              <a:rPr lang="cs-CZ" dirty="0" smtClean="0"/>
              <a:t>GOING TO</a:t>
            </a:r>
          </a:p>
          <a:p>
            <a:r>
              <a:rPr lang="cs-CZ" dirty="0" smtClean="0"/>
              <a:t>PRESENT CONTINUOUS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8176" y="5193454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Forte" pitchFamily="66" charset="0"/>
              </a:rPr>
              <a:t>GAME</a:t>
            </a:r>
            <a:endParaRPr lang="cs-CZ" sz="4800" dirty="0">
              <a:solidFill>
                <a:srgbClr val="FFC000"/>
              </a:solidFill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943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63470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dirty="0" err="1" smtClean="0"/>
              <a:t>Put</a:t>
            </a:r>
            <a:r>
              <a:rPr lang="cs-CZ" sz="4400" dirty="0" smtClean="0"/>
              <a:t> on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hat</a:t>
            </a:r>
            <a:r>
              <a:rPr lang="cs-CZ" sz="4400" dirty="0" smtClean="0"/>
              <a:t>, I </a:t>
            </a:r>
            <a:r>
              <a:rPr lang="cs-CZ" sz="4400" dirty="0" err="1" smtClean="0"/>
              <a:t>think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…………………….. </a:t>
            </a:r>
            <a:r>
              <a:rPr lang="cs-CZ" sz="4400" dirty="0" err="1" smtClean="0"/>
              <a:t>soon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4" name="Pětiúhelník 3"/>
          <p:cNvSpPr/>
          <p:nvPr/>
        </p:nvSpPr>
        <p:spPr>
          <a:xfrm>
            <a:off x="1043608" y="2708920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snow</a:t>
            </a:r>
            <a:endParaRPr lang="cs-CZ" sz="4000" dirty="0"/>
          </a:p>
        </p:txBody>
      </p:sp>
      <p:sp>
        <p:nvSpPr>
          <p:cNvPr id="6" name="Pětiúhelník 5"/>
          <p:cNvSpPr/>
          <p:nvPr/>
        </p:nvSpPr>
        <p:spPr>
          <a:xfrm>
            <a:off x="1044855" y="3717032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ill</a:t>
            </a:r>
            <a:r>
              <a:rPr lang="cs-CZ" sz="4000" dirty="0" smtClean="0"/>
              <a:t> </a:t>
            </a:r>
            <a:r>
              <a:rPr lang="cs-CZ" sz="4000" dirty="0" err="1" smtClean="0"/>
              <a:t>snow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044855" y="472514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i</a:t>
            </a:r>
            <a:r>
              <a:rPr lang="cs-CZ" sz="4000" dirty="0" err="1" smtClean="0"/>
              <a:t>s</a:t>
            </a:r>
            <a:r>
              <a:rPr lang="cs-CZ" sz="4000" dirty="0" smtClean="0"/>
              <a:t> </a:t>
            </a:r>
            <a:r>
              <a:rPr lang="cs-CZ" sz="4000" dirty="0" err="1" smtClean="0"/>
              <a:t>snowing</a:t>
            </a:r>
            <a:endParaRPr lang="cs-CZ" sz="4000" dirty="0"/>
          </a:p>
        </p:txBody>
      </p:sp>
      <p:pic>
        <p:nvPicPr>
          <p:cNvPr id="1026" name="Picture 2" descr="C:\Users\pc\AppData\Local\Microsoft\Windows\Temporary Internet Files\Content.IE5\AJBGCKLO\MP9004001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564904"/>
            <a:ext cx="2074023" cy="3269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986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539551" y="476672"/>
            <a:ext cx="7756263" cy="163470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I ………………………….. my </a:t>
            </a:r>
            <a:r>
              <a:rPr lang="cs-CZ" sz="4400" dirty="0" err="1" smtClean="0"/>
              <a:t>doctor</a:t>
            </a:r>
            <a:r>
              <a:rPr lang="cs-CZ" sz="4400" dirty="0" smtClean="0"/>
              <a:t> </a:t>
            </a:r>
            <a:r>
              <a:rPr lang="cs-CZ" sz="4400" dirty="0" err="1" smtClean="0"/>
              <a:t>at</a:t>
            </a:r>
            <a:r>
              <a:rPr lang="cs-CZ" sz="4400" dirty="0" smtClean="0"/>
              <a:t> 2 </a:t>
            </a:r>
            <a:r>
              <a:rPr lang="cs-CZ" sz="4400" dirty="0" err="1" smtClean="0"/>
              <a:t>o´clock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1043608" y="2708920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see</a:t>
            </a:r>
            <a:endParaRPr lang="cs-CZ" sz="4000" dirty="0"/>
          </a:p>
        </p:txBody>
      </p:sp>
      <p:sp>
        <p:nvSpPr>
          <p:cNvPr id="6" name="Pětiúhelník 5"/>
          <p:cNvSpPr/>
          <p:nvPr/>
        </p:nvSpPr>
        <p:spPr>
          <a:xfrm>
            <a:off x="1043608" y="3717032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a</a:t>
            </a:r>
            <a:r>
              <a:rPr lang="cs-CZ" sz="4000" dirty="0" err="1" smtClean="0"/>
              <a:t>m</a:t>
            </a:r>
            <a:r>
              <a:rPr lang="cs-CZ" sz="4000" dirty="0" smtClean="0"/>
              <a:t> </a:t>
            </a:r>
            <a:r>
              <a:rPr lang="cs-CZ" sz="4000" dirty="0" err="1" smtClean="0"/>
              <a:t>seeing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043608" y="472514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ill</a:t>
            </a:r>
            <a:r>
              <a:rPr lang="cs-CZ" sz="4000" dirty="0" smtClean="0"/>
              <a:t> </a:t>
            </a:r>
            <a:r>
              <a:rPr lang="cs-CZ" sz="4000" dirty="0" err="1" smtClean="0"/>
              <a:t>see</a:t>
            </a:r>
            <a:endParaRPr lang="cs-CZ" sz="4000" dirty="0"/>
          </a:p>
        </p:txBody>
      </p:sp>
      <p:pic>
        <p:nvPicPr>
          <p:cNvPr id="2050" name="Picture 2" descr="C:\Users\pc\AppData\Local\Microsoft\Windows\Temporary Internet Files\Content.IE5\0B6HPIUY\MP900448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50" y="2542592"/>
            <a:ext cx="2045973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14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539550" y="479376"/>
            <a:ext cx="7756263" cy="163470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err="1" smtClean="0"/>
              <a:t>Don´t</a:t>
            </a:r>
            <a:r>
              <a:rPr lang="cs-CZ" sz="4400" dirty="0" smtClean="0"/>
              <a:t> </a:t>
            </a:r>
            <a:r>
              <a:rPr lang="cs-CZ" sz="4400" dirty="0" err="1" smtClean="0"/>
              <a:t>worry</a:t>
            </a:r>
            <a:r>
              <a:rPr lang="cs-CZ" sz="4400" dirty="0" smtClean="0"/>
              <a:t>, I …………….. </a:t>
            </a:r>
            <a:r>
              <a:rPr lang="cs-CZ" sz="4400" dirty="0" err="1" smtClean="0"/>
              <a:t>him</a:t>
            </a:r>
            <a:r>
              <a:rPr lang="cs-CZ" sz="4400" dirty="0" smtClean="0"/>
              <a:t> </a:t>
            </a:r>
            <a:r>
              <a:rPr lang="cs-CZ" sz="4400" dirty="0" err="1" smtClean="0"/>
              <a:t>anything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7" name="Pětiúhelník 6"/>
          <p:cNvSpPr/>
          <p:nvPr/>
        </p:nvSpPr>
        <p:spPr>
          <a:xfrm>
            <a:off x="1043608" y="2708920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not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tell</a:t>
            </a:r>
            <a:endParaRPr lang="cs-CZ" sz="4000" dirty="0"/>
          </a:p>
        </p:txBody>
      </p:sp>
      <p:sp>
        <p:nvSpPr>
          <p:cNvPr id="8" name="Pětiúhelník 7"/>
          <p:cNvSpPr/>
          <p:nvPr/>
        </p:nvSpPr>
        <p:spPr>
          <a:xfrm>
            <a:off x="1067985" y="3861048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not </a:t>
            </a:r>
            <a:r>
              <a:rPr lang="cs-CZ" sz="4000" dirty="0" err="1" smtClean="0"/>
              <a:t>telling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9" name="Pětiúhelník 8"/>
          <p:cNvSpPr/>
          <p:nvPr/>
        </p:nvSpPr>
        <p:spPr>
          <a:xfrm>
            <a:off x="1047591" y="4941168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on´t</a:t>
            </a:r>
            <a:r>
              <a:rPr lang="cs-CZ" sz="4000" dirty="0" smtClean="0"/>
              <a:t> </a:t>
            </a:r>
            <a:r>
              <a:rPr lang="cs-CZ" sz="4000" dirty="0" err="1" smtClean="0"/>
              <a:t>tell</a:t>
            </a:r>
            <a:endParaRPr lang="cs-CZ" sz="4000" dirty="0"/>
          </a:p>
        </p:txBody>
      </p:sp>
      <p:pic>
        <p:nvPicPr>
          <p:cNvPr id="3075" name="Picture 3" descr="C:\Users\pc\AppData\Local\Microsoft\Windows\Temporary Internet Files\Content.IE5\0B6HPIUY\MP9004484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55468"/>
            <a:ext cx="2013943" cy="302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32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2"/>
          <p:cNvSpPr txBox="1">
            <a:spLocks noGrp="1"/>
          </p:cNvSpPr>
          <p:nvPr>
            <p:ph type="title"/>
          </p:nvPr>
        </p:nvSpPr>
        <p:spPr>
          <a:xfrm>
            <a:off x="688490" y="570156"/>
            <a:ext cx="7756263" cy="141868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I </a:t>
            </a:r>
            <a:r>
              <a:rPr lang="cs-CZ" sz="4400" dirty="0" err="1" smtClean="0"/>
              <a:t>like</a:t>
            </a:r>
            <a:r>
              <a:rPr lang="cs-CZ" sz="4400" dirty="0" smtClean="0"/>
              <a:t> these </a:t>
            </a:r>
            <a:r>
              <a:rPr lang="cs-CZ" sz="4400" dirty="0" err="1" smtClean="0"/>
              <a:t>tops</a:t>
            </a:r>
            <a:r>
              <a:rPr lang="cs-CZ" sz="4400" dirty="0" smtClean="0"/>
              <a:t>. I ……….. </a:t>
            </a:r>
            <a:r>
              <a:rPr lang="cs-CZ" sz="4400" dirty="0" err="1"/>
              <a:t>t</a:t>
            </a:r>
            <a:r>
              <a:rPr lang="cs-CZ" sz="4400" dirty="0" err="1" smtClean="0"/>
              <a:t>he</a:t>
            </a:r>
            <a:r>
              <a:rPr lang="cs-CZ" sz="4400" dirty="0" smtClean="0"/>
              <a:t> </a:t>
            </a:r>
            <a:r>
              <a:rPr lang="cs-CZ" sz="4400" dirty="0" err="1" smtClean="0"/>
              <a:t>red</a:t>
            </a:r>
            <a:r>
              <a:rPr lang="cs-CZ" sz="4400" dirty="0" smtClean="0"/>
              <a:t> </a:t>
            </a:r>
            <a:r>
              <a:rPr lang="cs-CZ" sz="4400" dirty="0" err="1" smtClean="0"/>
              <a:t>one</a:t>
            </a:r>
            <a:r>
              <a:rPr lang="cs-CZ" sz="4400" dirty="0" smtClean="0"/>
              <a:t> </a:t>
            </a:r>
            <a:r>
              <a:rPr lang="cs-CZ" sz="4400" dirty="0" err="1" smtClean="0"/>
              <a:t>please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1475656" y="2674640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have</a:t>
            </a:r>
            <a:endParaRPr lang="cs-CZ" sz="4000" dirty="0"/>
          </a:p>
        </p:txBody>
      </p:sp>
      <p:sp>
        <p:nvSpPr>
          <p:cNvPr id="6" name="Pětiúhelník 5"/>
          <p:cNvSpPr/>
          <p:nvPr/>
        </p:nvSpPr>
        <p:spPr>
          <a:xfrm>
            <a:off x="1475656" y="373965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having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458532" y="4797152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´</a:t>
            </a:r>
            <a:r>
              <a:rPr lang="cs-CZ" sz="4000" dirty="0" err="1" smtClean="0"/>
              <a:t>ll</a:t>
            </a:r>
            <a:r>
              <a:rPr lang="cs-CZ" sz="4000" dirty="0" smtClean="0"/>
              <a:t> </a:t>
            </a:r>
            <a:r>
              <a:rPr lang="cs-CZ" sz="4000" dirty="0" err="1" smtClean="0"/>
              <a:t>have</a:t>
            </a:r>
            <a:endParaRPr lang="cs-CZ" sz="4000" dirty="0"/>
          </a:p>
        </p:txBody>
      </p:sp>
      <p:pic>
        <p:nvPicPr>
          <p:cNvPr id="4099" name="Picture 3" descr="C:\Users\pc\AppData\Local\Microsoft\Windows\Temporary Internet Files\Content.IE5\JE7W9NWY\MP900431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67" y="2480282"/>
            <a:ext cx="2520280" cy="323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50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2"/>
          <p:cNvSpPr txBox="1">
            <a:spLocks noGrp="1"/>
          </p:cNvSpPr>
          <p:nvPr>
            <p:ph type="title"/>
          </p:nvPr>
        </p:nvSpPr>
        <p:spPr>
          <a:xfrm>
            <a:off x="688490" y="570156"/>
            <a:ext cx="7756263" cy="127466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err="1" smtClean="0"/>
              <a:t>We</a:t>
            </a:r>
            <a:r>
              <a:rPr lang="cs-CZ" sz="4400" dirty="0" smtClean="0"/>
              <a:t> …………… </a:t>
            </a:r>
            <a:r>
              <a:rPr lang="cs-CZ" sz="4400" dirty="0" err="1" smtClean="0"/>
              <a:t>the</a:t>
            </a:r>
            <a:r>
              <a:rPr lang="cs-CZ" sz="4400" dirty="0" smtClean="0"/>
              <a:t> house </a:t>
            </a:r>
            <a:r>
              <a:rPr lang="cs-CZ" sz="4400" dirty="0" err="1" smtClean="0"/>
              <a:t>next</a:t>
            </a:r>
            <a:r>
              <a:rPr lang="cs-CZ" sz="4400" dirty="0" smtClean="0"/>
              <a:t> </a:t>
            </a:r>
            <a:r>
              <a:rPr lang="cs-CZ" sz="4400" dirty="0" err="1" smtClean="0"/>
              <a:t>summer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1633883" y="2852936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are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sell</a:t>
            </a:r>
            <a:endParaRPr lang="cs-CZ" sz="4000" dirty="0"/>
          </a:p>
        </p:txBody>
      </p:sp>
      <p:sp>
        <p:nvSpPr>
          <p:cNvPr id="6" name="Pětiúhelník 5"/>
          <p:cNvSpPr/>
          <p:nvPr/>
        </p:nvSpPr>
        <p:spPr>
          <a:xfrm>
            <a:off x="1633883" y="400506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a</a:t>
            </a:r>
            <a:r>
              <a:rPr lang="cs-CZ" sz="4000" dirty="0" smtClean="0"/>
              <a:t>re </a:t>
            </a:r>
            <a:r>
              <a:rPr lang="cs-CZ" sz="4000" dirty="0" err="1" smtClean="0"/>
              <a:t>selling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628056" y="508518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ill</a:t>
            </a:r>
            <a:r>
              <a:rPr lang="cs-CZ" sz="4000" dirty="0" smtClean="0"/>
              <a:t> </a:t>
            </a:r>
            <a:r>
              <a:rPr lang="cs-CZ" sz="4000" dirty="0" err="1" smtClean="0"/>
              <a:t>sell</a:t>
            </a:r>
            <a:endParaRPr lang="cs-CZ" sz="4000" dirty="0"/>
          </a:p>
        </p:txBody>
      </p:sp>
      <p:pic>
        <p:nvPicPr>
          <p:cNvPr id="5122" name="Picture 2" descr="C:\Users\pc\AppData\Local\Microsoft\Windows\Temporary Internet Files\Content.IE5\R9P59H5X\MP9004014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6" y="2420888"/>
            <a:ext cx="2466014" cy="369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48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ětiúhelník 8"/>
          <p:cNvSpPr/>
          <p:nvPr/>
        </p:nvSpPr>
        <p:spPr>
          <a:xfrm>
            <a:off x="1633883" y="2852936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are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sell</a:t>
            </a:r>
            <a:endParaRPr lang="cs-CZ" sz="40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2"/>
          <p:cNvSpPr txBox="1">
            <a:spLocks noGrp="1"/>
          </p:cNvSpPr>
          <p:nvPr>
            <p:ph type="title"/>
          </p:nvPr>
        </p:nvSpPr>
        <p:spPr>
          <a:xfrm>
            <a:off x="688490" y="570156"/>
            <a:ext cx="7756263" cy="13466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err="1" smtClean="0"/>
              <a:t>We</a:t>
            </a:r>
            <a:r>
              <a:rPr lang="cs-CZ" sz="4400" dirty="0" smtClean="0"/>
              <a:t> …………… </a:t>
            </a:r>
            <a:r>
              <a:rPr lang="cs-CZ" sz="4400" dirty="0" err="1" smtClean="0"/>
              <a:t>the</a:t>
            </a:r>
            <a:r>
              <a:rPr lang="cs-CZ" sz="4400" dirty="0" smtClean="0"/>
              <a:t> barbecue on </a:t>
            </a:r>
            <a:r>
              <a:rPr lang="cs-CZ" sz="4400" dirty="0" err="1" smtClean="0"/>
              <a:t>Friday</a:t>
            </a:r>
            <a:r>
              <a:rPr lang="cs-CZ" sz="4400" dirty="0" smtClean="0"/>
              <a:t>. </a:t>
            </a:r>
            <a:r>
              <a:rPr lang="cs-CZ" sz="4400" dirty="0" err="1" smtClean="0"/>
              <a:t>Can</a:t>
            </a:r>
            <a:r>
              <a:rPr lang="cs-CZ" sz="4400" dirty="0" smtClean="0"/>
              <a:t> </a:t>
            </a:r>
            <a:r>
              <a:rPr lang="cs-CZ" sz="4400" dirty="0" err="1" smtClean="0"/>
              <a:t>you</a:t>
            </a:r>
            <a:r>
              <a:rPr lang="cs-CZ" sz="4400" dirty="0" smtClean="0"/>
              <a:t> </a:t>
            </a:r>
            <a:r>
              <a:rPr lang="cs-CZ" sz="4400" dirty="0" err="1" smtClean="0"/>
              <a:t>come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1475656" y="2852936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are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have</a:t>
            </a:r>
            <a:endParaRPr lang="cs-CZ" sz="4000" dirty="0"/>
          </a:p>
        </p:txBody>
      </p:sp>
      <p:sp>
        <p:nvSpPr>
          <p:cNvPr id="6" name="Pětiúhelník 5"/>
          <p:cNvSpPr/>
          <p:nvPr/>
        </p:nvSpPr>
        <p:spPr>
          <a:xfrm>
            <a:off x="1475656" y="3962400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are </a:t>
            </a:r>
            <a:r>
              <a:rPr lang="cs-CZ" sz="4000" dirty="0" err="1" smtClean="0"/>
              <a:t>having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475656" y="508518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ill</a:t>
            </a:r>
            <a:r>
              <a:rPr lang="cs-CZ" sz="4000" dirty="0" smtClean="0"/>
              <a:t> </a:t>
            </a:r>
            <a:r>
              <a:rPr lang="cs-CZ" sz="4000" dirty="0" err="1" smtClean="0"/>
              <a:t>have</a:t>
            </a:r>
            <a:endParaRPr lang="cs-CZ" sz="4000" dirty="0"/>
          </a:p>
        </p:txBody>
      </p:sp>
      <p:pic>
        <p:nvPicPr>
          <p:cNvPr id="6146" name="Picture 2" descr="C:\Users\pc\AppData\Local\Microsoft\Windows\Temporary Internet Files\Content.IE5\4WMDDOOG\MP9004221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51" y="2374894"/>
            <a:ext cx="2609407" cy="389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574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2"/>
          <p:cNvSpPr txBox="1">
            <a:spLocks noGrp="1"/>
          </p:cNvSpPr>
          <p:nvPr>
            <p:ph type="title"/>
          </p:nvPr>
        </p:nvSpPr>
        <p:spPr>
          <a:xfrm>
            <a:off x="688490" y="570156"/>
            <a:ext cx="7756263" cy="127466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I </a:t>
            </a:r>
            <a:r>
              <a:rPr lang="cs-CZ" sz="4400" dirty="0" err="1" smtClean="0"/>
              <a:t>think</a:t>
            </a:r>
            <a:r>
              <a:rPr lang="cs-CZ" sz="4400" dirty="0" smtClean="0"/>
              <a:t>, </a:t>
            </a:r>
            <a:r>
              <a:rPr lang="cs-CZ" sz="4400" dirty="0" err="1" smtClean="0"/>
              <a:t>England</a:t>
            </a:r>
            <a:r>
              <a:rPr lang="cs-CZ" sz="4400" dirty="0" smtClean="0"/>
              <a:t> ……………. </a:t>
            </a:r>
            <a:r>
              <a:rPr lang="cs-CZ" sz="4400" dirty="0" err="1"/>
              <a:t>t</a:t>
            </a:r>
            <a:r>
              <a:rPr lang="cs-CZ" sz="4400" dirty="0" err="1" smtClean="0"/>
              <a:t>he</a:t>
            </a:r>
            <a:r>
              <a:rPr lang="cs-CZ" sz="4400" dirty="0" smtClean="0"/>
              <a:t> </a:t>
            </a:r>
            <a:r>
              <a:rPr lang="cs-CZ" sz="4400" dirty="0" err="1" smtClean="0"/>
              <a:t>championship</a:t>
            </a:r>
            <a:r>
              <a:rPr lang="cs-CZ" sz="4400" dirty="0"/>
              <a:t>.</a:t>
            </a:r>
          </a:p>
        </p:txBody>
      </p:sp>
      <p:sp>
        <p:nvSpPr>
          <p:cNvPr id="6" name="Pětiúhelník 5"/>
          <p:cNvSpPr/>
          <p:nvPr/>
        </p:nvSpPr>
        <p:spPr>
          <a:xfrm>
            <a:off x="1504256" y="2824127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win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484574" y="403934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winning</a:t>
            </a:r>
            <a:endParaRPr lang="cs-CZ" sz="4000" dirty="0"/>
          </a:p>
        </p:txBody>
      </p:sp>
      <p:sp>
        <p:nvSpPr>
          <p:cNvPr id="8" name="Pětiúhelník 7"/>
          <p:cNvSpPr/>
          <p:nvPr/>
        </p:nvSpPr>
        <p:spPr>
          <a:xfrm>
            <a:off x="1484574" y="5157192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ill</a:t>
            </a:r>
            <a:r>
              <a:rPr lang="cs-CZ" sz="4000" dirty="0" smtClean="0"/>
              <a:t> </a:t>
            </a:r>
            <a:r>
              <a:rPr lang="cs-CZ" sz="4000" dirty="0" err="1" smtClean="0"/>
              <a:t>win</a:t>
            </a:r>
            <a:endParaRPr lang="cs-CZ" sz="4000" dirty="0"/>
          </a:p>
        </p:txBody>
      </p:sp>
      <p:pic>
        <p:nvPicPr>
          <p:cNvPr id="7170" name="Picture 2" descr="C:\Users\pc\AppData\Local\Microsoft\Windows\Temporary Internet Files\Content.IE5\YRI7VIH4\MP9004000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2448272" cy="367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4315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2"/>
          <p:cNvSpPr txBox="1">
            <a:spLocks noGrp="1"/>
          </p:cNvSpPr>
          <p:nvPr>
            <p:ph type="title"/>
          </p:nvPr>
        </p:nvSpPr>
        <p:spPr>
          <a:xfrm>
            <a:off x="683568" y="476672"/>
            <a:ext cx="7756263" cy="15841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err="1" smtClean="0"/>
              <a:t>Don´t</a:t>
            </a:r>
            <a:r>
              <a:rPr lang="cs-CZ" sz="4400" dirty="0" smtClean="0"/>
              <a:t> </a:t>
            </a:r>
            <a:r>
              <a:rPr lang="cs-CZ" sz="4400" dirty="0" err="1" smtClean="0"/>
              <a:t>throw</a:t>
            </a:r>
            <a:r>
              <a:rPr lang="cs-CZ" sz="4400" dirty="0" smtClean="0"/>
              <a:t> </a:t>
            </a:r>
            <a:r>
              <a:rPr lang="cs-CZ" sz="4400" dirty="0" err="1" smtClean="0"/>
              <a:t>away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newspaper</a:t>
            </a:r>
            <a:r>
              <a:rPr lang="cs-CZ" sz="4400" dirty="0" smtClean="0"/>
              <a:t>. I ………… </a:t>
            </a:r>
            <a:r>
              <a:rPr lang="cs-CZ" sz="4400" dirty="0" err="1" smtClean="0"/>
              <a:t>it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1504256" y="2824127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read</a:t>
            </a:r>
            <a:endParaRPr lang="cs-CZ" sz="4000" dirty="0"/>
          </a:p>
        </p:txBody>
      </p:sp>
      <p:sp>
        <p:nvSpPr>
          <p:cNvPr id="6" name="Pětiúhelník 5"/>
          <p:cNvSpPr/>
          <p:nvPr/>
        </p:nvSpPr>
        <p:spPr>
          <a:xfrm>
            <a:off x="1504256" y="400506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a</a:t>
            </a:r>
            <a:r>
              <a:rPr lang="cs-CZ" sz="4000" dirty="0" err="1" smtClean="0"/>
              <a:t>m</a:t>
            </a:r>
            <a:r>
              <a:rPr lang="cs-CZ" sz="4000" dirty="0" smtClean="0"/>
              <a:t> </a:t>
            </a:r>
            <a:r>
              <a:rPr lang="cs-CZ" sz="4000" dirty="0" err="1" smtClean="0"/>
              <a:t>reading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504256" y="508518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ill</a:t>
            </a:r>
            <a:r>
              <a:rPr lang="cs-CZ" sz="4000" dirty="0" smtClean="0"/>
              <a:t> </a:t>
            </a:r>
            <a:r>
              <a:rPr lang="cs-CZ" sz="4000" dirty="0" err="1" smtClean="0"/>
              <a:t>read</a:t>
            </a:r>
            <a:endParaRPr lang="cs-CZ" sz="4000" dirty="0"/>
          </a:p>
        </p:txBody>
      </p:sp>
      <p:pic>
        <p:nvPicPr>
          <p:cNvPr id="8194" name="Picture 2" descr="C:\Users\pc\AppData\Local\Microsoft\Windows\Temporary Internet Files\Content.IE5\YRI7VIH4\MP90028940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2" y="2420888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67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2"/>
          <p:cNvSpPr txBox="1">
            <a:spLocks noGrp="1"/>
          </p:cNvSpPr>
          <p:nvPr>
            <p:ph type="title"/>
          </p:nvPr>
        </p:nvSpPr>
        <p:spPr>
          <a:xfrm>
            <a:off x="688490" y="570156"/>
            <a:ext cx="7756263" cy="13466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I </a:t>
            </a:r>
            <a:r>
              <a:rPr lang="cs-CZ" sz="4400" dirty="0" err="1" smtClean="0"/>
              <a:t>can´t</a:t>
            </a:r>
            <a:r>
              <a:rPr lang="cs-CZ" sz="4400" dirty="0" smtClean="0"/>
              <a:t> </a:t>
            </a:r>
            <a:r>
              <a:rPr lang="cs-CZ" sz="4400" dirty="0" err="1" smtClean="0"/>
              <a:t>meet</a:t>
            </a:r>
            <a:r>
              <a:rPr lang="cs-CZ" sz="4400" dirty="0" smtClean="0"/>
              <a:t> </a:t>
            </a:r>
            <a:r>
              <a:rPr lang="cs-CZ" sz="4400" dirty="0" err="1" smtClean="0"/>
              <a:t>you</a:t>
            </a:r>
            <a:r>
              <a:rPr lang="cs-CZ" sz="4400" dirty="0" smtClean="0"/>
              <a:t> </a:t>
            </a:r>
            <a:r>
              <a:rPr lang="cs-CZ" sz="4400" dirty="0" err="1" smtClean="0"/>
              <a:t>at</a:t>
            </a:r>
            <a:r>
              <a:rPr lang="cs-CZ" sz="4400" dirty="0" smtClean="0"/>
              <a:t> 10 </a:t>
            </a:r>
            <a:r>
              <a:rPr lang="cs-CZ" sz="4400" dirty="0" err="1" smtClean="0"/>
              <a:t>o´clock</a:t>
            </a:r>
            <a:r>
              <a:rPr lang="cs-CZ" sz="4400" dirty="0" smtClean="0"/>
              <a:t>. I ……………. </a:t>
            </a:r>
            <a:r>
              <a:rPr lang="cs-CZ" sz="4400" dirty="0" err="1"/>
              <a:t>t</a:t>
            </a:r>
            <a:r>
              <a:rPr lang="cs-CZ" sz="4400" dirty="0" err="1" smtClean="0"/>
              <a:t>ennis</a:t>
            </a:r>
            <a:r>
              <a:rPr lang="cs-CZ" sz="4400" dirty="0" smtClean="0"/>
              <a:t> </a:t>
            </a:r>
            <a:r>
              <a:rPr lang="cs-CZ" sz="4400" dirty="0" err="1" smtClean="0"/>
              <a:t>with</a:t>
            </a:r>
            <a:r>
              <a:rPr lang="cs-CZ" sz="4400" dirty="0" smtClean="0"/>
              <a:t> John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1504256" y="2824127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play </a:t>
            </a:r>
            <a:endParaRPr lang="cs-CZ" sz="4000" dirty="0"/>
          </a:p>
        </p:txBody>
      </p:sp>
      <p:sp>
        <p:nvSpPr>
          <p:cNvPr id="6" name="Pětiúhelník 5"/>
          <p:cNvSpPr/>
          <p:nvPr/>
        </p:nvSpPr>
        <p:spPr>
          <a:xfrm>
            <a:off x="1504256" y="3933056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playing</a:t>
            </a:r>
            <a:endParaRPr lang="cs-CZ" sz="4000" dirty="0"/>
          </a:p>
        </p:txBody>
      </p:sp>
      <p:sp>
        <p:nvSpPr>
          <p:cNvPr id="7" name="Pětiúhelník 6"/>
          <p:cNvSpPr/>
          <p:nvPr/>
        </p:nvSpPr>
        <p:spPr>
          <a:xfrm>
            <a:off x="1504256" y="5085184"/>
            <a:ext cx="7056784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/>
              <a:t>w</a:t>
            </a:r>
            <a:r>
              <a:rPr lang="cs-CZ" sz="4000" dirty="0" err="1" smtClean="0"/>
              <a:t>ill</a:t>
            </a:r>
            <a:r>
              <a:rPr lang="cs-CZ" sz="4000" dirty="0" smtClean="0"/>
              <a:t> play</a:t>
            </a:r>
            <a:endParaRPr lang="cs-CZ" sz="4000" dirty="0"/>
          </a:p>
        </p:txBody>
      </p:sp>
      <p:pic>
        <p:nvPicPr>
          <p:cNvPr id="9218" name="Picture 2" descr="C:\Users\pc\AppData\Local\Microsoft\Windows\Temporary Internet Files\Content.IE5\JE7W9NWY\MP9002555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52" y="2288913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96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</a:p>
          <a:p>
            <a:r>
              <a:rPr lang="cs-CZ" dirty="0" smtClean="0"/>
              <a:t>Galerie </a:t>
            </a:r>
            <a:r>
              <a:rPr lang="cs-CZ" smtClean="0"/>
              <a:t>Microsoft </a:t>
            </a:r>
            <a:r>
              <a:rPr lang="cs-CZ" smtClean="0"/>
              <a:t>online - </a:t>
            </a:r>
            <a:r>
              <a:rPr lang="cs-CZ"/>
              <a:t>www.office.microsoft.com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285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1229</TotalTime>
  <Words>255</Words>
  <Application>Microsoft Office PowerPoint</Application>
  <PresentationFormat>Předvádění na obrazovce (4:3)</PresentationFormat>
  <Paragraphs>55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Tvrdý obal</vt:lpstr>
      <vt:lpstr>Prezentace aplikace PowerPoint</vt:lpstr>
      <vt:lpstr>Anotace:</vt:lpstr>
      <vt:lpstr>FUTURE TENSES</vt:lpstr>
      <vt:lpstr>Put on your hat, I think it …………………….. soon.</vt:lpstr>
      <vt:lpstr>Prezentace aplikace PowerPoint</vt:lpstr>
      <vt:lpstr>Prezentace aplikace PowerPoint</vt:lpstr>
      <vt:lpstr>I like these tops. I ……….. the red one please</vt:lpstr>
      <vt:lpstr>We …………… the house next summer.</vt:lpstr>
      <vt:lpstr>We …………… the barbecue on Friday. Can you come?</vt:lpstr>
      <vt:lpstr>I think, England ……………. the championship.</vt:lpstr>
      <vt:lpstr>Don´t throw away the newspaper. I ………… it.</vt:lpstr>
      <vt:lpstr>I can´t meet you at 10 o´clock. I ……………. tennis with John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TENSES</dc:title>
  <dc:creator>pc</dc:creator>
  <cp:lastModifiedBy>jitka</cp:lastModifiedBy>
  <cp:revision>10</cp:revision>
  <dcterms:created xsi:type="dcterms:W3CDTF">2013-03-29T14:55:00Z</dcterms:created>
  <dcterms:modified xsi:type="dcterms:W3CDTF">2013-09-02T18:13:36Z</dcterms:modified>
</cp:coreProperties>
</file>