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wdp" ContentType="image/vnd.ms-photo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64" r:id="rId2"/>
    <p:sldId id="265" r:id="rId3"/>
    <p:sldId id="256" r:id="rId4"/>
    <p:sldId id="257" r:id="rId5"/>
    <p:sldId id="258" r:id="rId6"/>
    <p:sldId id="259" r:id="rId7"/>
    <p:sldId id="260" r:id="rId8"/>
    <p:sldId id="261" r:id="rId9"/>
    <p:sldId id="262" r:id="rId10"/>
    <p:sldId id="263" r:id="rId11"/>
    <p:sldId id="266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50" d="100"/>
          <a:sy n="50" d="100"/>
        </p:scale>
        <p:origin x="-1267" y="-77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ravoúhlý trojúhelník 9"/>
          <p:cNvSpPr/>
          <p:nvPr/>
        </p:nvSpPr>
        <p:spPr>
          <a:xfrm>
            <a:off x="-2" y="4664147"/>
            <a:ext cx="9151089" cy="0"/>
          </a:xfrm>
          <a:prstGeom prst="rtTriangle">
            <a:avLst/>
          </a:prstGeom>
          <a:gradFill flip="none" rotWithShape="1">
            <a:gsLst>
              <a:gs pos="0">
                <a:schemeClr val="accent1">
                  <a:shade val="35000"/>
                  <a:satMod val="170000"/>
                  <a:alpha val="100000"/>
                </a:schemeClr>
              </a:gs>
              <a:gs pos="55000">
                <a:schemeClr val="accent1">
                  <a:tint val="90000"/>
                  <a:satMod val="150000"/>
                  <a:alpha val="100000"/>
                </a:schemeClr>
              </a:gs>
              <a:gs pos="100000">
                <a:schemeClr val="accent1">
                  <a:shade val="35000"/>
                  <a:satMod val="170000"/>
                  <a:alpha val="100000"/>
                </a:schemeClr>
              </a:gs>
            </a:gsLst>
            <a:lin ang="3000000" scaled="1"/>
            <a:tileRect/>
          </a:gradFill>
          <a:ln w="127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685800" y="1752601"/>
            <a:ext cx="7772400" cy="1829761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defRPr sz="4800" b="1">
                <a:solidFill>
                  <a:schemeClr val="tx2"/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685800" y="3611607"/>
            <a:ext cx="7772400" cy="1199704"/>
          </a:xfrm>
        </p:spPr>
        <p:txBody>
          <a:bodyPr lIns="45720" rIns="45720"/>
          <a:lstStyle>
            <a:lvl1pPr marL="0" marR="64008" indent="0" algn="r">
              <a:buNone/>
              <a:defRPr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grpSp>
        <p:nvGrpSpPr>
          <p:cNvPr id="2" name="Skupina 1"/>
          <p:cNvGrpSpPr/>
          <p:nvPr/>
        </p:nvGrpSpPr>
        <p:grpSpPr>
          <a:xfrm>
            <a:off x="-3765" y="4953000"/>
            <a:ext cx="9147765" cy="1912088"/>
            <a:chOff x="-3765" y="4832896"/>
            <a:chExt cx="9147765" cy="2032192"/>
          </a:xfrm>
        </p:grpSpPr>
        <p:sp>
          <p:nvSpPr>
            <p:cNvPr id="7" name="Volný tvar 6"/>
            <p:cNvSpPr>
              <a:spLocks/>
            </p:cNvSpPr>
            <p:nvPr/>
          </p:nvSpPr>
          <p:spPr bwMode="auto">
            <a:xfrm>
              <a:off x="1687513" y="4832896"/>
              <a:ext cx="7456487" cy="518816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4697" y="0"/>
                </a:cxn>
                <a:cxn ang="0">
                  <a:pos x="4697" y="367"/>
                </a:cxn>
                <a:cxn ang="0">
                  <a:pos x="0" y="218"/>
                </a:cxn>
                <a:cxn ang="0">
                  <a:pos x="4697" y="0"/>
                </a:cxn>
              </a:cxnLst>
              <a:rect l="0" t="0" r="0" b="0"/>
              <a:pathLst>
                <a:path w="4697" h="367">
                  <a:moveTo>
                    <a:pt x="4697" y="0"/>
                  </a:moveTo>
                  <a:lnTo>
                    <a:pt x="4697" y="367"/>
                  </a:lnTo>
                  <a:lnTo>
                    <a:pt x="0" y="218"/>
                  </a:lnTo>
                  <a:lnTo>
                    <a:pt x="4697" y="0"/>
                  </a:lnTo>
                  <a:close/>
                </a:path>
              </a:pathLst>
            </a:custGeom>
            <a:solidFill>
              <a:schemeClr val="accent1">
                <a:tint val="65000"/>
                <a:satMod val="115000"/>
                <a:alpha val="40000"/>
              </a:scheme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/>
            </a:p>
          </p:txBody>
        </p:sp>
        <p:sp>
          <p:nvSpPr>
            <p:cNvPr id="8" name="Volný tvar 7"/>
            <p:cNvSpPr>
              <a:spLocks/>
            </p:cNvSpPr>
            <p:nvPr/>
          </p:nvSpPr>
          <p:spPr bwMode="auto">
            <a:xfrm>
              <a:off x="35443" y="5135526"/>
              <a:ext cx="9108557" cy="838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5760" y="0"/>
                </a:cxn>
                <a:cxn ang="0">
                  <a:pos x="5760" y="528"/>
                </a:cxn>
                <a:cxn ang="0">
                  <a:pos x="48" y="0"/>
                </a:cxn>
              </a:cxnLst>
              <a:rect l="0" t="0" r="0" b="0"/>
              <a:pathLst>
                <a:path w="5760" h="528">
                  <a:moveTo>
                    <a:pt x="0" y="0"/>
                  </a:moveTo>
                  <a:lnTo>
                    <a:pt x="5760" y="0"/>
                  </a:lnTo>
                  <a:lnTo>
                    <a:pt x="5760" y="528"/>
                  </a:lnTo>
                  <a:lnTo>
                    <a:pt x="48" y="0"/>
                  </a:lnTo>
                </a:path>
              </a:pathLst>
            </a:custGeom>
            <a:solidFill>
              <a:srgbClr val="000000">
                <a:alpha val="100000"/>
              </a:srgb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/>
            </a:p>
          </p:txBody>
        </p:sp>
        <p:sp>
          <p:nvSpPr>
            <p:cNvPr id="11" name="Volný tvar 10"/>
            <p:cNvSpPr>
              <a:spLocks/>
            </p:cNvSpPr>
            <p:nvPr/>
          </p:nvSpPr>
          <p:spPr bwMode="auto">
            <a:xfrm>
              <a:off x="0" y="4883888"/>
              <a:ext cx="9144000" cy="1981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0" y="1248"/>
                </a:cxn>
                <a:cxn ang="0">
                  <a:pos x="5760" y="1248"/>
                </a:cxn>
                <a:cxn ang="0">
                  <a:pos x="5760" y="528"/>
                </a:cxn>
                <a:cxn ang="0">
                  <a:pos x="0" y="0"/>
                </a:cxn>
              </a:cxnLst>
              <a:rect l="0" t="0" r="0" b="0"/>
              <a:pathLst>
                <a:path w="5760" h="1248">
                  <a:moveTo>
                    <a:pt x="0" y="0"/>
                  </a:moveTo>
                  <a:lnTo>
                    <a:pt x="0" y="1248"/>
                  </a:lnTo>
                  <a:lnTo>
                    <a:pt x="5760" y="1248"/>
                  </a:lnTo>
                  <a:lnTo>
                    <a:pt x="5760" y="528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">
                <a:alphaModFix amt="50000"/>
              </a:blip>
              <a:tile tx="0" ty="0" sx="50000" sy="50000" flip="none" algn="t"/>
            </a:blipFill>
            <a:ln w="12700" cap="rnd" cmpd="thickThin" algn="ctr">
              <a:noFill/>
              <a:prstDash val="solid"/>
            </a:ln>
            <a:effectLst>
              <a:fillOverlay blend="mult">
                <a:gradFill flip="none" rotWithShape="1">
                  <a:gsLst>
                    <a:gs pos="0">
                      <a:schemeClr val="accent1">
                        <a:shade val="20000"/>
                        <a:satMod val="176000"/>
                        <a:alpha val="100000"/>
                      </a:schemeClr>
                    </a:gs>
                    <a:gs pos="18000">
                      <a:schemeClr val="accent1">
                        <a:shade val="48000"/>
                        <a:satMod val="153000"/>
                        <a:alpha val="100000"/>
                      </a:schemeClr>
                    </a:gs>
                    <a:gs pos="43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45000">
                      <a:schemeClr val="accent1">
                        <a:tint val="85000"/>
                        <a:satMod val="150000"/>
                        <a:alpha val="100000"/>
                      </a:schemeClr>
                    </a:gs>
                    <a:gs pos="50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79000">
                      <a:schemeClr val="accent1">
                        <a:shade val="53000"/>
                        <a:satMod val="150000"/>
                        <a:alpha val="100000"/>
                      </a:schemeClr>
                    </a:gs>
                    <a:gs pos="100000">
                      <a:schemeClr val="accent1">
                        <a:shade val="25000"/>
                        <a:satMod val="170000"/>
                        <a:alpha val="100000"/>
                      </a:schemeClr>
                    </a:gs>
                  </a:gsLst>
                  <a:lin ang="450000" scaled="1"/>
                  <a:tileRect/>
                </a:gradFill>
              </a:fillOverlay>
            </a:effectLst>
          </p:spPr>
          <p:style>
            <a:lnRef idx="3">
              <a:schemeClr val="lt1"/>
            </a:lnRef>
            <a:fillRef idx="1">
              <a:schemeClr val="accent1"/>
            </a:fillRef>
            <a:effectRef idx="1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anchor="ctr" compatLnSpc="1"/>
            <a:lstStyle>
              <a:extLst/>
            </a:lstStyle>
            <a:p>
              <a:pPr algn="ctr" eaLnBrk="1" latinLnBrk="0" hangingPunct="1"/>
              <a:endParaRPr kumimoji="0" lang="en-US"/>
            </a:p>
          </p:txBody>
        </p:sp>
        <p:cxnSp>
          <p:nvCxnSpPr>
            <p:cNvPr id="12" name="Přímá spojnice 11"/>
            <p:cNvCxnSpPr/>
            <p:nvPr/>
          </p:nvCxnSpPr>
          <p:spPr>
            <a:xfrm>
              <a:off x="-3765" y="4880373"/>
              <a:ext cx="9147765" cy="839943"/>
            </a:xfrm>
            <a:prstGeom prst="line">
              <a:avLst/>
            </a:prstGeom>
            <a:noFill/>
            <a:ln w="12065" cap="flat" cmpd="sng" algn="ctr">
              <a:gradFill>
                <a:gsLst>
                  <a:gs pos="45000">
                    <a:schemeClr val="accent1">
                      <a:tint val="70000"/>
                      <a:satMod val="110000"/>
                    </a:schemeClr>
                  </a:gs>
                  <a:gs pos="15000">
                    <a:schemeClr val="accent1">
                      <a:shade val="40000"/>
                      <a:satMod val="110000"/>
                    </a:schemeClr>
                  </a:gs>
                </a:gsLst>
                <a:lin ang="5400000" scaled="1"/>
              </a:gradFill>
              <a:prstDash val="solid"/>
              <a:miter lim="800000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21497583-D15C-4F85-B8E5-EB243F568392}" type="datetimeFigureOut">
              <a:rPr lang="cs-CZ" smtClean="0"/>
              <a:t>2.9.2013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accent1">
                    <a:tint val="20000"/>
                  </a:schemeClr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52997690-6152-460A-8EB5-FE76901AD2B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21497583-D15C-4F85-B8E5-EB243F568392}" type="datetimeFigureOut">
              <a:rPr lang="cs-CZ" smtClean="0"/>
              <a:t>2.9.2013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52997690-6152-460A-8EB5-FE76901AD2B5}" type="slidenum">
              <a:rPr lang="cs-CZ" smtClean="0"/>
              <a:t>‹#›</a:t>
            </a:fld>
            <a:endParaRPr lang="cs-CZ"/>
          </a:p>
        </p:txBody>
      </p:sp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76" y="1059712"/>
            <a:ext cx="7772400" cy="1828800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buNone/>
              <a:defRPr sz="4800" b="1" cap="none" baseline="0"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922713" y="2931712"/>
            <a:ext cx="4572000" cy="1454888"/>
          </a:xfrm>
        </p:spPr>
        <p:txBody>
          <a:bodyPr lIns="91440" rIns="91440" anchor="t"/>
          <a:lstStyle>
            <a:lvl1pPr marL="0" indent="0" algn="l">
              <a:buNone/>
              <a:defRPr sz="23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21497583-D15C-4F85-B8E5-EB243F568392}" type="datetimeFigureOut">
              <a:rPr lang="cs-CZ" smtClean="0"/>
              <a:t>2.9.2013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52997690-6152-460A-8EB5-FE76901AD2B5}" type="slidenum">
              <a:rPr lang="cs-CZ" smtClean="0"/>
              <a:t>‹#›</a:t>
            </a:fld>
            <a:endParaRPr lang="cs-CZ"/>
          </a:p>
        </p:txBody>
      </p:sp>
      <p:sp>
        <p:nvSpPr>
          <p:cNvPr id="7" name="Dvojitá šipka 6"/>
          <p:cNvSpPr/>
          <p:nvPr/>
        </p:nvSpPr>
        <p:spPr>
          <a:xfrm>
            <a:off x="3636680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  <p:sp>
        <p:nvSpPr>
          <p:cNvPr id="8" name="Dvojitá šipka 7"/>
          <p:cNvSpPr/>
          <p:nvPr/>
        </p:nvSpPr>
        <p:spPr>
          <a:xfrm>
            <a:off x="3450264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21497583-D15C-4F85-B8E5-EB243F568392}" type="datetimeFigureOut">
              <a:rPr lang="cs-CZ" smtClean="0"/>
              <a:t>2.9.2013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52997690-6152-460A-8EB5-FE76901AD2B5}" type="slidenum">
              <a:rPr lang="cs-CZ" smtClean="0"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5410200"/>
            <a:ext cx="4040188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6" y="5410200"/>
            <a:ext cx="4041775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444294"/>
            <a:ext cx="4040188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1444294"/>
            <a:ext cx="4041775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spcBef>
                <a:spcPts val="0"/>
              </a:spcBef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21497583-D15C-4F85-B8E5-EB243F568392}" type="datetimeFigureOut">
              <a:rPr lang="cs-CZ" smtClean="0"/>
              <a:t>2.9.2013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52997690-6152-460A-8EB5-FE76901AD2B5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21497583-D15C-4F85-B8E5-EB243F568392}" type="datetimeFigureOut">
              <a:rPr lang="cs-CZ" smtClean="0"/>
              <a:t>2.9.2013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52997690-6152-460A-8EB5-FE76901AD2B5}" type="slidenum">
              <a:rPr lang="cs-CZ" smtClean="0"/>
              <a:t>‹#›</a:t>
            </a:fld>
            <a:endParaRPr lang="cs-CZ"/>
          </a:p>
        </p:txBody>
      </p:sp>
      <p:sp>
        <p:nvSpPr>
          <p:cNvPr id="6" name="Nadpis 5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21497583-D15C-4F85-B8E5-EB243F568392}" type="datetimeFigureOut">
              <a:rPr lang="cs-CZ" smtClean="0"/>
              <a:t>2.9.2013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52997690-6152-460A-8EB5-FE76901AD2B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4876800"/>
            <a:ext cx="7481776" cy="457200"/>
          </a:xfrm>
        </p:spPr>
        <p:txBody>
          <a:bodyPr vert="horz" anchor="t">
            <a:noAutofit/>
            <a:sp3d prstMaterial="softEdge">
              <a:bevelT w="0" h="0"/>
            </a:sp3d>
          </a:bodyPr>
          <a:lstStyle>
            <a:lvl1pPr algn="r">
              <a:buNone/>
              <a:defRPr sz="2500" b="0">
                <a:solidFill>
                  <a:schemeClr val="accent1"/>
                </a:solidFill>
                <a:effectLst/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419600" y="5355102"/>
            <a:ext cx="3974592" cy="914400"/>
          </a:xfrm>
        </p:spPr>
        <p:txBody>
          <a:bodyPr/>
          <a:lstStyle>
            <a:lvl1pPr marL="0" indent="0" algn="r">
              <a:buNone/>
              <a:defRPr sz="16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914400" y="274320"/>
            <a:ext cx="7479792" cy="45720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727032" y="6407944"/>
            <a:ext cx="1920240" cy="365760"/>
          </a:xfrm>
        </p:spPr>
        <p:txBody>
          <a:bodyPr/>
          <a:lstStyle>
            <a:extLst/>
          </a:lstStyle>
          <a:p>
            <a:fld id="{21497583-D15C-4F85-B8E5-EB243F568392}" type="datetimeFigureOut">
              <a:rPr lang="cs-CZ" smtClean="0"/>
              <a:t>2.9.2013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52997690-6152-460A-8EB5-FE76901AD2B5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141232" y="5443402"/>
            <a:ext cx="7162800" cy="648232"/>
          </a:xfrm>
          <a:noFill/>
        </p:spPr>
        <p:txBody>
          <a:bodyPr lIns="91440" tIns="0" rIns="91440" anchor="t"/>
          <a:lstStyle>
            <a:lvl1pPr marL="0" marR="18288" indent="0" algn="r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228600" y="189968"/>
            <a:ext cx="8686800" cy="4389120"/>
          </a:xfrm>
          <a:prstGeom prst="rect">
            <a:avLst/>
          </a:prstGeom>
          <a:solidFill>
            <a:schemeClr val="bg2"/>
          </a:solidFill>
          <a:ln>
            <a:solidFill>
              <a:schemeClr val="bg1"/>
            </a:solidFill>
          </a:ln>
          <a:effectLst>
            <a:innerShdw blurRad="95250">
              <a:srgbClr val="000000"/>
            </a:innerShdw>
          </a:effectLst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21497583-D15C-4F85-B8E5-EB243F568392}" type="datetimeFigureOut">
              <a:rPr lang="cs-CZ" smtClean="0"/>
              <a:t>2.9.2013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4380072" y="6407944"/>
            <a:ext cx="2350681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52997690-6152-460A-8EB5-FE76901AD2B5}" type="slidenum">
              <a:rPr lang="cs-CZ" smtClean="0"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" y="4865122"/>
            <a:ext cx="8075432" cy="562672"/>
          </a:xfrm>
          <a:noFill/>
        </p:spPr>
        <p:txBody>
          <a:bodyPr anchor="t">
            <a:sp3d prstMaterial="softEdge"/>
          </a:bodyPr>
          <a:lstStyle>
            <a:lvl1pPr marR="0" algn="r">
              <a:buNone/>
              <a:defRPr sz="3000" b="0">
                <a:solidFill>
                  <a:schemeClr val="accent1"/>
                </a:solidFill>
                <a:effectLst>
                  <a:outerShdw blurRad="50800" dist="25000" dir="5400000" algn="t" rotWithShape="0">
                    <a:prstClr val="black">
                      <a:alpha val="45000"/>
                    </a:prst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499273" y="5944936"/>
            <a:ext cx="4940624" cy="921076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7485" h="337">
                <a:moveTo>
                  <a:pt x="0" y="2"/>
                </a:moveTo>
                <a:lnTo>
                  <a:pt x="7485" y="337"/>
                </a:lnTo>
                <a:lnTo>
                  <a:pt x="5558" y="337"/>
                </a:lnTo>
                <a:lnTo>
                  <a:pt x="1" y="0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9" name="Volný tvar 8"/>
          <p:cNvSpPr>
            <a:spLocks/>
          </p:cNvSpPr>
          <p:nvPr/>
        </p:nvSpPr>
        <p:spPr bwMode="auto">
          <a:xfrm>
            <a:off x="485717" y="5939011"/>
            <a:ext cx="3690451" cy="93345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591" h="588">
                <a:moveTo>
                  <a:pt x="0" y="0"/>
                </a:moveTo>
                <a:lnTo>
                  <a:pt x="5591" y="585"/>
                </a:lnTo>
                <a:lnTo>
                  <a:pt x="4415" y="588"/>
                </a:lnTo>
                <a:lnTo>
                  <a:pt x="12" y="4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0" name="Pravoúhlý trojúhelník 9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2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cxnSp>
        <p:nvCxnSpPr>
          <p:cNvPr id="11" name="Přímá spojnice 10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2" name="Dvojitá šipka 11"/>
          <p:cNvSpPr/>
          <p:nvPr/>
        </p:nvSpPr>
        <p:spPr>
          <a:xfrm>
            <a:off x="8664112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  <p:sp>
        <p:nvSpPr>
          <p:cNvPr id="13" name="Dvojitá šipka 12"/>
          <p:cNvSpPr/>
          <p:nvPr/>
        </p:nvSpPr>
        <p:spPr>
          <a:xfrm>
            <a:off x="8477696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1481329"/>
            <a:ext cx="8229600" cy="4386071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21497583-D15C-4F85-B8E5-EB243F568392}" type="datetimeFigureOut">
              <a:rPr lang="cs-CZ" smtClean="0"/>
              <a:t>2.9.2013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52997690-6152-460A-8EB5-FE76901AD2B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44013" y="274640"/>
            <a:ext cx="1777470" cy="5592761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41"/>
            <a:ext cx="6324600" cy="5592760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21497583-D15C-4F85-B8E5-EB243F568392}" type="datetimeFigureOut">
              <a:rPr lang="cs-CZ" smtClean="0"/>
              <a:t>2.9.2013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52997690-6152-460A-8EB5-FE76901AD2B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Volný tvar 12"/>
          <p:cNvSpPr>
            <a:spLocks/>
          </p:cNvSpPr>
          <p:nvPr/>
        </p:nvSpPr>
        <p:spPr bwMode="auto">
          <a:xfrm>
            <a:off x="499273" y="5944936"/>
            <a:ext cx="4940624" cy="921076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7485" h="337">
                <a:moveTo>
                  <a:pt x="0" y="2"/>
                </a:moveTo>
                <a:lnTo>
                  <a:pt x="7485" y="337"/>
                </a:lnTo>
                <a:lnTo>
                  <a:pt x="5558" y="337"/>
                </a:lnTo>
                <a:lnTo>
                  <a:pt x="1" y="0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2" name="Volný tvar 11"/>
          <p:cNvSpPr>
            <a:spLocks/>
          </p:cNvSpPr>
          <p:nvPr/>
        </p:nvSpPr>
        <p:spPr bwMode="auto">
          <a:xfrm>
            <a:off x="485717" y="5939011"/>
            <a:ext cx="3690451" cy="93345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591" h="588">
                <a:moveTo>
                  <a:pt x="0" y="0"/>
                </a:moveTo>
                <a:lnTo>
                  <a:pt x="5591" y="585"/>
                </a:lnTo>
                <a:lnTo>
                  <a:pt x="4415" y="588"/>
                </a:lnTo>
                <a:lnTo>
                  <a:pt x="12" y="4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4" name="Pravoúhlý trojúhelník 13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13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cxnSp>
        <p:nvCxnSpPr>
          <p:cNvPr id="15" name="Přímá spojnice 14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481328"/>
            <a:ext cx="8229600" cy="4525963"/>
          </a:xfrm>
          <a:prstGeom prst="rect">
            <a:avLst/>
          </a:prstGeom>
        </p:spPr>
        <p:txBody>
          <a:bodyPr vert="horz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6727032" y="6407944"/>
            <a:ext cx="1920240" cy="365760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fld id="{21497583-D15C-4F85-B8E5-EB243F568392}" type="datetimeFigureOut">
              <a:rPr lang="cs-CZ" smtClean="0"/>
              <a:t>2.9.2013</a:t>
            </a:fld>
            <a:endParaRPr lang="cs-CZ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4380072" y="6407944"/>
            <a:ext cx="2350681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8647272" y="6407944"/>
            <a:ext cx="36576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 b="0">
                <a:solidFill>
                  <a:schemeClr val="tx1"/>
                </a:solidFill>
              </a:defRPr>
            </a:lvl1pPr>
            <a:extLst/>
          </a:lstStyle>
          <a:p>
            <a:fld id="{52997690-6152-460A-8EB5-FE76901AD2B5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4100" b="1" kern="1200">
          <a:solidFill>
            <a:schemeClr val="tx2"/>
          </a:solidFill>
          <a:effectLst>
            <a:outerShdw blurRad="31750" dist="25400" dir="5400000" algn="tl" rotWithShape="0">
              <a:srgbClr val="000000">
                <a:alpha val="25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365760" indent="-256032" algn="l" rtl="0" eaLnBrk="1" latinLnBrk="0" hangingPunct="1">
        <a:spcBef>
          <a:spcPts val="400"/>
        </a:spcBef>
        <a:spcAft>
          <a:spcPts val="0"/>
        </a:spcAft>
        <a:buClr>
          <a:schemeClr val="accent1"/>
        </a:buClr>
        <a:buSzPct val="68000"/>
        <a:buFont typeface="Wingdings 3"/>
        <a:buChar char=""/>
        <a:defRPr kumimoji="0"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621792" indent="-228600" algn="l" rtl="0" eaLnBrk="1" latinLnBrk="0" hangingPunct="1">
        <a:spcBef>
          <a:spcPts val="324"/>
        </a:spcBef>
        <a:buClr>
          <a:schemeClr val="accent1"/>
        </a:buClr>
        <a:buFont typeface="Verdana"/>
        <a:buChar char="◦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2pPr>
      <a:lvl3pPr marL="859536" indent="-228600" algn="l" rtl="0" eaLnBrk="1" latinLnBrk="0" hangingPunct="1">
        <a:spcBef>
          <a:spcPts val="350"/>
        </a:spcBef>
        <a:buClr>
          <a:schemeClr val="accent2"/>
        </a:buClr>
        <a:buSzPct val="100000"/>
        <a:buFont typeface="Wingdings 2"/>
        <a:buChar char="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430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6002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8288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0574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2860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1.xml"/><Relationship Id="rId5" Type="http://schemas.microsoft.com/office/2007/relationships/hdphoto" Target="../media/hdphoto2.wdp"/><Relationship Id="rId4" Type="http://schemas.openxmlformats.org/officeDocument/2006/relationships/image" Target="../media/image4.png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4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79429" y="404664"/>
            <a:ext cx="5407025" cy="10461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Zástupný symbol pro obsah 2"/>
          <p:cNvSpPr txBox="1">
            <a:spLocks/>
          </p:cNvSpPr>
          <p:nvPr/>
        </p:nvSpPr>
        <p:spPr>
          <a:xfrm>
            <a:off x="685800" y="1600201"/>
            <a:ext cx="7772400" cy="3733800"/>
          </a:xfrm>
          <a:prstGeom prst="rect">
            <a:avLst/>
          </a:prstGeom>
        </p:spPr>
        <p:txBody>
          <a:bodyPr/>
          <a:lstStyle>
            <a:lvl1pPr marL="365760" indent="-256032" algn="l" rtl="0" eaLnBrk="1" latinLnBrk="0" hangingPunct="1">
              <a:spcBef>
                <a:spcPts val="400"/>
              </a:spcBef>
              <a:spcAft>
                <a:spcPts val="0"/>
              </a:spcAft>
              <a:buClr>
                <a:schemeClr val="accent1"/>
              </a:buClr>
              <a:buSzPct val="68000"/>
              <a:buFont typeface="Wingdings 3"/>
              <a:buChar char=""/>
              <a:defRPr kumimoji="0"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21792" indent="-228600" algn="l" rtl="0" eaLnBrk="1" latinLnBrk="0" hangingPunct="1">
              <a:spcBef>
                <a:spcPts val="324"/>
              </a:spcBef>
              <a:buClr>
                <a:schemeClr val="accent1"/>
              </a:buClr>
              <a:buFont typeface="Verdana"/>
              <a:buChar char="◦"/>
              <a:defRPr kumimoji="0" sz="23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859536" indent="-228600" algn="l" rtl="0" eaLnBrk="1" latinLnBrk="0" hangingPunct="1">
              <a:spcBef>
                <a:spcPts val="350"/>
              </a:spcBef>
              <a:buClr>
                <a:schemeClr val="accent2"/>
              </a:buClr>
              <a:buSzPct val="100000"/>
              <a:buFont typeface="Wingdings 2"/>
              <a:buChar char="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43000" indent="-228600" algn="l" rtl="0" eaLnBrk="1" latinLnBrk="0" hangingPunct="1">
              <a:spcBef>
                <a:spcPts val="350"/>
              </a:spcBef>
              <a:buClr>
                <a:schemeClr val="accent2"/>
              </a:buClr>
              <a:buFont typeface="Wingdings 2"/>
              <a:buChar char=""/>
              <a:defRPr kumimoji="0"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600" indent="-228600" algn="l" rtl="0" eaLnBrk="1" latinLnBrk="0" hangingPunct="1">
              <a:spcBef>
                <a:spcPts val="350"/>
              </a:spcBef>
              <a:buClr>
                <a:schemeClr val="accent2"/>
              </a:buClr>
              <a:buFont typeface="Wingdings 2"/>
              <a:buChar char="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600200" indent="-228600" algn="l" rtl="0" eaLnBrk="1" latinLnBrk="0" hangingPunct="1">
              <a:spcBef>
                <a:spcPts val="350"/>
              </a:spcBef>
              <a:buClr>
                <a:schemeClr val="accent3"/>
              </a:buClr>
              <a:buFont typeface="Wingdings 2"/>
              <a:buChar char="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828800" indent="-228600" algn="l" rtl="0" eaLnBrk="1" latinLnBrk="0" hangingPunct="1">
              <a:spcBef>
                <a:spcPts val="350"/>
              </a:spcBef>
              <a:buClr>
                <a:schemeClr val="accent3"/>
              </a:buClr>
              <a:buFont typeface="Wingdings 2"/>
              <a:buChar char="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057400" indent="-228600" algn="l" rtl="0" eaLnBrk="1" latinLnBrk="0" hangingPunct="1">
              <a:spcBef>
                <a:spcPts val="350"/>
              </a:spcBef>
              <a:buClr>
                <a:schemeClr val="accent3"/>
              </a:buClr>
              <a:buFont typeface="Wingdings 2"/>
              <a:buChar char="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286000" indent="-228600" algn="l" rtl="0" eaLnBrk="1" latinLnBrk="0" hangingPunct="1">
              <a:spcBef>
                <a:spcPts val="350"/>
              </a:spcBef>
              <a:buClr>
                <a:schemeClr val="accent3"/>
              </a:buClr>
              <a:buFont typeface="Wingdings 2"/>
              <a:buChar char=""/>
              <a:defRPr kumimoji="0"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  <a:extLst/>
          </a:lstStyle>
          <a:p>
            <a:r>
              <a:rPr lang="cs-CZ" dirty="0" smtClean="0"/>
              <a:t>Základní škola  a mateřská škola, Svoboda nad Úpou, okres Trutnov</a:t>
            </a:r>
          </a:p>
          <a:p>
            <a:r>
              <a:rPr lang="cs-CZ" dirty="0" smtClean="0"/>
              <a:t>Bc. Lucie Ševčíková</a:t>
            </a:r>
          </a:p>
          <a:p>
            <a:r>
              <a:rPr lang="cs-CZ" dirty="0" smtClean="0"/>
              <a:t>VY_22_INOVACE_2.2.2 AJ8,9g_12</a:t>
            </a:r>
          </a:p>
          <a:p>
            <a:r>
              <a:rPr lang="cs-CZ" dirty="0" smtClean="0"/>
              <a:t>Téma:  britská a americká angličtina</a:t>
            </a:r>
          </a:p>
          <a:p>
            <a:r>
              <a:rPr lang="cs-CZ" dirty="0" smtClean="0"/>
              <a:t>28.1.2013</a:t>
            </a:r>
          </a:p>
          <a:p>
            <a:r>
              <a:rPr lang="cs-CZ" dirty="0" smtClean="0"/>
              <a:t>8. a 9. ročník</a:t>
            </a:r>
          </a:p>
          <a:p>
            <a:r>
              <a:rPr lang="cs-CZ" b="1" dirty="0" smtClean="0"/>
              <a:t>Číslo projektu : </a:t>
            </a:r>
            <a:r>
              <a:rPr lang="cs-CZ" dirty="0" smtClean="0"/>
              <a:t>CZ.1.07/1.4.00/21.3068 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26346819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539553" y="980728"/>
            <a:ext cx="7632848" cy="31085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cs-CZ" sz="2800" dirty="0" smtClean="0"/>
              <a:t>Anotace:</a:t>
            </a:r>
          </a:p>
          <a:p>
            <a:pPr algn="just"/>
            <a:r>
              <a:rPr lang="cs-CZ" sz="2800" dirty="0" smtClean="0"/>
              <a:t>Tento digitální učební materiál  je určen k pochopení a naučení rozdílů mezi britskou a americkou angličtinou v oblasti výslovnosti, pravopisu, gramatiky i slovní zásoby. Materiál je určen pro žáky 8. a 9. ročníku.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228933771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8" name="Picture 4" descr="C:\Users\pc\AppData\Local\Microsoft\Windows\Temporary Internet Files\Content.IE5\AJBGCKLO\MP900400797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rightnessContrast bright="20000" contras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5400000">
            <a:off x="4042276" y="746998"/>
            <a:ext cx="5083938" cy="388047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pc\AppData\Local\Microsoft\Windows\Temporary Internet Files\Content.IE5\7ZKQKJEN\MP900400756[1].jpg"/>
          <p:cNvPicPr>
            <a:picLocks noChangeAspect="1" noChangeArrowheads="1"/>
          </p:cNvPicPr>
          <p:nvPr/>
        </p:nvPicPr>
        <p:blipFill>
          <a:blip r:embed="rId4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brightnessContrast bright="40000" contras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1897" y="116633"/>
            <a:ext cx="3816424" cy="51125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11560" y="5768534"/>
            <a:ext cx="7772400" cy="1089466"/>
          </a:xfrm>
        </p:spPr>
        <p:txBody>
          <a:bodyPr>
            <a:normAutofit fontScale="90000"/>
          </a:bodyPr>
          <a:lstStyle/>
          <a:p>
            <a:pPr algn="ctr"/>
            <a:r>
              <a:rPr lang="cs-CZ" dirty="0" err="1" smtClean="0">
                <a:solidFill>
                  <a:schemeClr val="bg1"/>
                </a:solidFill>
              </a:rPr>
              <a:t>American</a:t>
            </a:r>
            <a:r>
              <a:rPr lang="cs-CZ" dirty="0" smtClean="0">
                <a:solidFill>
                  <a:schemeClr val="bg1"/>
                </a:solidFill>
              </a:rPr>
              <a:t> vs. </a:t>
            </a:r>
            <a:r>
              <a:rPr lang="cs-CZ" dirty="0" err="1" smtClean="0">
                <a:solidFill>
                  <a:schemeClr val="bg1"/>
                </a:solidFill>
              </a:rPr>
              <a:t>British</a:t>
            </a:r>
            <a:r>
              <a:rPr lang="cs-CZ" dirty="0" smtClean="0">
                <a:solidFill>
                  <a:schemeClr val="bg1"/>
                </a:solidFill>
              </a:rPr>
              <a:t> </a:t>
            </a:r>
            <a:br>
              <a:rPr lang="cs-CZ" dirty="0" smtClean="0">
                <a:solidFill>
                  <a:schemeClr val="bg1"/>
                </a:solidFill>
              </a:rPr>
            </a:br>
            <a:r>
              <a:rPr lang="cs-CZ" dirty="0" err="1" smtClean="0">
                <a:solidFill>
                  <a:schemeClr val="bg1"/>
                </a:solidFill>
              </a:rPr>
              <a:t>English</a:t>
            </a:r>
            <a:endParaRPr lang="cs-CZ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6070157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5400" dirty="0" err="1" smtClean="0"/>
              <a:t>Pronunciation</a:t>
            </a:r>
            <a:endParaRPr lang="cs-CZ" sz="5400" dirty="0" smtClean="0"/>
          </a:p>
          <a:p>
            <a:r>
              <a:rPr lang="cs-CZ" sz="5400" dirty="0" err="1" smtClean="0"/>
              <a:t>Spelling</a:t>
            </a:r>
            <a:endParaRPr lang="cs-CZ" sz="5400" dirty="0" smtClean="0"/>
          </a:p>
          <a:p>
            <a:r>
              <a:rPr lang="cs-CZ" sz="5400" dirty="0" err="1" smtClean="0"/>
              <a:t>Vocabulary</a:t>
            </a:r>
            <a:endParaRPr lang="cs-CZ" sz="5400" dirty="0"/>
          </a:p>
          <a:p>
            <a:r>
              <a:rPr lang="cs-CZ" sz="5400" dirty="0" err="1" smtClean="0"/>
              <a:t>Grammar</a:t>
            </a:r>
            <a:endParaRPr lang="cs-CZ" sz="5400" dirty="0"/>
          </a:p>
          <a:p>
            <a:pPr marL="109728" indent="0">
              <a:buNone/>
            </a:pPr>
            <a:endParaRPr lang="cs-CZ" sz="5400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>
            <a:normAutofit/>
          </a:bodyPr>
          <a:lstStyle/>
          <a:p>
            <a:pPr algn="ctr"/>
            <a:r>
              <a:rPr lang="cs-CZ" dirty="0" err="1" smtClean="0"/>
              <a:t>Differences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66627847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3">
            <a:schemeClr val="lt1"/>
          </a:lnRef>
          <a:fillRef idx="1">
            <a:schemeClr val="accent4"/>
          </a:fillRef>
          <a:effectRef idx="1">
            <a:schemeClr val="accent4"/>
          </a:effectRef>
          <a:fontRef idx="minor">
            <a:schemeClr val="lt1"/>
          </a:fontRef>
        </p:style>
        <p:txBody>
          <a:bodyPr/>
          <a:lstStyle/>
          <a:p>
            <a:pPr algn="ctr"/>
            <a:r>
              <a:rPr lang="cs-CZ" dirty="0" err="1" smtClean="0"/>
              <a:t>Pronunciation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ctr"/>
            <a:r>
              <a:rPr lang="cs-CZ" b="1" dirty="0" err="1" smtClean="0">
                <a:solidFill>
                  <a:srgbClr val="002060"/>
                </a:solidFill>
              </a:rPr>
              <a:t>British</a:t>
            </a:r>
            <a:r>
              <a:rPr lang="cs-CZ" b="1" dirty="0" smtClean="0">
                <a:solidFill>
                  <a:srgbClr val="002060"/>
                </a:solidFill>
              </a:rPr>
              <a:t> </a:t>
            </a:r>
            <a:r>
              <a:rPr lang="cs-CZ" b="1" dirty="0" err="1" smtClean="0">
                <a:solidFill>
                  <a:srgbClr val="002060"/>
                </a:solidFill>
              </a:rPr>
              <a:t>English</a:t>
            </a:r>
            <a:endParaRPr lang="cs-CZ" b="1" dirty="0">
              <a:solidFill>
                <a:srgbClr val="002060"/>
              </a:solidFill>
            </a:endParaRP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/>
        <p:txBody>
          <a:bodyPr/>
          <a:lstStyle/>
          <a:p>
            <a:pPr algn="ctr"/>
            <a:r>
              <a:rPr lang="cs-CZ" b="1" dirty="0" err="1" smtClean="0">
                <a:solidFill>
                  <a:srgbClr val="002060"/>
                </a:solidFill>
              </a:rPr>
              <a:t>American</a:t>
            </a:r>
            <a:r>
              <a:rPr lang="cs-CZ" b="1" dirty="0" smtClean="0">
                <a:solidFill>
                  <a:srgbClr val="002060"/>
                </a:solidFill>
              </a:rPr>
              <a:t> </a:t>
            </a:r>
            <a:r>
              <a:rPr lang="cs-CZ" b="1" dirty="0" err="1" smtClean="0">
                <a:solidFill>
                  <a:srgbClr val="002060"/>
                </a:solidFill>
              </a:rPr>
              <a:t>English</a:t>
            </a:r>
            <a:endParaRPr lang="cs-CZ" b="1" dirty="0">
              <a:solidFill>
                <a:srgbClr val="002060"/>
              </a:solidFill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/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r>
              <a:rPr lang="cs-CZ" b="1" dirty="0" smtClean="0">
                <a:solidFill>
                  <a:srgbClr val="00B050"/>
                </a:solidFill>
              </a:rPr>
              <a:t>Hláska r</a:t>
            </a:r>
            <a:r>
              <a:rPr lang="cs-CZ" dirty="0" smtClean="0"/>
              <a:t> se vypouští</a:t>
            </a:r>
          </a:p>
          <a:p>
            <a:pPr marL="109728" indent="0">
              <a:buNone/>
            </a:pPr>
            <a:r>
              <a:rPr lang="cs-CZ" b="1" dirty="0" smtClean="0">
                <a:solidFill>
                  <a:srgbClr val="FF0000"/>
                </a:solidFill>
              </a:rPr>
              <a:t>   CAR      [</a:t>
            </a:r>
            <a:r>
              <a:rPr lang="cs-CZ" b="1" dirty="0" err="1" smtClean="0">
                <a:solidFill>
                  <a:srgbClr val="FF0000"/>
                </a:solidFill>
              </a:rPr>
              <a:t>kɑ</a:t>
            </a:r>
            <a:r>
              <a:rPr lang="cs-CZ" b="1" dirty="0" smtClean="0">
                <a:solidFill>
                  <a:srgbClr val="FF0000"/>
                </a:solidFill>
              </a:rPr>
              <a:t>:]</a:t>
            </a:r>
          </a:p>
          <a:p>
            <a:r>
              <a:rPr lang="cs-CZ" b="1" dirty="0" smtClean="0">
                <a:solidFill>
                  <a:srgbClr val="00B050"/>
                </a:solidFill>
              </a:rPr>
              <a:t>Hláska t</a:t>
            </a:r>
            <a:r>
              <a:rPr lang="cs-CZ" b="1" dirty="0" smtClean="0">
                <a:solidFill>
                  <a:srgbClr val="FF0000"/>
                </a:solidFill>
              </a:rPr>
              <a:t> </a:t>
            </a:r>
            <a:r>
              <a:rPr lang="cs-CZ" dirty="0" smtClean="0"/>
              <a:t>se vyslovuje uprostřed slova jako</a:t>
            </a:r>
            <a:r>
              <a:rPr lang="cs-CZ" b="1" dirty="0" smtClean="0">
                <a:solidFill>
                  <a:srgbClr val="FF0000"/>
                </a:solidFill>
              </a:rPr>
              <a:t> t</a:t>
            </a:r>
          </a:p>
          <a:p>
            <a:pPr marL="109728" indent="0">
              <a:buNone/>
            </a:pPr>
            <a:r>
              <a:rPr lang="cs-CZ" b="1" dirty="0">
                <a:solidFill>
                  <a:srgbClr val="FF0000"/>
                </a:solidFill>
              </a:rPr>
              <a:t> </a:t>
            </a:r>
            <a:r>
              <a:rPr lang="cs-CZ" b="1" dirty="0" smtClean="0">
                <a:solidFill>
                  <a:srgbClr val="FF0000"/>
                </a:solidFill>
              </a:rPr>
              <a:t>  CITY       [</a:t>
            </a:r>
            <a:r>
              <a:rPr lang="cs-CZ" b="1" dirty="0" err="1" smtClean="0">
                <a:solidFill>
                  <a:srgbClr val="FF0000"/>
                </a:solidFill>
              </a:rPr>
              <a:t>sɪty</a:t>
            </a:r>
            <a:r>
              <a:rPr lang="cs-CZ" b="1" dirty="0" smtClean="0">
                <a:solidFill>
                  <a:srgbClr val="FF0000"/>
                </a:solidFill>
              </a:rPr>
              <a:t>]</a:t>
            </a:r>
          </a:p>
          <a:p>
            <a:r>
              <a:rPr lang="cs-CZ" dirty="0" smtClean="0"/>
              <a:t>Krátké</a:t>
            </a:r>
            <a:r>
              <a:rPr lang="cs-CZ" b="1" dirty="0" smtClean="0">
                <a:solidFill>
                  <a:srgbClr val="00B050"/>
                </a:solidFill>
              </a:rPr>
              <a:t> o</a:t>
            </a:r>
          </a:p>
          <a:p>
            <a:pPr marL="109728" indent="0">
              <a:buNone/>
            </a:pPr>
            <a:r>
              <a:rPr lang="cs-CZ" b="1" dirty="0" smtClean="0">
                <a:solidFill>
                  <a:srgbClr val="FF0000"/>
                </a:solidFill>
              </a:rPr>
              <a:t>  BOOTLE</a:t>
            </a:r>
            <a:r>
              <a:rPr lang="cs-CZ" b="1" dirty="0" smtClean="0">
                <a:solidFill>
                  <a:srgbClr val="00B050"/>
                </a:solidFill>
              </a:rPr>
              <a:t>  </a:t>
            </a:r>
            <a:r>
              <a:rPr lang="cs-CZ" b="1" dirty="0" smtClean="0">
                <a:solidFill>
                  <a:srgbClr val="FF0000"/>
                </a:solidFill>
              </a:rPr>
              <a:t>[</a:t>
            </a:r>
            <a:r>
              <a:rPr lang="cs-CZ" b="1" dirty="0" err="1" smtClean="0">
                <a:solidFill>
                  <a:srgbClr val="FF0000"/>
                </a:solidFill>
              </a:rPr>
              <a:t>botl</a:t>
            </a:r>
            <a:r>
              <a:rPr lang="cs-CZ" b="1" dirty="0" smtClean="0">
                <a:solidFill>
                  <a:srgbClr val="FF0000"/>
                </a:solidFill>
              </a:rPr>
              <a:t>]</a:t>
            </a:r>
          </a:p>
          <a:p>
            <a:r>
              <a:rPr lang="cs-CZ" b="1" dirty="0" smtClean="0">
                <a:solidFill>
                  <a:srgbClr val="00B050"/>
                </a:solidFill>
              </a:rPr>
              <a:t>[</a:t>
            </a:r>
            <a:r>
              <a:rPr lang="cs-CZ" b="1" dirty="0" err="1" smtClean="0">
                <a:solidFill>
                  <a:srgbClr val="00B050"/>
                </a:solidFill>
              </a:rPr>
              <a:t>nju</a:t>
            </a:r>
            <a:r>
              <a:rPr lang="cs-CZ" b="1" dirty="0" smtClean="0">
                <a:solidFill>
                  <a:srgbClr val="00B050"/>
                </a:solidFill>
              </a:rPr>
              <a:t>:] [</a:t>
            </a:r>
            <a:r>
              <a:rPr lang="cs-CZ" b="1" dirty="0" err="1" smtClean="0">
                <a:solidFill>
                  <a:srgbClr val="00B050"/>
                </a:solidFill>
              </a:rPr>
              <a:t>tju</a:t>
            </a:r>
            <a:r>
              <a:rPr lang="cs-CZ" b="1" dirty="0" smtClean="0">
                <a:solidFill>
                  <a:srgbClr val="00B050"/>
                </a:solidFill>
              </a:rPr>
              <a:t>:] [</a:t>
            </a:r>
            <a:r>
              <a:rPr lang="cs-CZ" b="1" dirty="0" err="1" smtClean="0">
                <a:solidFill>
                  <a:srgbClr val="00B050"/>
                </a:solidFill>
              </a:rPr>
              <a:t>dju</a:t>
            </a:r>
            <a:r>
              <a:rPr lang="cs-CZ" b="1" dirty="0" smtClean="0">
                <a:solidFill>
                  <a:srgbClr val="00B050"/>
                </a:solidFill>
              </a:rPr>
              <a:t>:] [</a:t>
            </a:r>
            <a:r>
              <a:rPr lang="cs-CZ" b="1" dirty="0" err="1" smtClean="0">
                <a:solidFill>
                  <a:srgbClr val="00B050"/>
                </a:solidFill>
              </a:rPr>
              <a:t>sju</a:t>
            </a:r>
            <a:r>
              <a:rPr lang="cs-CZ" b="1" dirty="0" smtClean="0">
                <a:solidFill>
                  <a:srgbClr val="00B050"/>
                </a:solidFill>
              </a:rPr>
              <a:t>:]</a:t>
            </a:r>
          </a:p>
          <a:p>
            <a:pPr marL="109728" indent="0">
              <a:buNone/>
            </a:pPr>
            <a:r>
              <a:rPr lang="cs-CZ" b="1" dirty="0" smtClean="0">
                <a:solidFill>
                  <a:srgbClr val="FF0000"/>
                </a:solidFill>
              </a:rPr>
              <a:t>  </a:t>
            </a:r>
            <a:r>
              <a:rPr lang="cs-CZ" b="1" dirty="0" err="1" smtClean="0">
                <a:solidFill>
                  <a:srgbClr val="FF0000"/>
                </a:solidFill>
              </a:rPr>
              <a:t>Tuesday</a:t>
            </a:r>
            <a:r>
              <a:rPr lang="cs-CZ" b="1" dirty="0" smtClean="0">
                <a:solidFill>
                  <a:srgbClr val="FF0000"/>
                </a:solidFill>
              </a:rPr>
              <a:t> </a:t>
            </a:r>
            <a:r>
              <a:rPr lang="cs-CZ" b="1" dirty="0">
                <a:solidFill>
                  <a:srgbClr val="FF0000"/>
                </a:solidFill>
              </a:rPr>
              <a:t>[</a:t>
            </a:r>
            <a:r>
              <a:rPr lang="cs-CZ" b="1" dirty="0" err="1" smtClean="0">
                <a:solidFill>
                  <a:srgbClr val="FF0000"/>
                </a:solidFill>
              </a:rPr>
              <a:t>tju:zdeɪ</a:t>
            </a:r>
            <a:r>
              <a:rPr lang="cs-CZ" b="1" dirty="0" smtClean="0">
                <a:solidFill>
                  <a:srgbClr val="FF0000"/>
                </a:solidFill>
              </a:rPr>
              <a:t>] </a:t>
            </a:r>
            <a:endParaRPr lang="cs-CZ" b="1" dirty="0">
              <a:solidFill>
                <a:srgbClr val="FF0000"/>
              </a:solidFill>
            </a:endParaRPr>
          </a:p>
          <a:p>
            <a:pPr marL="109728" indent="0">
              <a:buNone/>
            </a:pPr>
            <a:endParaRPr lang="cs-CZ" b="1" dirty="0">
              <a:solidFill>
                <a:srgbClr val="FF0000"/>
              </a:solidFill>
            </a:endParaRPr>
          </a:p>
          <a:p>
            <a:pPr marL="109728" indent="0">
              <a:buNone/>
            </a:pPr>
            <a:endParaRPr lang="cs-CZ" b="1" dirty="0">
              <a:solidFill>
                <a:srgbClr val="FF0000"/>
              </a:solidFill>
            </a:endParaRPr>
          </a:p>
          <a:p>
            <a:pPr marL="109728" indent="0">
              <a:buNone/>
            </a:pPr>
            <a:endParaRPr lang="cs-CZ" b="1" dirty="0">
              <a:solidFill>
                <a:srgbClr val="FF0000"/>
              </a:solidFill>
            </a:endParaRPr>
          </a:p>
          <a:p>
            <a:pPr marL="109728" indent="0">
              <a:buNone/>
            </a:pPr>
            <a:endParaRPr lang="cs-CZ" b="1" dirty="0" smtClean="0">
              <a:solidFill>
                <a:srgbClr val="FF0000"/>
              </a:solidFill>
            </a:endParaRPr>
          </a:p>
          <a:p>
            <a:pPr marL="109728" indent="0">
              <a:buNone/>
            </a:pPr>
            <a:endParaRPr lang="cs-CZ" b="1" dirty="0" smtClean="0">
              <a:solidFill>
                <a:srgbClr val="00B050"/>
              </a:solidFill>
            </a:endParaRPr>
          </a:p>
          <a:p>
            <a:endParaRPr lang="cs-CZ" b="1" dirty="0">
              <a:solidFill>
                <a:srgbClr val="FF0000"/>
              </a:solidFill>
            </a:endParaRPr>
          </a:p>
          <a:p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283968" y="1444294"/>
            <a:ext cx="4860031" cy="3941763"/>
          </a:xfrm>
        </p:spPr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  <p:txBody>
          <a:bodyPr>
            <a:noAutofit/>
          </a:bodyPr>
          <a:lstStyle/>
          <a:p>
            <a:r>
              <a:rPr lang="cs-CZ" sz="2700" b="1" dirty="0" smtClean="0">
                <a:solidFill>
                  <a:srgbClr val="00B050"/>
                </a:solidFill>
              </a:rPr>
              <a:t>Hláska r</a:t>
            </a:r>
            <a:r>
              <a:rPr lang="cs-CZ" sz="2700" dirty="0" smtClean="0"/>
              <a:t> je jasně slyšet</a:t>
            </a:r>
          </a:p>
          <a:p>
            <a:pPr marL="109728" indent="0">
              <a:buNone/>
            </a:pPr>
            <a:r>
              <a:rPr lang="cs-CZ" sz="2700" b="1" dirty="0" smtClean="0">
                <a:solidFill>
                  <a:srgbClr val="FF0000"/>
                </a:solidFill>
              </a:rPr>
              <a:t>   [</a:t>
            </a:r>
            <a:r>
              <a:rPr lang="cs-CZ" sz="2700" b="1" dirty="0" err="1">
                <a:solidFill>
                  <a:srgbClr val="FF0000"/>
                </a:solidFill>
              </a:rPr>
              <a:t>kɑ:ʳ</a:t>
            </a:r>
            <a:r>
              <a:rPr lang="cs-CZ" sz="2700" b="1" dirty="0" smtClean="0">
                <a:solidFill>
                  <a:srgbClr val="FF0000"/>
                </a:solidFill>
              </a:rPr>
              <a:t>]</a:t>
            </a:r>
            <a:endParaRPr lang="cs-CZ" sz="2700" dirty="0" smtClean="0"/>
          </a:p>
          <a:p>
            <a:r>
              <a:rPr lang="cs-CZ" sz="2700" b="1" dirty="0" smtClean="0">
                <a:solidFill>
                  <a:srgbClr val="00B050"/>
                </a:solidFill>
              </a:rPr>
              <a:t>Hláska t</a:t>
            </a:r>
            <a:r>
              <a:rPr lang="cs-CZ" sz="2700" dirty="0" smtClean="0"/>
              <a:t> se vyslovuje uprostřed slova jako </a:t>
            </a:r>
            <a:r>
              <a:rPr lang="cs-CZ" sz="2700" b="1" dirty="0" smtClean="0">
                <a:solidFill>
                  <a:srgbClr val="FF0000"/>
                </a:solidFill>
              </a:rPr>
              <a:t>d</a:t>
            </a:r>
          </a:p>
          <a:p>
            <a:pPr marL="109728" indent="0">
              <a:buNone/>
            </a:pPr>
            <a:r>
              <a:rPr lang="cs-CZ" sz="2700" b="1" dirty="0" smtClean="0">
                <a:solidFill>
                  <a:srgbClr val="FF0000"/>
                </a:solidFill>
              </a:rPr>
              <a:t>   [</a:t>
            </a:r>
            <a:r>
              <a:rPr lang="cs-CZ" sz="2700" b="1" dirty="0" err="1">
                <a:solidFill>
                  <a:srgbClr val="FF0000"/>
                </a:solidFill>
              </a:rPr>
              <a:t>sɪdy</a:t>
            </a:r>
            <a:r>
              <a:rPr lang="cs-CZ" sz="2700" b="1" dirty="0" smtClean="0">
                <a:solidFill>
                  <a:srgbClr val="FF0000"/>
                </a:solidFill>
              </a:rPr>
              <a:t>]</a:t>
            </a:r>
            <a:endParaRPr lang="cs-CZ" sz="2700" b="1" dirty="0">
              <a:solidFill>
                <a:srgbClr val="FF0000"/>
              </a:solidFill>
            </a:endParaRPr>
          </a:p>
          <a:p>
            <a:r>
              <a:rPr lang="cs-CZ" sz="2700" dirty="0" smtClean="0"/>
              <a:t>Americké </a:t>
            </a:r>
            <a:r>
              <a:rPr lang="cs-CZ" sz="2700" b="1" dirty="0" smtClean="0">
                <a:solidFill>
                  <a:srgbClr val="00B050"/>
                </a:solidFill>
              </a:rPr>
              <a:t>o</a:t>
            </a:r>
            <a:r>
              <a:rPr lang="cs-CZ" sz="2700" dirty="0" smtClean="0"/>
              <a:t> je otevřenější</a:t>
            </a:r>
            <a:r>
              <a:rPr lang="cs-CZ" sz="2700" b="1" dirty="0" smtClean="0">
                <a:solidFill>
                  <a:srgbClr val="FF0000"/>
                </a:solidFill>
              </a:rPr>
              <a:t>  </a:t>
            </a:r>
          </a:p>
          <a:p>
            <a:pPr marL="109728" indent="0">
              <a:buNone/>
            </a:pPr>
            <a:r>
              <a:rPr lang="cs-CZ" sz="2700" b="1" dirty="0" smtClean="0">
                <a:solidFill>
                  <a:srgbClr val="FF0000"/>
                </a:solidFill>
              </a:rPr>
              <a:t>  [</a:t>
            </a:r>
            <a:r>
              <a:rPr lang="cs-CZ" sz="2700" b="1" dirty="0" err="1" smtClean="0">
                <a:solidFill>
                  <a:srgbClr val="FF0000"/>
                </a:solidFill>
              </a:rPr>
              <a:t>bɑtl</a:t>
            </a:r>
            <a:r>
              <a:rPr lang="cs-CZ" sz="2700" b="1" dirty="0" smtClean="0">
                <a:solidFill>
                  <a:srgbClr val="FF0000"/>
                </a:solidFill>
              </a:rPr>
              <a:t>]</a:t>
            </a:r>
            <a:endParaRPr lang="cs-CZ" sz="2700" b="1" dirty="0" smtClean="0">
              <a:solidFill>
                <a:srgbClr val="00B050"/>
              </a:solidFill>
            </a:endParaRPr>
          </a:p>
          <a:p>
            <a:r>
              <a:rPr lang="cs-CZ" sz="2700" b="1" dirty="0" smtClean="0">
                <a:solidFill>
                  <a:srgbClr val="00B050"/>
                </a:solidFill>
              </a:rPr>
              <a:t>[nu</a:t>
            </a:r>
            <a:r>
              <a:rPr lang="cs-CZ" sz="2700" b="1" dirty="0">
                <a:solidFill>
                  <a:srgbClr val="00B050"/>
                </a:solidFill>
              </a:rPr>
              <a:t>:] [</a:t>
            </a:r>
            <a:r>
              <a:rPr lang="cs-CZ" sz="2700" b="1" dirty="0" smtClean="0">
                <a:solidFill>
                  <a:srgbClr val="00B050"/>
                </a:solidFill>
              </a:rPr>
              <a:t>tu</a:t>
            </a:r>
            <a:r>
              <a:rPr lang="cs-CZ" sz="2700" b="1" dirty="0">
                <a:solidFill>
                  <a:srgbClr val="00B050"/>
                </a:solidFill>
              </a:rPr>
              <a:t>:] [</a:t>
            </a:r>
            <a:r>
              <a:rPr lang="cs-CZ" sz="2700" b="1" dirty="0" err="1" smtClean="0">
                <a:solidFill>
                  <a:srgbClr val="00B050"/>
                </a:solidFill>
              </a:rPr>
              <a:t>du</a:t>
            </a:r>
            <a:r>
              <a:rPr lang="cs-CZ" sz="2700" b="1" dirty="0">
                <a:solidFill>
                  <a:srgbClr val="00B050"/>
                </a:solidFill>
              </a:rPr>
              <a:t>:] [</a:t>
            </a:r>
            <a:r>
              <a:rPr lang="cs-CZ" sz="2700" b="1" dirty="0" err="1" smtClean="0">
                <a:solidFill>
                  <a:srgbClr val="00B050"/>
                </a:solidFill>
              </a:rPr>
              <a:t>su</a:t>
            </a:r>
            <a:r>
              <a:rPr lang="cs-CZ" sz="2700" b="1" dirty="0">
                <a:solidFill>
                  <a:srgbClr val="00B050"/>
                </a:solidFill>
              </a:rPr>
              <a:t>:]</a:t>
            </a:r>
          </a:p>
          <a:p>
            <a:pPr marL="109728" indent="0">
              <a:buNone/>
            </a:pPr>
            <a:r>
              <a:rPr lang="cs-CZ" sz="2700" b="1" dirty="0" smtClean="0">
                <a:solidFill>
                  <a:srgbClr val="FF0000"/>
                </a:solidFill>
              </a:rPr>
              <a:t>   [</a:t>
            </a:r>
            <a:r>
              <a:rPr lang="cs-CZ" sz="2700" b="1" dirty="0" err="1" smtClean="0">
                <a:solidFill>
                  <a:srgbClr val="FF0000"/>
                </a:solidFill>
              </a:rPr>
              <a:t>tu:zde</a:t>
            </a:r>
            <a:r>
              <a:rPr lang="cs-CZ" sz="2700" b="1" dirty="0" err="1">
                <a:solidFill>
                  <a:srgbClr val="FF0000"/>
                </a:solidFill>
              </a:rPr>
              <a:t>ɪ</a:t>
            </a:r>
            <a:r>
              <a:rPr lang="cs-CZ" sz="2700" b="1" dirty="0" smtClean="0">
                <a:solidFill>
                  <a:srgbClr val="FF0000"/>
                </a:solidFill>
              </a:rPr>
              <a:t>]</a:t>
            </a:r>
            <a:endParaRPr lang="cs-CZ" sz="27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4715370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1" dur="500" fill="hold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2" dur="500" fill="hold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7" dur="500" fill="hold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8" dur="500" fill="hold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1" dur="500" fill="hold"/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2" dur="500" fill="hold"/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7" dur="500" fill="hold"/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8" dur="500" fill="hold"/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1" dur="500" fill="hold"/>
                                        <p:tgtEl>
                                          <p:spTgt spid="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2" dur="500" fill="hold"/>
                                        <p:tgtEl>
                                          <p:spTgt spid="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>
            <a:normAutofit/>
          </a:bodyPr>
          <a:lstStyle/>
          <a:p>
            <a:pPr algn="ctr"/>
            <a:r>
              <a:rPr lang="cs-CZ" dirty="0" err="1" smtClean="0"/>
              <a:t>Pronunciation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ctr"/>
            <a:r>
              <a:rPr lang="cs-CZ" b="1" dirty="0" err="1" smtClean="0">
                <a:solidFill>
                  <a:srgbClr val="002060"/>
                </a:solidFill>
              </a:rPr>
              <a:t>British</a:t>
            </a:r>
            <a:r>
              <a:rPr lang="cs-CZ" b="1" dirty="0" smtClean="0">
                <a:solidFill>
                  <a:srgbClr val="002060"/>
                </a:solidFill>
              </a:rPr>
              <a:t> </a:t>
            </a:r>
            <a:r>
              <a:rPr lang="cs-CZ" b="1" dirty="0" err="1" smtClean="0">
                <a:solidFill>
                  <a:srgbClr val="002060"/>
                </a:solidFill>
              </a:rPr>
              <a:t>English</a:t>
            </a:r>
            <a:endParaRPr lang="cs-CZ" b="1" dirty="0">
              <a:solidFill>
                <a:srgbClr val="002060"/>
              </a:solidFill>
            </a:endParaRP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/>
        <p:txBody>
          <a:bodyPr/>
          <a:lstStyle/>
          <a:p>
            <a:pPr algn="ctr"/>
            <a:r>
              <a:rPr lang="cs-CZ" b="1" dirty="0" err="1" smtClean="0">
                <a:solidFill>
                  <a:srgbClr val="002060"/>
                </a:solidFill>
              </a:rPr>
              <a:t>American</a:t>
            </a:r>
            <a:r>
              <a:rPr lang="cs-CZ" b="1" dirty="0" smtClean="0">
                <a:solidFill>
                  <a:srgbClr val="002060"/>
                </a:solidFill>
              </a:rPr>
              <a:t> </a:t>
            </a:r>
            <a:r>
              <a:rPr lang="cs-CZ" b="1" dirty="0" err="1">
                <a:solidFill>
                  <a:srgbClr val="002060"/>
                </a:solidFill>
              </a:rPr>
              <a:t>E</a:t>
            </a:r>
            <a:r>
              <a:rPr lang="cs-CZ" b="1" dirty="0" err="1" smtClean="0">
                <a:solidFill>
                  <a:srgbClr val="002060"/>
                </a:solidFill>
              </a:rPr>
              <a:t>nglish</a:t>
            </a:r>
            <a:endParaRPr lang="cs-CZ" b="1" dirty="0">
              <a:solidFill>
                <a:srgbClr val="002060"/>
              </a:solidFill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/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  <p:txBody>
          <a:bodyPr/>
          <a:lstStyle/>
          <a:p>
            <a:r>
              <a:rPr lang="cs-CZ" b="1" dirty="0" smtClean="0">
                <a:solidFill>
                  <a:srgbClr val="00B050"/>
                </a:solidFill>
              </a:rPr>
              <a:t>[a:]</a:t>
            </a:r>
            <a:endParaRPr lang="cs-CZ" b="1" dirty="0">
              <a:solidFill>
                <a:srgbClr val="00B050"/>
              </a:solidFill>
            </a:endParaRPr>
          </a:p>
          <a:p>
            <a:pPr marL="109728" indent="0">
              <a:buNone/>
            </a:pPr>
            <a:r>
              <a:rPr lang="cs-CZ" dirty="0" smtClean="0"/>
              <a:t>  DANCE </a:t>
            </a:r>
            <a:r>
              <a:rPr lang="cs-CZ" b="1" dirty="0" smtClean="0">
                <a:solidFill>
                  <a:srgbClr val="FF0000"/>
                </a:solidFill>
              </a:rPr>
              <a:t>[</a:t>
            </a:r>
            <a:r>
              <a:rPr lang="cs-CZ" b="1" dirty="0" err="1" smtClean="0">
                <a:solidFill>
                  <a:srgbClr val="FF0000"/>
                </a:solidFill>
              </a:rPr>
              <a:t>da:ns</a:t>
            </a:r>
            <a:r>
              <a:rPr lang="cs-CZ" b="1" dirty="0" smtClean="0">
                <a:solidFill>
                  <a:srgbClr val="FF0000"/>
                </a:solidFill>
              </a:rPr>
              <a:t>]</a:t>
            </a:r>
          </a:p>
          <a:p>
            <a:r>
              <a:rPr lang="cs-CZ" b="1" dirty="0" smtClean="0">
                <a:solidFill>
                  <a:srgbClr val="00B050"/>
                </a:solidFill>
              </a:rPr>
              <a:t>Přízvuk</a:t>
            </a:r>
          </a:p>
          <a:p>
            <a:pPr marL="109728" indent="0">
              <a:buNone/>
            </a:pPr>
            <a:r>
              <a:rPr lang="cs-CZ" dirty="0" smtClean="0"/>
              <a:t>   ADULT</a:t>
            </a:r>
            <a:r>
              <a:rPr lang="cs-CZ" b="1" dirty="0" smtClean="0">
                <a:solidFill>
                  <a:srgbClr val="00B050"/>
                </a:solidFill>
              </a:rPr>
              <a:t> </a:t>
            </a:r>
            <a:r>
              <a:rPr lang="cs-CZ" b="1" dirty="0" smtClean="0">
                <a:solidFill>
                  <a:srgbClr val="FF0000"/>
                </a:solidFill>
              </a:rPr>
              <a:t>[´</a:t>
            </a:r>
            <a:r>
              <a:rPr lang="cs-CZ" b="1" dirty="0" err="1" smtClean="0">
                <a:solidFill>
                  <a:srgbClr val="FF0000"/>
                </a:solidFill>
              </a:rPr>
              <a:t>ædʌlt</a:t>
            </a:r>
            <a:r>
              <a:rPr lang="cs-CZ" b="1" dirty="0" smtClean="0">
                <a:solidFill>
                  <a:srgbClr val="FF0000"/>
                </a:solidFill>
              </a:rPr>
              <a:t>]</a:t>
            </a:r>
          </a:p>
          <a:p>
            <a:r>
              <a:rPr lang="cs-CZ" b="1" dirty="0" smtClean="0">
                <a:solidFill>
                  <a:srgbClr val="00B050"/>
                </a:solidFill>
              </a:rPr>
              <a:t>Různá výslovnost</a:t>
            </a:r>
          </a:p>
          <a:p>
            <a:pPr marL="109728" indent="0">
              <a:buNone/>
            </a:pPr>
            <a:r>
              <a:rPr lang="cs-CZ" dirty="0" smtClean="0"/>
              <a:t>   VASE</a:t>
            </a:r>
            <a:r>
              <a:rPr lang="cs-CZ" b="1" dirty="0" smtClean="0">
                <a:solidFill>
                  <a:srgbClr val="00B050"/>
                </a:solidFill>
              </a:rPr>
              <a:t>  </a:t>
            </a:r>
            <a:r>
              <a:rPr lang="cs-CZ" b="1" dirty="0" smtClean="0">
                <a:solidFill>
                  <a:srgbClr val="FF0000"/>
                </a:solidFill>
              </a:rPr>
              <a:t>[</a:t>
            </a:r>
            <a:r>
              <a:rPr lang="cs-CZ" b="1" dirty="0" err="1" smtClean="0">
                <a:solidFill>
                  <a:srgbClr val="FF0000"/>
                </a:solidFill>
              </a:rPr>
              <a:t>va:z</a:t>
            </a:r>
            <a:r>
              <a:rPr lang="cs-CZ" b="1" dirty="0" smtClean="0">
                <a:solidFill>
                  <a:srgbClr val="FF0000"/>
                </a:solidFill>
              </a:rPr>
              <a:t>]</a:t>
            </a:r>
            <a:endParaRPr lang="cs-CZ" b="1" dirty="0">
              <a:solidFill>
                <a:srgbClr val="FF0000"/>
              </a:solidFill>
            </a:endParaRPr>
          </a:p>
          <a:p>
            <a:endParaRPr lang="cs-CZ" b="1" dirty="0">
              <a:solidFill>
                <a:srgbClr val="00B050"/>
              </a:solidFill>
            </a:endParaRPr>
          </a:p>
          <a:p>
            <a:pPr marL="109728" indent="0">
              <a:buNone/>
            </a:pPr>
            <a:endParaRPr lang="cs-CZ" b="1" dirty="0">
              <a:solidFill>
                <a:srgbClr val="00B050"/>
              </a:solidFill>
            </a:endParaRPr>
          </a:p>
          <a:p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/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r>
              <a:rPr lang="cs-CZ" sz="2800" b="1" dirty="0" smtClean="0">
                <a:solidFill>
                  <a:srgbClr val="00B050"/>
                </a:solidFill>
              </a:rPr>
              <a:t>[æ]</a:t>
            </a:r>
            <a:endParaRPr lang="cs-CZ" sz="2800" b="1" dirty="0">
              <a:solidFill>
                <a:srgbClr val="00B050"/>
              </a:solidFill>
            </a:endParaRPr>
          </a:p>
          <a:p>
            <a:pPr marL="109728" indent="0">
              <a:buNone/>
            </a:pPr>
            <a:r>
              <a:rPr lang="cs-CZ" sz="2800" b="1" dirty="0" smtClean="0">
                <a:solidFill>
                  <a:srgbClr val="FF0000"/>
                </a:solidFill>
              </a:rPr>
              <a:t>  [</a:t>
            </a:r>
            <a:r>
              <a:rPr lang="cs-CZ" sz="2800" b="1" dirty="0" err="1" smtClean="0">
                <a:solidFill>
                  <a:srgbClr val="FF0000"/>
                </a:solidFill>
              </a:rPr>
              <a:t>dæns</a:t>
            </a:r>
            <a:r>
              <a:rPr lang="cs-CZ" sz="2800" b="1" dirty="0" smtClean="0">
                <a:solidFill>
                  <a:srgbClr val="FF0000"/>
                </a:solidFill>
              </a:rPr>
              <a:t>]</a:t>
            </a:r>
            <a:endParaRPr lang="cs-CZ" sz="2800" b="1" dirty="0">
              <a:solidFill>
                <a:srgbClr val="FF0000"/>
              </a:solidFill>
            </a:endParaRPr>
          </a:p>
          <a:p>
            <a:pPr marL="109728" indent="0">
              <a:buNone/>
            </a:pPr>
            <a:endParaRPr lang="cs-CZ" sz="2800" dirty="0" smtClean="0"/>
          </a:p>
          <a:p>
            <a:pPr marL="109728" indent="0">
              <a:buNone/>
            </a:pPr>
            <a:r>
              <a:rPr lang="cs-CZ" sz="2800" b="1" dirty="0" smtClean="0">
                <a:solidFill>
                  <a:srgbClr val="FF0000"/>
                </a:solidFill>
              </a:rPr>
              <a:t>  [</a:t>
            </a:r>
            <a:r>
              <a:rPr lang="cs-CZ" sz="2800" b="1" dirty="0" err="1" smtClean="0">
                <a:solidFill>
                  <a:srgbClr val="FF0000"/>
                </a:solidFill>
              </a:rPr>
              <a:t>ə´dʌlt</a:t>
            </a:r>
            <a:r>
              <a:rPr lang="cs-CZ" sz="2800" b="1" dirty="0" smtClean="0">
                <a:solidFill>
                  <a:srgbClr val="FF0000"/>
                </a:solidFill>
              </a:rPr>
              <a:t>]</a:t>
            </a:r>
            <a:endParaRPr lang="cs-CZ" sz="2800" b="1" dirty="0">
              <a:solidFill>
                <a:srgbClr val="FF0000"/>
              </a:solidFill>
            </a:endParaRPr>
          </a:p>
          <a:p>
            <a:pPr marL="109728" indent="0">
              <a:buNone/>
            </a:pPr>
            <a:endParaRPr lang="cs-CZ" sz="2800" b="1" dirty="0">
              <a:solidFill>
                <a:srgbClr val="FF0000"/>
              </a:solidFill>
            </a:endParaRPr>
          </a:p>
          <a:p>
            <a:pPr marL="109728" indent="0">
              <a:buNone/>
            </a:pPr>
            <a:r>
              <a:rPr lang="cs-CZ" sz="2800" b="1" dirty="0" smtClean="0">
                <a:solidFill>
                  <a:srgbClr val="FF0000"/>
                </a:solidFill>
              </a:rPr>
              <a:t>  [</a:t>
            </a:r>
            <a:r>
              <a:rPr lang="cs-CZ" sz="2800" b="1" dirty="0" err="1" smtClean="0">
                <a:solidFill>
                  <a:srgbClr val="FF0000"/>
                </a:solidFill>
              </a:rPr>
              <a:t>veiz</a:t>
            </a:r>
            <a:r>
              <a:rPr lang="cs-CZ" sz="2800" b="1" dirty="0" smtClean="0">
                <a:solidFill>
                  <a:srgbClr val="FF0000"/>
                </a:solidFill>
              </a:rPr>
              <a:t>]</a:t>
            </a:r>
            <a:endParaRPr lang="cs-CZ" sz="2800" b="1" dirty="0">
              <a:solidFill>
                <a:srgbClr val="FF0000"/>
              </a:solidFill>
            </a:endParaRPr>
          </a:p>
          <a:p>
            <a:pPr marL="109728" indent="0">
              <a:buNone/>
            </a:pP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306945335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3" dur="500" fill="hold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4" dur="500" fill="hold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>
            <a:normAutofit/>
          </a:bodyPr>
          <a:lstStyle/>
          <a:p>
            <a:pPr algn="ctr"/>
            <a:r>
              <a:rPr lang="cs-CZ" dirty="0" err="1" smtClean="0"/>
              <a:t>Spelling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ctr"/>
            <a:r>
              <a:rPr lang="cs-CZ" b="1" dirty="0" err="1" smtClean="0">
                <a:solidFill>
                  <a:srgbClr val="002060"/>
                </a:solidFill>
              </a:rPr>
              <a:t>British</a:t>
            </a:r>
            <a:r>
              <a:rPr lang="cs-CZ" b="1" dirty="0" smtClean="0">
                <a:solidFill>
                  <a:srgbClr val="002060"/>
                </a:solidFill>
              </a:rPr>
              <a:t> </a:t>
            </a:r>
            <a:r>
              <a:rPr lang="cs-CZ" b="1" dirty="0" err="1" smtClean="0">
                <a:solidFill>
                  <a:srgbClr val="002060"/>
                </a:solidFill>
              </a:rPr>
              <a:t>English</a:t>
            </a:r>
            <a:endParaRPr lang="cs-CZ" b="1" dirty="0">
              <a:solidFill>
                <a:srgbClr val="002060"/>
              </a:solidFill>
            </a:endParaRP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/>
        <p:txBody>
          <a:bodyPr/>
          <a:lstStyle/>
          <a:p>
            <a:pPr algn="ctr"/>
            <a:r>
              <a:rPr lang="cs-CZ" b="1" dirty="0" err="1" smtClean="0">
                <a:solidFill>
                  <a:srgbClr val="002060"/>
                </a:solidFill>
              </a:rPr>
              <a:t>American</a:t>
            </a:r>
            <a:r>
              <a:rPr lang="cs-CZ" b="1" dirty="0" smtClean="0">
                <a:solidFill>
                  <a:srgbClr val="002060"/>
                </a:solidFill>
              </a:rPr>
              <a:t> </a:t>
            </a:r>
            <a:r>
              <a:rPr lang="cs-CZ" b="1" dirty="0" err="1" smtClean="0">
                <a:solidFill>
                  <a:srgbClr val="002060"/>
                </a:solidFill>
              </a:rPr>
              <a:t>English</a:t>
            </a:r>
            <a:endParaRPr lang="cs-CZ" b="1" dirty="0">
              <a:solidFill>
                <a:srgbClr val="002060"/>
              </a:solidFill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/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r>
              <a:rPr lang="cs-CZ" sz="2800" b="1" dirty="0" err="1" smtClean="0"/>
              <a:t>Col</a:t>
            </a:r>
            <a:r>
              <a:rPr lang="cs-CZ" sz="2800" b="1" dirty="0" err="1" smtClean="0">
                <a:solidFill>
                  <a:srgbClr val="FF0000"/>
                </a:solidFill>
              </a:rPr>
              <a:t>our</a:t>
            </a:r>
            <a:r>
              <a:rPr lang="cs-CZ" sz="2800" b="1" dirty="0" smtClean="0">
                <a:solidFill>
                  <a:srgbClr val="FF0000"/>
                </a:solidFill>
              </a:rPr>
              <a:t>, </a:t>
            </a:r>
            <a:r>
              <a:rPr lang="cs-CZ" sz="2800" b="1" dirty="0" err="1" smtClean="0">
                <a:solidFill>
                  <a:schemeClr val="tx1"/>
                </a:solidFill>
              </a:rPr>
              <a:t>fav</a:t>
            </a:r>
            <a:r>
              <a:rPr lang="cs-CZ" sz="2800" b="1" dirty="0" err="1" smtClean="0">
                <a:solidFill>
                  <a:srgbClr val="FF0000"/>
                </a:solidFill>
              </a:rPr>
              <a:t>ou</a:t>
            </a:r>
            <a:r>
              <a:rPr lang="cs-CZ" sz="2800" b="1" dirty="0" err="1" smtClean="0">
                <a:solidFill>
                  <a:schemeClr val="tx1"/>
                </a:solidFill>
              </a:rPr>
              <a:t>rite</a:t>
            </a:r>
            <a:endParaRPr lang="cs-CZ" sz="2800" b="1" dirty="0" smtClean="0">
              <a:solidFill>
                <a:schemeClr val="tx1"/>
              </a:solidFill>
            </a:endParaRPr>
          </a:p>
          <a:p>
            <a:r>
              <a:rPr lang="cs-CZ" sz="2800" b="1" dirty="0" smtClean="0">
                <a:solidFill>
                  <a:schemeClr val="tx1"/>
                </a:solidFill>
              </a:rPr>
              <a:t>Cent</a:t>
            </a:r>
            <a:r>
              <a:rPr lang="cs-CZ" sz="2800" b="1" dirty="0" smtClean="0">
                <a:solidFill>
                  <a:srgbClr val="FF0000"/>
                </a:solidFill>
              </a:rPr>
              <a:t>re</a:t>
            </a:r>
            <a:r>
              <a:rPr lang="cs-CZ" sz="2800" b="1" dirty="0" smtClean="0">
                <a:solidFill>
                  <a:schemeClr val="tx1"/>
                </a:solidFill>
              </a:rPr>
              <a:t>, kilomet</a:t>
            </a:r>
            <a:r>
              <a:rPr lang="cs-CZ" sz="2800" b="1" dirty="0" smtClean="0">
                <a:solidFill>
                  <a:srgbClr val="FF0000"/>
                </a:solidFill>
              </a:rPr>
              <a:t>re</a:t>
            </a:r>
          </a:p>
          <a:p>
            <a:r>
              <a:rPr lang="cs-CZ" sz="2800" b="1" dirty="0" err="1" smtClean="0">
                <a:solidFill>
                  <a:schemeClr val="tx1"/>
                </a:solidFill>
              </a:rPr>
              <a:t>Reali</a:t>
            </a:r>
            <a:r>
              <a:rPr lang="cs-CZ" sz="2800" b="1" dirty="0" err="1" smtClean="0">
                <a:solidFill>
                  <a:srgbClr val="FF0000"/>
                </a:solidFill>
              </a:rPr>
              <a:t>se</a:t>
            </a:r>
            <a:r>
              <a:rPr lang="cs-CZ" sz="2800" b="1" dirty="0" smtClean="0">
                <a:solidFill>
                  <a:srgbClr val="FF0000"/>
                </a:solidFill>
              </a:rPr>
              <a:t>, </a:t>
            </a:r>
            <a:r>
              <a:rPr lang="cs-CZ" sz="2800" b="1" dirty="0" err="1" smtClean="0">
                <a:solidFill>
                  <a:schemeClr val="tx1"/>
                </a:solidFill>
              </a:rPr>
              <a:t>organi</a:t>
            </a:r>
            <a:r>
              <a:rPr lang="cs-CZ" sz="2800" b="1" dirty="0" err="1" smtClean="0">
                <a:solidFill>
                  <a:srgbClr val="FF0000"/>
                </a:solidFill>
              </a:rPr>
              <a:t>se</a:t>
            </a:r>
            <a:endParaRPr lang="cs-CZ" sz="2800" b="1" dirty="0" smtClean="0">
              <a:solidFill>
                <a:srgbClr val="FF0000"/>
              </a:solidFill>
            </a:endParaRPr>
          </a:p>
          <a:p>
            <a:r>
              <a:rPr lang="cs-CZ" sz="2800" b="1" dirty="0" err="1" smtClean="0">
                <a:solidFill>
                  <a:schemeClr val="tx1"/>
                </a:solidFill>
              </a:rPr>
              <a:t>Catalo</a:t>
            </a:r>
            <a:r>
              <a:rPr lang="cs-CZ" sz="2800" b="1" dirty="0" err="1" smtClean="0">
                <a:solidFill>
                  <a:srgbClr val="FF0000"/>
                </a:solidFill>
              </a:rPr>
              <a:t>gue</a:t>
            </a:r>
            <a:r>
              <a:rPr lang="cs-CZ" sz="2800" b="1" dirty="0" smtClean="0">
                <a:solidFill>
                  <a:srgbClr val="FF0000"/>
                </a:solidFill>
              </a:rPr>
              <a:t>, </a:t>
            </a:r>
            <a:r>
              <a:rPr lang="cs-CZ" sz="2800" b="1" dirty="0" err="1" smtClean="0">
                <a:solidFill>
                  <a:schemeClr val="tx1"/>
                </a:solidFill>
              </a:rPr>
              <a:t>dialo</a:t>
            </a:r>
            <a:r>
              <a:rPr lang="cs-CZ" sz="2800" b="1" dirty="0" err="1" smtClean="0">
                <a:solidFill>
                  <a:srgbClr val="FF0000"/>
                </a:solidFill>
              </a:rPr>
              <a:t>gue</a:t>
            </a:r>
            <a:endParaRPr lang="cs-CZ" sz="2800" b="1" dirty="0" smtClean="0">
              <a:solidFill>
                <a:srgbClr val="FF0000"/>
              </a:solidFill>
            </a:endParaRPr>
          </a:p>
          <a:p>
            <a:r>
              <a:rPr lang="cs-CZ" sz="2800" b="1" dirty="0" err="1" smtClean="0">
                <a:solidFill>
                  <a:schemeClr val="tx1"/>
                </a:solidFill>
              </a:rPr>
              <a:t>Trave</a:t>
            </a:r>
            <a:r>
              <a:rPr lang="cs-CZ" sz="2800" b="1" dirty="0" err="1" smtClean="0">
                <a:solidFill>
                  <a:srgbClr val="FF0000"/>
                </a:solidFill>
              </a:rPr>
              <a:t>ll</a:t>
            </a:r>
            <a:r>
              <a:rPr lang="cs-CZ" sz="2800" b="1" dirty="0" err="1" smtClean="0">
                <a:solidFill>
                  <a:schemeClr val="tx1"/>
                </a:solidFill>
              </a:rPr>
              <a:t>ing</a:t>
            </a:r>
            <a:r>
              <a:rPr lang="cs-CZ" sz="2800" b="1" dirty="0" smtClean="0">
                <a:solidFill>
                  <a:schemeClr val="tx1"/>
                </a:solidFill>
              </a:rPr>
              <a:t>, </a:t>
            </a:r>
            <a:r>
              <a:rPr lang="cs-CZ" sz="2800" b="1" dirty="0" err="1" smtClean="0">
                <a:solidFill>
                  <a:schemeClr val="tx1"/>
                </a:solidFill>
              </a:rPr>
              <a:t>swi</a:t>
            </a:r>
            <a:r>
              <a:rPr lang="cs-CZ" sz="2800" b="1" dirty="0" err="1" smtClean="0">
                <a:solidFill>
                  <a:srgbClr val="FF0000"/>
                </a:solidFill>
              </a:rPr>
              <a:t>mm</a:t>
            </a:r>
            <a:r>
              <a:rPr lang="cs-CZ" sz="2800" b="1" dirty="0" err="1" smtClean="0">
                <a:solidFill>
                  <a:schemeClr val="tx1"/>
                </a:solidFill>
              </a:rPr>
              <a:t>ing</a:t>
            </a:r>
            <a:endParaRPr lang="cs-CZ" sz="2800" b="1" dirty="0" smtClean="0">
              <a:solidFill>
                <a:schemeClr val="tx1"/>
              </a:solidFill>
            </a:endParaRPr>
          </a:p>
          <a:p>
            <a:r>
              <a:rPr lang="cs-CZ" sz="2800" b="1" dirty="0" err="1" smtClean="0">
                <a:solidFill>
                  <a:schemeClr val="tx1"/>
                </a:solidFill>
              </a:rPr>
              <a:t>aeroplane</a:t>
            </a:r>
            <a:endParaRPr lang="cs-CZ" sz="2800" b="1" dirty="0">
              <a:solidFill>
                <a:schemeClr val="tx1"/>
              </a:solidFill>
            </a:endParaRP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/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r>
              <a:rPr lang="cs-CZ" sz="3200" b="1" dirty="0" err="1" smtClean="0"/>
              <a:t>Col</a:t>
            </a:r>
            <a:r>
              <a:rPr lang="cs-CZ" sz="3200" b="1" dirty="0" err="1" smtClean="0">
                <a:solidFill>
                  <a:srgbClr val="FF0000"/>
                </a:solidFill>
              </a:rPr>
              <a:t>or</a:t>
            </a:r>
            <a:r>
              <a:rPr lang="cs-CZ" sz="3200" b="1" dirty="0" smtClean="0">
                <a:solidFill>
                  <a:srgbClr val="FF0000"/>
                </a:solidFill>
              </a:rPr>
              <a:t>, </a:t>
            </a:r>
            <a:r>
              <a:rPr lang="cs-CZ" sz="3200" b="1" dirty="0" smtClean="0">
                <a:solidFill>
                  <a:schemeClr val="tx1"/>
                </a:solidFill>
              </a:rPr>
              <a:t>fav</a:t>
            </a:r>
            <a:r>
              <a:rPr lang="cs-CZ" sz="3200" b="1" dirty="0" smtClean="0">
                <a:solidFill>
                  <a:srgbClr val="FF0000"/>
                </a:solidFill>
              </a:rPr>
              <a:t>o</a:t>
            </a:r>
            <a:r>
              <a:rPr lang="cs-CZ" sz="3200" b="1" dirty="0" smtClean="0">
                <a:solidFill>
                  <a:schemeClr val="tx1"/>
                </a:solidFill>
              </a:rPr>
              <a:t>rite</a:t>
            </a:r>
          </a:p>
          <a:p>
            <a:r>
              <a:rPr lang="cs-CZ" sz="3200" b="1" dirty="0" smtClean="0">
                <a:solidFill>
                  <a:schemeClr val="tx1"/>
                </a:solidFill>
              </a:rPr>
              <a:t>Cent</a:t>
            </a:r>
            <a:r>
              <a:rPr lang="cs-CZ" sz="3200" b="1" dirty="0" smtClean="0">
                <a:solidFill>
                  <a:srgbClr val="FF0000"/>
                </a:solidFill>
              </a:rPr>
              <a:t>er</a:t>
            </a:r>
            <a:r>
              <a:rPr lang="cs-CZ" sz="3200" b="1" dirty="0" smtClean="0">
                <a:solidFill>
                  <a:schemeClr val="tx1"/>
                </a:solidFill>
              </a:rPr>
              <a:t>, </a:t>
            </a:r>
            <a:r>
              <a:rPr lang="cs-CZ" sz="3200" b="1" dirty="0" err="1" smtClean="0">
                <a:solidFill>
                  <a:schemeClr val="tx1"/>
                </a:solidFill>
              </a:rPr>
              <a:t>kilomet</a:t>
            </a:r>
            <a:r>
              <a:rPr lang="cs-CZ" sz="3200" b="1" dirty="0" err="1" smtClean="0">
                <a:solidFill>
                  <a:srgbClr val="FF0000"/>
                </a:solidFill>
              </a:rPr>
              <a:t>er</a:t>
            </a:r>
            <a:endParaRPr lang="cs-CZ" sz="3200" b="1" dirty="0" smtClean="0">
              <a:solidFill>
                <a:srgbClr val="FF0000"/>
              </a:solidFill>
            </a:endParaRPr>
          </a:p>
          <a:p>
            <a:r>
              <a:rPr lang="cs-CZ" sz="3200" b="1" dirty="0" err="1" smtClean="0">
                <a:solidFill>
                  <a:schemeClr val="tx1"/>
                </a:solidFill>
              </a:rPr>
              <a:t>Reali</a:t>
            </a:r>
            <a:r>
              <a:rPr lang="cs-CZ" sz="3200" b="1" dirty="0" err="1" smtClean="0">
                <a:solidFill>
                  <a:srgbClr val="FF0000"/>
                </a:solidFill>
              </a:rPr>
              <a:t>ze</a:t>
            </a:r>
            <a:r>
              <a:rPr lang="cs-CZ" sz="3200" b="1" dirty="0" smtClean="0">
                <a:solidFill>
                  <a:srgbClr val="FF0000"/>
                </a:solidFill>
              </a:rPr>
              <a:t>, </a:t>
            </a:r>
            <a:r>
              <a:rPr lang="cs-CZ" sz="3200" b="1" dirty="0" err="1" smtClean="0">
                <a:solidFill>
                  <a:schemeClr val="tx1"/>
                </a:solidFill>
              </a:rPr>
              <a:t>organi</a:t>
            </a:r>
            <a:r>
              <a:rPr lang="cs-CZ" sz="3200" b="1" dirty="0" err="1" smtClean="0">
                <a:solidFill>
                  <a:srgbClr val="FF0000"/>
                </a:solidFill>
              </a:rPr>
              <a:t>ze</a:t>
            </a:r>
            <a:endParaRPr lang="cs-CZ" sz="3200" b="1" dirty="0" smtClean="0">
              <a:solidFill>
                <a:srgbClr val="FF0000"/>
              </a:solidFill>
            </a:endParaRPr>
          </a:p>
          <a:p>
            <a:r>
              <a:rPr lang="cs-CZ" sz="3200" b="1" dirty="0" err="1" smtClean="0">
                <a:solidFill>
                  <a:schemeClr val="tx1"/>
                </a:solidFill>
              </a:rPr>
              <a:t>Catalo</a:t>
            </a:r>
            <a:r>
              <a:rPr lang="cs-CZ" sz="3200" b="1" dirty="0" err="1" smtClean="0">
                <a:solidFill>
                  <a:srgbClr val="FF0000"/>
                </a:solidFill>
              </a:rPr>
              <a:t>g</a:t>
            </a:r>
            <a:r>
              <a:rPr lang="cs-CZ" sz="3200" b="1" dirty="0" smtClean="0">
                <a:solidFill>
                  <a:srgbClr val="FF0000"/>
                </a:solidFill>
              </a:rPr>
              <a:t>, </a:t>
            </a:r>
            <a:r>
              <a:rPr lang="cs-CZ" sz="3200" b="1" dirty="0" smtClean="0">
                <a:solidFill>
                  <a:schemeClr val="tx1"/>
                </a:solidFill>
              </a:rPr>
              <a:t>dialo</a:t>
            </a:r>
            <a:r>
              <a:rPr lang="cs-CZ" sz="3200" b="1" dirty="0" smtClean="0">
                <a:solidFill>
                  <a:srgbClr val="FF0000"/>
                </a:solidFill>
              </a:rPr>
              <a:t>g</a:t>
            </a:r>
          </a:p>
          <a:p>
            <a:r>
              <a:rPr lang="cs-CZ" sz="3200" b="1" dirty="0" err="1" smtClean="0">
                <a:solidFill>
                  <a:schemeClr val="tx1"/>
                </a:solidFill>
              </a:rPr>
              <a:t>Trave</a:t>
            </a:r>
            <a:r>
              <a:rPr lang="cs-CZ" sz="3200" b="1" dirty="0" err="1" smtClean="0">
                <a:solidFill>
                  <a:srgbClr val="FF0000"/>
                </a:solidFill>
              </a:rPr>
              <a:t>l</a:t>
            </a:r>
            <a:r>
              <a:rPr lang="cs-CZ" sz="3200" b="1" dirty="0" err="1" smtClean="0">
                <a:solidFill>
                  <a:schemeClr val="tx1"/>
                </a:solidFill>
              </a:rPr>
              <a:t>ing</a:t>
            </a:r>
            <a:r>
              <a:rPr lang="cs-CZ" sz="3200" b="1" dirty="0" smtClean="0">
                <a:solidFill>
                  <a:schemeClr val="tx1"/>
                </a:solidFill>
              </a:rPr>
              <a:t>, </a:t>
            </a:r>
            <a:r>
              <a:rPr lang="cs-CZ" sz="3200" b="1" dirty="0" err="1" smtClean="0">
                <a:solidFill>
                  <a:schemeClr val="tx1"/>
                </a:solidFill>
              </a:rPr>
              <a:t>swi</a:t>
            </a:r>
            <a:r>
              <a:rPr lang="cs-CZ" sz="3200" b="1" dirty="0" err="1" smtClean="0">
                <a:solidFill>
                  <a:srgbClr val="FF0000"/>
                </a:solidFill>
              </a:rPr>
              <a:t>m</a:t>
            </a:r>
            <a:r>
              <a:rPr lang="cs-CZ" sz="3200" b="1" dirty="0" err="1" smtClean="0">
                <a:solidFill>
                  <a:schemeClr val="tx1"/>
                </a:solidFill>
              </a:rPr>
              <a:t>ing</a:t>
            </a:r>
            <a:endParaRPr lang="cs-CZ" sz="3200" b="1" dirty="0" smtClean="0">
              <a:solidFill>
                <a:schemeClr val="tx1"/>
              </a:solidFill>
            </a:endParaRPr>
          </a:p>
          <a:p>
            <a:r>
              <a:rPr lang="cs-CZ" sz="3200" b="1" dirty="0" err="1" smtClean="0">
                <a:solidFill>
                  <a:schemeClr val="tx1"/>
                </a:solidFill>
              </a:rPr>
              <a:t>airplane</a:t>
            </a:r>
            <a:endParaRPr lang="cs-CZ" sz="3200" b="1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3535662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3" dur="500" fill="hold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4" dur="500" fill="hold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>
            <a:normAutofit/>
          </a:bodyPr>
          <a:lstStyle/>
          <a:p>
            <a:pPr algn="ctr"/>
            <a:r>
              <a:rPr lang="cs-CZ" dirty="0" err="1" smtClean="0"/>
              <a:t>Vocabulary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ctr"/>
            <a:r>
              <a:rPr lang="cs-CZ" b="1" dirty="0" err="1" smtClean="0">
                <a:solidFill>
                  <a:srgbClr val="002060"/>
                </a:solidFill>
              </a:rPr>
              <a:t>British</a:t>
            </a:r>
            <a:r>
              <a:rPr lang="cs-CZ" b="1" dirty="0" smtClean="0">
                <a:solidFill>
                  <a:srgbClr val="002060"/>
                </a:solidFill>
              </a:rPr>
              <a:t> </a:t>
            </a:r>
            <a:r>
              <a:rPr lang="cs-CZ" b="1" dirty="0" err="1" smtClean="0">
                <a:solidFill>
                  <a:srgbClr val="002060"/>
                </a:solidFill>
              </a:rPr>
              <a:t>English</a:t>
            </a:r>
            <a:endParaRPr lang="cs-CZ" b="1" dirty="0">
              <a:solidFill>
                <a:srgbClr val="002060"/>
              </a:solidFill>
            </a:endParaRP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/>
        <p:txBody>
          <a:bodyPr/>
          <a:lstStyle/>
          <a:p>
            <a:pPr algn="ctr"/>
            <a:r>
              <a:rPr lang="cs-CZ" b="1" dirty="0" err="1" smtClean="0">
                <a:solidFill>
                  <a:srgbClr val="002060"/>
                </a:solidFill>
              </a:rPr>
              <a:t>American</a:t>
            </a:r>
            <a:r>
              <a:rPr lang="cs-CZ" b="1" dirty="0" smtClean="0">
                <a:solidFill>
                  <a:srgbClr val="002060"/>
                </a:solidFill>
              </a:rPr>
              <a:t> </a:t>
            </a:r>
            <a:r>
              <a:rPr lang="cs-CZ" b="1" dirty="0" err="1" smtClean="0">
                <a:solidFill>
                  <a:srgbClr val="002060"/>
                </a:solidFill>
              </a:rPr>
              <a:t>English</a:t>
            </a:r>
            <a:endParaRPr lang="cs-CZ" b="1" dirty="0">
              <a:solidFill>
                <a:srgbClr val="002060"/>
              </a:solidFill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/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/>
          <a:lstStyle/>
          <a:p>
            <a:pPr algn="ctr"/>
            <a:r>
              <a:rPr lang="cs-CZ" b="1" dirty="0" smtClean="0">
                <a:solidFill>
                  <a:srgbClr val="0070C0"/>
                </a:solidFill>
              </a:rPr>
              <a:t>CARS</a:t>
            </a:r>
          </a:p>
          <a:p>
            <a:pPr marL="109728" indent="0" algn="ctr">
              <a:buNone/>
            </a:pPr>
            <a:r>
              <a:rPr lang="cs-CZ" dirty="0"/>
              <a:t>t</a:t>
            </a:r>
            <a:r>
              <a:rPr lang="cs-CZ" dirty="0" smtClean="0"/>
              <a:t>axi, </a:t>
            </a:r>
            <a:r>
              <a:rPr lang="cs-CZ" dirty="0" err="1" smtClean="0"/>
              <a:t>lorry</a:t>
            </a:r>
            <a:endParaRPr lang="cs-CZ" dirty="0" smtClean="0"/>
          </a:p>
          <a:p>
            <a:pPr algn="ctr"/>
            <a:r>
              <a:rPr lang="cs-CZ" b="1" dirty="0" smtClean="0">
                <a:solidFill>
                  <a:srgbClr val="0070C0"/>
                </a:solidFill>
              </a:rPr>
              <a:t>CITY</a:t>
            </a:r>
          </a:p>
          <a:p>
            <a:pPr marL="109728" indent="0" algn="ctr">
              <a:buNone/>
            </a:pPr>
            <a:r>
              <a:rPr lang="cs-CZ" dirty="0" smtClean="0"/>
              <a:t>underground</a:t>
            </a:r>
          </a:p>
          <a:p>
            <a:pPr marL="109728" indent="0" algn="ctr">
              <a:buNone/>
            </a:pPr>
            <a:r>
              <a:rPr lang="cs-CZ" dirty="0" err="1" smtClean="0"/>
              <a:t>pavement</a:t>
            </a:r>
            <a:endParaRPr lang="cs-CZ" dirty="0" smtClean="0"/>
          </a:p>
          <a:p>
            <a:pPr marL="109728" indent="0" algn="ctr">
              <a:buNone/>
            </a:pPr>
            <a:r>
              <a:rPr lang="cs-CZ" dirty="0" err="1" smtClean="0"/>
              <a:t>shop</a:t>
            </a:r>
            <a:endParaRPr lang="cs-CZ" dirty="0" smtClean="0"/>
          </a:p>
          <a:p>
            <a:pPr algn="ctr"/>
            <a:r>
              <a:rPr lang="cs-CZ" b="1" dirty="0" smtClean="0">
                <a:solidFill>
                  <a:srgbClr val="0070C0"/>
                </a:solidFill>
              </a:rPr>
              <a:t>ROADS AND TRAVEL</a:t>
            </a:r>
          </a:p>
          <a:p>
            <a:pPr marL="109728" indent="0" algn="ctr">
              <a:buNone/>
            </a:pPr>
            <a:r>
              <a:rPr lang="cs-CZ" dirty="0"/>
              <a:t>c</a:t>
            </a:r>
            <a:r>
              <a:rPr lang="cs-CZ" dirty="0" smtClean="0"/>
              <a:t>ar park</a:t>
            </a:r>
          </a:p>
          <a:p>
            <a:pPr marL="109728" indent="0" algn="ctr">
              <a:buNone/>
            </a:pPr>
            <a:r>
              <a:rPr lang="cs-CZ" dirty="0" err="1"/>
              <a:t>t</a:t>
            </a:r>
            <a:r>
              <a:rPr lang="cs-CZ" dirty="0" err="1" smtClean="0"/>
              <a:t>raffic</a:t>
            </a:r>
            <a:r>
              <a:rPr lang="cs-CZ" dirty="0" smtClean="0"/>
              <a:t> </a:t>
            </a:r>
            <a:r>
              <a:rPr lang="cs-CZ" dirty="0" err="1" smtClean="0"/>
              <a:t>lights</a:t>
            </a:r>
            <a:endParaRPr lang="cs-CZ" dirty="0" smtClean="0"/>
          </a:p>
          <a:p>
            <a:pPr marL="109728" indent="0" algn="ctr">
              <a:buNone/>
            </a:pPr>
            <a:endParaRPr lang="cs-CZ" dirty="0" smtClean="0"/>
          </a:p>
          <a:p>
            <a:pPr marL="109728" indent="0" algn="ctr">
              <a:buNone/>
            </a:pPr>
            <a:endParaRPr lang="cs-CZ" dirty="0" smtClean="0"/>
          </a:p>
          <a:p>
            <a:pPr marL="109728" indent="0" algn="ctr">
              <a:buNone/>
            </a:pPr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/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pPr algn="ctr"/>
            <a:endParaRPr lang="cs-CZ" sz="2700" dirty="0" smtClean="0"/>
          </a:p>
          <a:p>
            <a:pPr marL="109728" indent="0" algn="ctr">
              <a:buNone/>
            </a:pPr>
            <a:r>
              <a:rPr lang="cs-CZ" sz="2700" dirty="0" smtClean="0"/>
              <a:t>cab, truck</a:t>
            </a:r>
          </a:p>
          <a:p>
            <a:pPr marL="109728" indent="0" algn="ctr">
              <a:buNone/>
            </a:pPr>
            <a:endParaRPr lang="cs-CZ" sz="2700" dirty="0"/>
          </a:p>
          <a:p>
            <a:pPr marL="109728" indent="0" algn="ctr">
              <a:buNone/>
            </a:pPr>
            <a:r>
              <a:rPr lang="cs-CZ" sz="2700" dirty="0" err="1"/>
              <a:t>s</a:t>
            </a:r>
            <a:r>
              <a:rPr lang="cs-CZ" sz="2700" dirty="0" err="1" smtClean="0"/>
              <a:t>ubway</a:t>
            </a:r>
            <a:endParaRPr lang="cs-CZ" sz="2700" dirty="0" smtClean="0"/>
          </a:p>
          <a:p>
            <a:pPr marL="109728" indent="0" algn="ctr">
              <a:buNone/>
            </a:pPr>
            <a:r>
              <a:rPr lang="cs-CZ" sz="2700" dirty="0" err="1"/>
              <a:t>s</a:t>
            </a:r>
            <a:r>
              <a:rPr lang="cs-CZ" sz="2700" dirty="0" err="1" smtClean="0"/>
              <a:t>idewalk</a:t>
            </a:r>
            <a:endParaRPr lang="cs-CZ" sz="2700" dirty="0" smtClean="0"/>
          </a:p>
          <a:p>
            <a:pPr marL="109728" indent="0" algn="ctr">
              <a:buNone/>
            </a:pPr>
            <a:r>
              <a:rPr lang="cs-CZ" sz="2700" dirty="0" err="1"/>
              <a:t>s</a:t>
            </a:r>
            <a:r>
              <a:rPr lang="cs-CZ" sz="2700" dirty="0" err="1" smtClean="0"/>
              <a:t>tore</a:t>
            </a:r>
            <a:endParaRPr lang="cs-CZ" sz="2700" dirty="0" smtClean="0"/>
          </a:p>
          <a:p>
            <a:pPr marL="109728" indent="0" algn="ctr">
              <a:buNone/>
            </a:pPr>
            <a:endParaRPr lang="cs-CZ" sz="2700" dirty="0" smtClean="0"/>
          </a:p>
          <a:p>
            <a:pPr marL="109728" indent="0" algn="ctr">
              <a:buNone/>
            </a:pPr>
            <a:r>
              <a:rPr lang="cs-CZ" sz="2700" dirty="0"/>
              <a:t>p</a:t>
            </a:r>
            <a:r>
              <a:rPr lang="cs-CZ" sz="2700" dirty="0" smtClean="0"/>
              <a:t>arking lot</a:t>
            </a:r>
          </a:p>
          <a:p>
            <a:pPr marL="109728" indent="0" algn="ctr">
              <a:buNone/>
            </a:pPr>
            <a:r>
              <a:rPr lang="cs-CZ" sz="2700" dirty="0"/>
              <a:t>s</a:t>
            </a:r>
            <a:r>
              <a:rPr lang="cs-CZ" sz="2700" dirty="0" smtClean="0"/>
              <a:t>top </a:t>
            </a:r>
            <a:r>
              <a:rPr lang="cs-CZ" sz="2700" dirty="0" err="1" smtClean="0"/>
              <a:t>lights</a:t>
            </a:r>
            <a:endParaRPr lang="cs-CZ" sz="2700" dirty="0"/>
          </a:p>
        </p:txBody>
      </p:sp>
    </p:spTree>
    <p:extLst>
      <p:ext uri="{BB962C8B-B14F-4D97-AF65-F5344CB8AC3E}">
        <p14:creationId xmlns:p14="http://schemas.microsoft.com/office/powerpoint/2010/main" val="188503688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5" dur="500" fill="hold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6" dur="500" fill="hold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9" dur="500" fill="hold"/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0" dur="500" fill="hold"/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3" dur="500" fill="hold"/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4" dur="500" fill="hold"/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5" fill="hold">
                      <p:stCondLst>
                        <p:cond delay="indefinite"/>
                      </p:stCondLst>
                      <p:childTnLst>
                        <p:par>
                          <p:cTn id="66" fill="hold">
                            <p:stCondLst>
                              <p:cond delay="0"/>
                            </p:stCondLst>
                            <p:childTnLst>
                              <p:par>
                                <p:cTn id="6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9" dur="500" fill="hold"/>
                                        <p:tgtEl>
                                          <p:spTgt spid="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0" dur="500" fill="hold"/>
                                        <p:tgtEl>
                                          <p:spTgt spid="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3" dur="500" fill="hold"/>
                                        <p:tgtEl>
                                          <p:spTgt spid="6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4" dur="500" fill="hold"/>
                                        <p:tgtEl>
                                          <p:spTgt spid="6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ctr"/>
            <a:r>
              <a:rPr lang="cs-CZ" b="1" dirty="0" err="1" smtClean="0">
                <a:solidFill>
                  <a:srgbClr val="002060"/>
                </a:solidFill>
              </a:rPr>
              <a:t>British</a:t>
            </a:r>
            <a:r>
              <a:rPr lang="cs-CZ" b="1" dirty="0" smtClean="0">
                <a:solidFill>
                  <a:srgbClr val="002060"/>
                </a:solidFill>
              </a:rPr>
              <a:t> </a:t>
            </a:r>
            <a:r>
              <a:rPr lang="cs-CZ" b="1" dirty="0" err="1" smtClean="0">
                <a:solidFill>
                  <a:srgbClr val="002060"/>
                </a:solidFill>
              </a:rPr>
              <a:t>English</a:t>
            </a:r>
            <a:endParaRPr lang="cs-CZ" b="1" dirty="0">
              <a:solidFill>
                <a:srgbClr val="002060"/>
              </a:solidFill>
            </a:endParaRP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/>
        <p:txBody>
          <a:bodyPr/>
          <a:lstStyle/>
          <a:p>
            <a:pPr algn="ctr"/>
            <a:r>
              <a:rPr lang="cs-CZ" b="1" dirty="0" err="1" smtClean="0">
                <a:solidFill>
                  <a:srgbClr val="002060"/>
                </a:solidFill>
              </a:rPr>
              <a:t>American</a:t>
            </a:r>
            <a:r>
              <a:rPr lang="cs-CZ" b="1" dirty="0" smtClean="0">
                <a:solidFill>
                  <a:srgbClr val="002060"/>
                </a:solidFill>
              </a:rPr>
              <a:t> </a:t>
            </a:r>
            <a:r>
              <a:rPr lang="cs-CZ" b="1" dirty="0" err="1" smtClean="0">
                <a:solidFill>
                  <a:srgbClr val="002060"/>
                </a:solidFill>
              </a:rPr>
              <a:t>English</a:t>
            </a:r>
            <a:endParaRPr lang="cs-CZ" b="1" dirty="0">
              <a:solidFill>
                <a:srgbClr val="002060"/>
              </a:solidFill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/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/>
          <a:lstStyle/>
          <a:p>
            <a:pPr algn="ctr"/>
            <a:r>
              <a:rPr lang="cs-CZ" b="1" dirty="0" smtClean="0">
                <a:solidFill>
                  <a:srgbClr val="00B0F0"/>
                </a:solidFill>
              </a:rPr>
              <a:t>HOUSING</a:t>
            </a:r>
          </a:p>
          <a:p>
            <a:pPr marL="109728" indent="0" algn="ctr">
              <a:buNone/>
            </a:pPr>
            <a:r>
              <a:rPr lang="cs-CZ" dirty="0" err="1" smtClean="0"/>
              <a:t>flat</a:t>
            </a:r>
            <a:endParaRPr lang="cs-CZ" dirty="0" smtClean="0"/>
          </a:p>
          <a:p>
            <a:pPr marL="109728" indent="0" algn="ctr">
              <a:buNone/>
            </a:pPr>
            <a:r>
              <a:rPr lang="cs-CZ" dirty="0" err="1" smtClean="0"/>
              <a:t>ground</a:t>
            </a:r>
            <a:r>
              <a:rPr lang="cs-CZ" dirty="0" smtClean="0"/>
              <a:t> </a:t>
            </a:r>
            <a:r>
              <a:rPr lang="cs-CZ" dirty="0" err="1" smtClean="0"/>
              <a:t>floor</a:t>
            </a:r>
            <a:endParaRPr lang="cs-CZ" dirty="0" smtClean="0"/>
          </a:p>
          <a:p>
            <a:pPr marL="109728" indent="0" algn="ctr">
              <a:buNone/>
            </a:pPr>
            <a:r>
              <a:rPr lang="cs-CZ" dirty="0" err="1"/>
              <a:t>c</a:t>
            </a:r>
            <a:r>
              <a:rPr lang="cs-CZ" dirty="0" err="1" smtClean="0"/>
              <a:t>ooker</a:t>
            </a:r>
            <a:endParaRPr lang="cs-CZ" dirty="0" smtClean="0"/>
          </a:p>
          <a:p>
            <a:pPr marL="109728" indent="0" algn="ctr">
              <a:buNone/>
            </a:pPr>
            <a:r>
              <a:rPr lang="cs-CZ" dirty="0" smtClean="0"/>
              <a:t>post</a:t>
            </a:r>
          </a:p>
          <a:p>
            <a:pPr algn="ctr"/>
            <a:r>
              <a:rPr lang="cs-CZ" b="1" dirty="0" smtClean="0">
                <a:solidFill>
                  <a:srgbClr val="00B0F0"/>
                </a:solidFill>
              </a:rPr>
              <a:t>CLOTHES</a:t>
            </a:r>
          </a:p>
          <a:p>
            <a:pPr marL="109728" indent="0" algn="ctr">
              <a:buNone/>
            </a:pPr>
            <a:r>
              <a:rPr lang="cs-CZ" dirty="0" err="1"/>
              <a:t>t</a:t>
            </a:r>
            <a:r>
              <a:rPr lang="cs-CZ" dirty="0" err="1" smtClean="0"/>
              <a:t>rousers</a:t>
            </a:r>
            <a:endParaRPr lang="cs-CZ" dirty="0" smtClean="0"/>
          </a:p>
          <a:p>
            <a:pPr marL="109728" indent="0" algn="ctr">
              <a:buNone/>
            </a:pPr>
            <a:r>
              <a:rPr lang="cs-CZ" dirty="0" err="1" smtClean="0"/>
              <a:t>trainers</a:t>
            </a:r>
            <a:endParaRPr lang="cs-CZ" dirty="0" smtClean="0"/>
          </a:p>
          <a:p>
            <a:pPr marL="109728" indent="0" algn="ctr">
              <a:buNone/>
            </a:pPr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/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pPr algn="ctr"/>
            <a:endParaRPr lang="cs-CZ" sz="2700" dirty="0" smtClean="0"/>
          </a:p>
          <a:p>
            <a:pPr marL="109728" indent="0" algn="ctr">
              <a:buNone/>
            </a:pPr>
            <a:r>
              <a:rPr lang="cs-CZ" sz="2700" dirty="0" smtClean="0"/>
              <a:t>apartment</a:t>
            </a:r>
          </a:p>
          <a:p>
            <a:pPr marL="109728" indent="0" algn="ctr">
              <a:buNone/>
            </a:pPr>
            <a:r>
              <a:rPr lang="cs-CZ" sz="2700" dirty="0" err="1" smtClean="0"/>
              <a:t>first</a:t>
            </a:r>
            <a:r>
              <a:rPr lang="cs-CZ" sz="2700" dirty="0" smtClean="0"/>
              <a:t> </a:t>
            </a:r>
            <a:r>
              <a:rPr lang="cs-CZ" sz="2700" dirty="0" err="1" smtClean="0"/>
              <a:t>floor</a:t>
            </a:r>
            <a:endParaRPr lang="cs-CZ" sz="2700" dirty="0" smtClean="0"/>
          </a:p>
          <a:p>
            <a:pPr marL="109728" indent="0" algn="ctr">
              <a:buNone/>
            </a:pPr>
            <a:r>
              <a:rPr lang="cs-CZ" sz="2700" dirty="0" err="1"/>
              <a:t>s</a:t>
            </a:r>
            <a:r>
              <a:rPr lang="cs-CZ" sz="2700" dirty="0" err="1" smtClean="0"/>
              <a:t>tove</a:t>
            </a:r>
            <a:endParaRPr lang="cs-CZ" sz="2700" dirty="0" smtClean="0"/>
          </a:p>
          <a:p>
            <a:pPr marL="109728" indent="0" algn="ctr">
              <a:buNone/>
            </a:pPr>
            <a:r>
              <a:rPr lang="cs-CZ" sz="2700" dirty="0"/>
              <a:t>m</a:t>
            </a:r>
            <a:r>
              <a:rPr lang="cs-CZ" sz="2700" dirty="0" smtClean="0"/>
              <a:t>ail</a:t>
            </a:r>
          </a:p>
          <a:p>
            <a:pPr marL="109728" indent="0" algn="ctr">
              <a:buNone/>
            </a:pPr>
            <a:endParaRPr lang="cs-CZ" sz="2700" dirty="0" smtClean="0"/>
          </a:p>
          <a:p>
            <a:pPr marL="109728" indent="0" algn="ctr">
              <a:buNone/>
            </a:pPr>
            <a:r>
              <a:rPr lang="cs-CZ" sz="2700" dirty="0" err="1" smtClean="0"/>
              <a:t>pants</a:t>
            </a:r>
            <a:endParaRPr lang="cs-CZ" sz="2700" dirty="0" smtClean="0"/>
          </a:p>
          <a:p>
            <a:pPr marL="109728" indent="0" algn="ctr">
              <a:buNone/>
            </a:pPr>
            <a:r>
              <a:rPr lang="cs-CZ" sz="2700" dirty="0" err="1" smtClean="0"/>
              <a:t>sneakers</a:t>
            </a:r>
            <a:endParaRPr lang="cs-CZ" sz="2700" dirty="0"/>
          </a:p>
        </p:txBody>
      </p:sp>
      <p:sp>
        <p:nvSpPr>
          <p:cNvPr id="7" name="Nadpis 1"/>
          <p:cNvSpPr txBox="1">
            <a:spLocks/>
          </p:cNvSpPr>
          <p:nvPr/>
        </p:nvSpPr>
        <p:spPr>
          <a:xfrm>
            <a:off x="467544" y="260648"/>
            <a:ext cx="8229600" cy="1143000"/>
          </a:xfrm>
          <a:prstGeom prst="rect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vert="horz" anchor="ctr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l" rtl="0" eaLnBrk="1" latinLnBrk="0" hangingPunct="1">
              <a:spcBef>
                <a:spcPct val="0"/>
              </a:spcBef>
              <a:buNone/>
              <a:defRPr kumimoji="0" sz="4100" b="1" kern="1200">
                <a:solidFill>
                  <a:schemeClr val="lt1"/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  <a:latin typeface="+mn-lt"/>
                <a:ea typeface="+mn-ea"/>
                <a:cs typeface="+mn-cs"/>
              </a:defRPr>
            </a:lvl1pPr>
            <a:lvl2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  <a:extLst/>
          </a:lstStyle>
          <a:p>
            <a:pPr algn="ctr"/>
            <a:r>
              <a:rPr lang="cs-CZ" smtClean="0"/>
              <a:t>Vocabulary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19758761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1" dur="500" fill="hold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2" dur="500" fill="hold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5" dur="500" fill="hold"/>
                                        <p:tgtEl>
                                          <p:spTgt spid="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6" dur="500" fill="hold"/>
                                        <p:tgtEl>
                                          <p:spTgt spid="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/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/>
          <a:lstStyle/>
          <a:p>
            <a:r>
              <a:rPr lang="cs-CZ" b="1" dirty="0" smtClean="0">
                <a:solidFill>
                  <a:srgbClr val="00B0F0"/>
                </a:solidFill>
              </a:rPr>
              <a:t>ENTERTAINMENT</a:t>
            </a:r>
          </a:p>
          <a:p>
            <a:pPr marL="109728" indent="0">
              <a:buNone/>
            </a:pPr>
            <a:r>
              <a:rPr lang="cs-CZ" dirty="0" err="1" smtClean="0"/>
              <a:t>cinema</a:t>
            </a:r>
            <a:r>
              <a:rPr lang="cs-CZ" dirty="0" smtClean="0"/>
              <a:t>, film</a:t>
            </a:r>
          </a:p>
          <a:p>
            <a:r>
              <a:rPr lang="cs-CZ" b="1" dirty="0" smtClean="0">
                <a:solidFill>
                  <a:srgbClr val="00B0F0"/>
                </a:solidFill>
              </a:rPr>
              <a:t>FOOD AND DRINK</a:t>
            </a:r>
          </a:p>
          <a:p>
            <a:pPr marL="109728" indent="0">
              <a:buNone/>
            </a:pPr>
            <a:r>
              <a:rPr lang="cs-CZ" dirty="0" err="1"/>
              <a:t>c</a:t>
            </a:r>
            <a:r>
              <a:rPr lang="cs-CZ" dirty="0" err="1" smtClean="0"/>
              <a:t>hips</a:t>
            </a:r>
            <a:endParaRPr lang="cs-CZ" dirty="0" smtClean="0"/>
          </a:p>
          <a:p>
            <a:pPr marL="109728" indent="0">
              <a:buNone/>
            </a:pPr>
            <a:r>
              <a:rPr lang="cs-CZ" dirty="0" err="1" smtClean="0"/>
              <a:t>crisps</a:t>
            </a:r>
            <a:endParaRPr lang="cs-CZ" dirty="0" smtClean="0"/>
          </a:p>
          <a:p>
            <a:pPr marL="109728" indent="0">
              <a:buNone/>
            </a:pPr>
            <a:r>
              <a:rPr lang="cs-CZ" dirty="0" err="1" smtClean="0"/>
              <a:t>biscuit</a:t>
            </a:r>
            <a:endParaRPr lang="cs-CZ" dirty="0" smtClean="0"/>
          </a:p>
          <a:p>
            <a:pPr marL="109728" indent="0">
              <a:buNone/>
            </a:pPr>
            <a:r>
              <a:rPr lang="cs-CZ" dirty="0" err="1" smtClean="0"/>
              <a:t>sweets</a:t>
            </a:r>
            <a:endParaRPr lang="cs-CZ" dirty="0" smtClean="0"/>
          </a:p>
          <a:p>
            <a:r>
              <a:rPr lang="cs-CZ" b="1" dirty="0" smtClean="0">
                <a:solidFill>
                  <a:srgbClr val="00B0F0"/>
                </a:solidFill>
              </a:rPr>
              <a:t>SCHOOL</a:t>
            </a:r>
          </a:p>
          <a:p>
            <a:pPr marL="109728" indent="0">
              <a:buNone/>
            </a:pPr>
            <a:r>
              <a:rPr lang="cs-CZ" dirty="0" err="1" smtClean="0"/>
              <a:t>Primary</a:t>
            </a:r>
            <a:r>
              <a:rPr lang="cs-CZ" dirty="0" smtClean="0"/>
              <a:t> </a:t>
            </a:r>
            <a:r>
              <a:rPr lang="cs-CZ" dirty="0" err="1" smtClean="0"/>
              <a:t>school</a:t>
            </a:r>
            <a:endParaRPr lang="cs-CZ" dirty="0" smtClean="0"/>
          </a:p>
          <a:p>
            <a:pPr marL="109728" indent="0">
              <a:buNone/>
            </a:pPr>
            <a:endParaRPr lang="cs-CZ" dirty="0" smtClean="0"/>
          </a:p>
          <a:p>
            <a:pPr marL="109728" indent="0">
              <a:buNone/>
            </a:pPr>
            <a:endParaRPr lang="cs-CZ" dirty="0" smtClean="0"/>
          </a:p>
          <a:p>
            <a:pPr marL="109728" indent="0">
              <a:buNone/>
            </a:pPr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/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endParaRPr lang="cs-CZ" sz="2700" dirty="0" smtClean="0"/>
          </a:p>
          <a:p>
            <a:pPr marL="109728" indent="0">
              <a:buNone/>
            </a:pPr>
            <a:r>
              <a:rPr lang="cs-CZ" sz="2700" dirty="0" err="1" smtClean="0"/>
              <a:t>movie</a:t>
            </a:r>
            <a:r>
              <a:rPr lang="cs-CZ" sz="2700" dirty="0" smtClean="0"/>
              <a:t> </a:t>
            </a:r>
            <a:r>
              <a:rPr lang="cs-CZ" sz="2700" dirty="0" err="1" smtClean="0"/>
              <a:t>theatre</a:t>
            </a:r>
            <a:r>
              <a:rPr lang="cs-CZ" sz="2700" dirty="0" smtClean="0"/>
              <a:t>, </a:t>
            </a:r>
            <a:r>
              <a:rPr lang="cs-CZ" sz="2700" dirty="0" err="1" smtClean="0"/>
              <a:t>movie</a:t>
            </a:r>
            <a:endParaRPr lang="cs-CZ" sz="2700" dirty="0" smtClean="0"/>
          </a:p>
          <a:p>
            <a:pPr marL="109728" indent="0">
              <a:buNone/>
            </a:pPr>
            <a:endParaRPr lang="cs-CZ" sz="2700" dirty="0"/>
          </a:p>
          <a:p>
            <a:pPr marL="109728" indent="0">
              <a:buNone/>
            </a:pPr>
            <a:r>
              <a:rPr lang="cs-CZ" sz="2700" dirty="0" err="1" smtClean="0"/>
              <a:t>French</a:t>
            </a:r>
            <a:r>
              <a:rPr lang="cs-CZ" sz="2700" dirty="0" smtClean="0"/>
              <a:t> </a:t>
            </a:r>
            <a:r>
              <a:rPr lang="cs-CZ" sz="2700" dirty="0" err="1" smtClean="0"/>
              <a:t>fries</a:t>
            </a:r>
            <a:endParaRPr lang="cs-CZ" sz="2700" dirty="0" smtClean="0"/>
          </a:p>
          <a:p>
            <a:pPr marL="109728" indent="0">
              <a:buNone/>
            </a:pPr>
            <a:r>
              <a:rPr lang="cs-CZ" sz="2700" dirty="0" err="1" smtClean="0"/>
              <a:t>chips</a:t>
            </a:r>
            <a:endParaRPr lang="cs-CZ" sz="2700" dirty="0" smtClean="0"/>
          </a:p>
          <a:p>
            <a:pPr marL="109728" indent="0">
              <a:buNone/>
            </a:pPr>
            <a:r>
              <a:rPr lang="cs-CZ" sz="2700" dirty="0" err="1" smtClean="0"/>
              <a:t>cookie</a:t>
            </a:r>
            <a:endParaRPr lang="cs-CZ" sz="2700" dirty="0" smtClean="0"/>
          </a:p>
          <a:p>
            <a:pPr marL="109728" indent="0">
              <a:buNone/>
            </a:pPr>
            <a:r>
              <a:rPr lang="cs-CZ" sz="2700" dirty="0" err="1"/>
              <a:t>c</a:t>
            </a:r>
            <a:r>
              <a:rPr lang="cs-CZ" sz="2700" dirty="0" err="1" smtClean="0"/>
              <a:t>andy</a:t>
            </a:r>
            <a:endParaRPr lang="cs-CZ" sz="2700" dirty="0" smtClean="0"/>
          </a:p>
          <a:p>
            <a:pPr marL="109728" indent="0">
              <a:buNone/>
            </a:pPr>
            <a:endParaRPr lang="cs-CZ" sz="2700" dirty="0"/>
          </a:p>
          <a:p>
            <a:pPr marL="109728" indent="0">
              <a:buNone/>
            </a:pPr>
            <a:r>
              <a:rPr lang="cs-CZ" sz="2700" dirty="0" err="1" smtClean="0"/>
              <a:t>Elementary</a:t>
            </a:r>
            <a:r>
              <a:rPr lang="cs-CZ" sz="2700" dirty="0" smtClean="0"/>
              <a:t> </a:t>
            </a:r>
            <a:r>
              <a:rPr lang="cs-CZ" sz="2700" dirty="0" err="1" smtClean="0"/>
              <a:t>school</a:t>
            </a:r>
            <a:endParaRPr lang="cs-CZ" sz="2700" dirty="0"/>
          </a:p>
        </p:txBody>
      </p:sp>
      <p:sp>
        <p:nvSpPr>
          <p:cNvPr id="7" name="Nadpis 1"/>
          <p:cNvSpPr txBox="1">
            <a:spLocks/>
          </p:cNvSpPr>
          <p:nvPr/>
        </p:nvSpPr>
        <p:spPr>
          <a:xfrm>
            <a:off x="467544" y="260648"/>
            <a:ext cx="8229600" cy="1143000"/>
          </a:xfrm>
          <a:prstGeom prst="rect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vert="horz" anchor="ctr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l" rtl="0" eaLnBrk="1" latinLnBrk="0" hangingPunct="1">
              <a:spcBef>
                <a:spcPct val="0"/>
              </a:spcBef>
              <a:buNone/>
              <a:defRPr kumimoji="0" sz="4100" b="1" kern="1200">
                <a:solidFill>
                  <a:schemeClr val="lt1"/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  <a:latin typeface="+mn-lt"/>
                <a:ea typeface="+mn-ea"/>
                <a:cs typeface="+mn-cs"/>
              </a:defRPr>
            </a:lvl1pPr>
            <a:lvl2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  <a:extLst/>
          </a:lstStyle>
          <a:p>
            <a:pPr algn="ctr"/>
            <a:r>
              <a:rPr lang="cs-CZ" smtClean="0"/>
              <a:t>Vocabulary</a:t>
            </a:r>
            <a:endParaRPr lang="cs-CZ" dirty="0"/>
          </a:p>
        </p:txBody>
      </p:sp>
      <p:sp>
        <p:nvSpPr>
          <p:cNvPr id="8" name="Zástupný symbol pro text 2"/>
          <p:cNvSpPr txBox="1">
            <a:spLocks/>
          </p:cNvSpPr>
          <p:nvPr/>
        </p:nvSpPr>
        <p:spPr>
          <a:xfrm>
            <a:off x="458207" y="5445224"/>
            <a:ext cx="4040188" cy="762000"/>
          </a:xfrm>
          <a:prstGeom prst="rect">
            <a:avLst/>
          </a:prstGeo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vert="horz" lIns="182880" anchor="ctr">
            <a:normAutofit/>
          </a:bodyPr>
          <a:lstStyle>
            <a:lvl1pPr marL="0" indent="0" algn="l" rtl="0" eaLnBrk="1" latinLnBrk="0" hangingPunct="1">
              <a:spcBef>
                <a:spcPts val="400"/>
              </a:spcBef>
              <a:spcAft>
                <a:spcPts val="0"/>
              </a:spcAft>
              <a:buClr>
                <a:schemeClr val="accent1"/>
              </a:buClr>
              <a:buSzPct val="68000"/>
              <a:buFont typeface="Wingdings 3"/>
              <a:buNone/>
              <a:defRPr kumimoji="0" sz="2400" b="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1pPr>
            <a:lvl2pPr marL="621792" indent="-228600" algn="l" rtl="0" eaLnBrk="1" latinLnBrk="0" hangingPunct="1">
              <a:spcBef>
                <a:spcPts val="324"/>
              </a:spcBef>
              <a:buClr>
                <a:schemeClr val="accent1"/>
              </a:buClr>
              <a:buFont typeface="Verdana"/>
              <a:buNone/>
              <a:defRPr kumimoji="0" sz="20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859536" indent="-228600" algn="l" rtl="0" eaLnBrk="1" latinLnBrk="0" hangingPunct="1">
              <a:spcBef>
                <a:spcPts val="350"/>
              </a:spcBef>
              <a:buClr>
                <a:schemeClr val="accent2"/>
              </a:buClr>
              <a:buSzPct val="100000"/>
              <a:buFont typeface="Wingdings 2"/>
              <a:buNone/>
              <a:defRPr kumimoji="0" sz="18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43000" indent="-228600" algn="l" rtl="0" eaLnBrk="1" latinLnBrk="0" hangingPunct="1">
              <a:spcBef>
                <a:spcPts val="350"/>
              </a:spcBef>
              <a:buClr>
                <a:schemeClr val="accent2"/>
              </a:buClr>
              <a:buFont typeface="Wingdings 2"/>
              <a:buNone/>
              <a:defRPr kumimoji="0" sz="16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600" indent="-228600" algn="l" rtl="0" eaLnBrk="1" latinLnBrk="0" hangingPunct="1">
              <a:spcBef>
                <a:spcPts val="350"/>
              </a:spcBef>
              <a:buClr>
                <a:schemeClr val="accent2"/>
              </a:buClr>
              <a:buFont typeface="Wingdings 2"/>
              <a:buNone/>
              <a:defRPr kumimoji="0" sz="16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600200" indent="-228600" algn="l" rtl="0" eaLnBrk="1" latinLnBrk="0" hangingPunct="1">
              <a:spcBef>
                <a:spcPts val="350"/>
              </a:spcBef>
              <a:buClr>
                <a:schemeClr val="accent3"/>
              </a:buClr>
              <a:buFont typeface="Wingdings 2"/>
              <a:buChar char="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828800" indent="-228600" algn="l" rtl="0" eaLnBrk="1" latinLnBrk="0" hangingPunct="1">
              <a:spcBef>
                <a:spcPts val="350"/>
              </a:spcBef>
              <a:buClr>
                <a:schemeClr val="accent3"/>
              </a:buClr>
              <a:buFont typeface="Wingdings 2"/>
              <a:buChar char="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057400" indent="-228600" algn="l" rtl="0" eaLnBrk="1" latinLnBrk="0" hangingPunct="1">
              <a:spcBef>
                <a:spcPts val="350"/>
              </a:spcBef>
              <a:buClr>
                <a:schemeClr val="accent3"/>
              </a:buClr>
              <a:buFont typeface="Wingdings 2"/>
              <a:buChar char="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286000" indent="-228600" algn="l" rtl="0" eaLnBrk="1" latinLnBrk="0" hangingPunct="1">
              <a:spcBef>
                <a:spcPts val="350"/>
              </a:spcBef>
              <a:buClr>
                <a:schemeClr val="accent3"/>
              </a:buClr>
              <a:buFont typeface="Wingdings 2"/>
              <a:buChar char=""/>
              <a:defRPr kumimoji="0"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  <a:extLst/>
          </a:lstStyle>
          <a:p>
            <a:pPr algn="ctr"/>
            <a:r>
              <a:rPr lang="cs-CZ" b="1" smtClean="0">
                <a:solidFill>
                  <a:srgbClr val="002060"/>
                </a:solidFill>
              </a:rPr>
              <a:t>British English</a:t>
            </a:r>
            <a:endParaRPr lang="cs-CZ" b="1" dirty="0">
              <a:solidFill>
                <a:srgbClr val="002060"/>
              </a:solidFill>
            </a:endParaRPr>
          </a:p>
        </p:txBody>
      </p:sp>
      <p:sp>
        <p:nvSpPr>
          <p:cNvPr id="9" name="Zástupný symbol pro text 2"/>
          <p:cNvSpPr txBox="1">
            <a:spLocks/>
          </p:cNvSpPr>
          <p:nvPr/>
        </p:nvSpPr>
        <p:spPr>
          <a:xfrm>
            <a:off x="4649788" y="5445224"/>
            <a:ext cx="4040188" cy="762000"/>
          </a:xfrm>
          <a:prstGeom prst="rect">
            <a:avLst/>
          </a:prstGeo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vert="horz" lIns="182880" anchor="ctr">
            <a:normAutofit/>
          </a:bodyPr>
          <a:lstStyle>
            <a:lvl1pPr marL="0" indent="0" algn="l" rtl="0" eaLnBrk="1" latinLnBrk="0" hangingPunct="1">
              <a:spcBef>
                <a:spcPts val="400"/>
              </a:spcBef>
              <a:spcAft>
                <a:spcPts val="0"/>
              </a:spcAft>
              <a:buClr>
                <a:schemeClr val="accent1"/>
              </a:buClr>
              <a:buSzPct val="68000"/>
              <a:buFont typeface="Wingdings 3"/>
              <a:buNone/>
              <a:defRPr kumimoji="0" sz="2400" b="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1pPr>
            <a:lvl2pPr marL="621792" indent="-228600" algn="l" rtl="0" eaLnBrk="1" latinLnBrk="0" hangingPunct="1">
              <a:spcBef>
                <a:spcPts val="324"/>
              </a:spcBef>
              <a:buClr>
                <a:schemeClr val="accent1"/>
              </a:buClr>
              <a:buFont typeface="Verdana"/>
              <a:buNone/>
              <a:defRPr kumimoji="0" sz="20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859536" indent="-228600" algn="l" rtl="0" eaLnBrk="1" latinLnBrk="0" hangingPunct="1">
              <a:spcBef>
                <a:spcPts val="350"/>
              </a:spcBef>
              <a:buClr>
                <a:schemeClr val="accent2"/>
              </a:buClr>
              <a:buSzPct val="100000"/>
              <a:buFont typeface="Wingdings 2"/>
              <a:buNone/>
              <a:defRPr kumimoji="0" sz="18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43000" indent="-228600" algn="l" rtl="0" eaLnBrk="1" latinLnBrk="0" hangingPunct="1">
              <a:spcBef>
                <a:spcPts val="350"/>
              </a:spcBef>
              <a:buClr>
                <a:schemeClr val="accent2"/>
              </a:buClr>
              <a:buFont typeface="Wingdings 2"/>
              <a:buNone/>
              <a:defRPr kumimoji="0" sz="16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600" indent="-228600" algn="l" rtl="0" eaLnBrk="1" latinLnBrk="0" hangingPunct="1">
              <a:spcBef>
                <a:spcPts val="350"/>
              </a:spcBef>
              <a:buClr>
                <a:schemeClr val="accent2"/>
              </a:buClr>
              <a:buFont typeface="Wingdings 2"/>
              <a:buNone/>
              <a:defRPr kumimoji="0" sz="16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600200" indent="-228600" algn="l" rtl="0" eaLnBrk="1" latinLnBrk="0" hangingPunct="1">
              <a:spcBef>
                <a:spcPts val="350"/>
              </a:spcBef>
              <a:buClr>
                <a:schemeClr val="accent3"/>
              </a:buClr>
              <a:buFont typeface="Wingdings 2"/>
              <a:buChar char="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828800" indent="-228600" algn="l" rtl="0" eaLnBrk="1" latinLnBrk="0" hangingPunct="1">
              <a:spcBef>
                <a:spcPts val="350"/>
              </a:spcBef>
              <a:buClr>
                <a:schemeClr val="accent3"/>
              </a:buClr>
              <a:buFont typeface="Wingdings 2"/>
              <a:buChar char="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057400" indent="-228600" algn="l" rtl="0" eaLnBrk="1" latinLnBrk="0" hangingPunct="1">
              <a:spcBef>
                <a:spcPts val="350"/>
              </a:spcBef>
              <a:buClr>
                <a:schemeClr val="accent3"/>
              </a:buClr>
              <a:buFont typeface="Wingdings 2"/>
              <a:buChar char="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286000" indent="-228600" algn="l" rtl="0" eaLnBrk="1" latinLnBrk="0" hangingPunct="1">
              <a:spcBef>
                <a:spcPts val="350"/>
              </a:spcBef>
              <a:buClr>
                <a:schemeClr val="accent3"/>
              </a:buClr>
              <a:buFont typeface="Wingdings 2"/>
              <a:buChar char=""/>
              <a:defRPr kumimoji="0"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  <a:extLst/>
          </a:lstStyle>
          <a:p>
            <a:pPr algn="ctr"/>
            <a:r>
              <a:rPr lang="cs-CZ" b="1" dirty="0" err="1" smtClean="0">
                <a:solidFill>
                  <a:srgbClr val="002060"/>
                </a:solidFill>
              </a:rPr>
              <a:t>American</a:t>
            </a:r>
            <a:r>
              <a:rPr lang="cs-CZ" b="1" dirty="0" smtClean="0">
                <a:solidFill>
                  <a:srgbClr val="002060"/>
                </a:solidFill>
              </a:rPr>
              <a:t> </a:t>
            </a:r>
            <a:r>
              <a:rPr lang="cs-CZ" b="1" dirty="0" err="1" smtClean="0">
                <a:solidFill>
                  <a:srgbClr val="002060"/>
                </a:solidFill>
              </a:rPr>
              <a:t>English</a:t>
            </a:r>
            <a:endParaRPr lang="cs-CZ" b="1" dirty="0">
              <a:solidFill>
                <a:srgbClr val="00206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3870258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5" dur="500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6" dur="500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3" dur="500" fill="hold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4" dur="500" fill="hold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7" dur="500" fill="hold"/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8" dur="500" fill="hold"/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3" dur="500" fill="hold"/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4" dur="500" fill="hold"/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3" dur="500" fill="hold"/>
                                        <p:tgtEl>
                                          <p:spTgt spid="6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4" dur="500" fill="hold"/>
                                        <p:tgtEl>
                                          <p:spTgt spid="6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>
            <a:off x="395536" y="764704"/>
            <a:ext cx="7848872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/>
              <a:t>Obrázky: </a:t>
            </a:r>
          </a:p>
          <a:p>
            <a:r>
              <a:rPr lang="cs-CZ" dirty="0"/>
              <a:t>Kliparty Galerie </a:t>
            </a:r>
            <a:r>
              <a:rPr lang="cs-CZ" dirty="0"/>
              <a:t>Microsoft - www.office.microsoft.com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27951839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hluk">
  <a:themeElements>
    <a:clrScheme name="Shluk">
      <a:dk1>
        <a:sysClr val="windowText" lastClr="000000"/>
      </a:dk1>
      <a:lt1>
        <a:sysClr val="window" lastClr="FFFFFF"/>
      </a:lt1>
      <a:dk2>
        <a:srgbClr val="464646"/>
      </a:dk2>
      <a:lt2>
        <a:srgbClr val="DEF5FA"/>
      </a:lt2>
      <a:accent1>
        <a:srgbClr val="2DA2BF"/>
      </a:accent1>
      <a:accent2>
        <a:srgbClr val="DA1F28"/>
      </a:accent2>
      <a:accent3>
        <a:srgbClr val="EB641B"/>
      </a:accent3>
      <a:accent4>
        <a:srgbClr val="39639D"/>
      </a:accent4>
      <a:accent5>
        <a:srgbClr val="474B78"/>
      </a:accent5>
      <a:accent6>
        <a:srgbClr val="7D3C4A"/>
      </a:accent6>
      <a:hlink>
        <a:srgbClr val="FF8119"/>
      </a:hlink>
      <a:folHlink>
        <a:srgbClr val="44B9E8"/>
      </a:folHlink>
    </a:clrScheme>
    <a:fontScheme name="Shluk">
      <a:maj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  <a:font script="Geor" typeface="Sylfaen"/>
      </a:majorFont>
      <a:min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  <a:font script="Geor" typeface="Sylfaen"/>
      </a:minorFont>
    </a:fontScheme>
    <a:fmtScheme name="Shluk">
      <a:fillStyleLst>
        <a:solidFill>
          <a:schemeClr val="phClr"/>
        </a:solidFill>
        <a:gradFill rotWithShape="1">
          <a:gsLst>
            <a:gs pos="0">
              <a:schemeClr val="phClr">
                <a:tint val="62000"/>
                <a:satMod val="180000"/>
              </a:schemeClr>
            </a:gs>
            <a:gs pos="65000">
              <a:schemeClr val="phClr">
                <a:tint val="32000"/>
                <a:satMod val="250000"/>
              </a:schemeClr>
            </a:gs>
            <a:gs pos="100000">
              <a:schemeClr val="phClr">
                <a:tint val="23000"/>
                <a:satMod val="30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15000"/>
                <a:satMod val="180000"/>
              </a:schemeClr>
            </a:gs>
            <a:gs pos="50000">
              <a:schemeClr val="phClr">
                <a:shade val="45000"/>
                <a:satMod val="170000"/>
              </a:schemeClr>
            </a:gs>
            <a:gs pos="70000">
              <a:schemeClr val="phClr">
                <a:tint val="99000"/>
                <a:shade val="65000"/>
                <a:satMod val="155000"/>
              </a:schemeClr>
            </a:gs>
            <a:gs pos="100000">
              <a:schemeClr val="phClr">
                <a:tint val="95500"/>
                <a:shade val="10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55000" cap="flat" cmpd="thickThin" algn="ctr">
          <a:solidFill>
            <a:schemeClr val="phClr"/>
          </a:solidFill>
          <a:prstDash val="solid"/>
        </a:ln>
        <a:ln w="63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glow" dir="t">
              <a:rot lat="0" lon="0" rev="6360000"/>
            </a:lightRig>
          </a:scene3d>
          <a:sp3d contourW="1000" prstMaterial="flat">
            <a:bevelT w="95250" h="101600"/>
            <a:contourClr>
              <a:schemeClr val="phClr">
                <a:satMod val="30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5000"/>
                <a:satMod val="300000"/>
              </a:schemeClr>
            </a:gs>
            <a:gs pos="40000">
              <a:schemeClr val="phClr">
                <a:tint val="65000"/>
                <a:satMod val="300000"/>
              </a:schemeClr>
            </a:gs>
            <a:gs pos="100000">
              <a:schemeClr val="phClr">
                <a:shade val="65000"/>
                <a:satMod val="300000"/>
              </a:schemeClr>
            </a:gs>
          </a:gsLst>
          <a:path path="circle">
            <a:fillToRect l="65000" b="98000"/>
          </a:path>
        </a:gradFill>
        <a:blipFill>
          <a:blip xmlns:r="http://schemas.openxmlformats.org/officeDocument/2006/relationships" r:embed="rId1">
            <a:duotone>
              <a:schemeClr val="phClr">
                <a:shade val="60000"/>
                <a:satMod val="110000"/>
              </a:schemeClr>
              <a:schemeClr val="phClr">
                <a:tint val="95000"/>
              </a:schemeClr>
            </a:duotone>
          </a:blip>
          <a:tile tx="0" ty="0" sx="50000" sy="5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Concourse</Template>
  <TotalTime>200</TotalTime>
  <Words>347</Words>
  <Application>Microsoft Office PowerPoint</Application>
  <PresentationFormat>Předvádění na obrazovce (4:3)</PresentationFormat>
  <Paragraphs>135</Paragraphs>
  <Slides>11</Slides>
  <Notes>0</Notes>
  <HiddenSlides>3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Shluk</vt:lpstr>
      <vt:lpstr>Prezentace aplikace PowerPoint</vt:lpstr>
      <vt:lpstr>Prezentace aplikace PowerPoint</vt:lpstr>
      <vt:lpstr>American vs. British  English</vt:lpstr>
      <vt:lpstr>Differences</vt:lpstr>
      <vt:lpstr>Pronunciation</vt:lpstr>
      <vt:lpstr>Pronunciation</vt:lpstr>
      <vt:lpstr>Spelling</vt:lpstr>
      <vt:lpstr>Vocabulary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American vs. British  English</dc:title>
  <dc:creator>pc</dc:creator>
  <cp:lastModifiedBy>jitka</cp:lastModifiedBy>
  <cp:revision>15</cp:revision>
  <dcterms:created xsi:type="dcterms:W3CDTF">2013-04-17T14:58:43Z</dcterms:created>
  <dcterms:modified xsi:type="dcterms:W3CDTF">2013-09-02T18:06:23Z</dcterms:modified>
</cp:coreProperties>
</file>