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91D1173-CD21-4C16-8861-20CB59586BD0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2F523D9-3A60-4A8F-9B90-AB51881FA7C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772816"/>
            <a:ext cx="8062664" cy="4320480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AJ8,9g_14</a:t>
            </a:r>
          </a:p>
          <a:p>
            <a:r>
              <a:rPr lang="cs-CZ" dirty="0" smtClean="0"/>
              <a:t>Téma:  2. typ podmínkových vět - hra</a:t>
            </a:r>
          </a:p>
          <a:p>
            <a:r>
              <a:rPr lang="cs-CZ" dirty="0" smtClean="0"/>
              <a:t>8.5.2013</a:t>
            </a:r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249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705275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algn="just"/>
            <a:r>
              <a:rPr lang="cs-CZ" dirty="0" smtClean="0"/>
              <a:t>Tento materiál je určen k procvičení 2 typu podmínkových vět. Žáci doplňují správné tvary sloves do vět.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254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Second </a:t>
            </a:r>
            <a:r>
              <a:rPr lang="cs-CZ" dirty="0" err="1" smtClean="0"/>
              <a:t>conditional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game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71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39212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BUY/ NOT GO</a:t>
            </a:r>
            <a:endParaRPr lang="cs-CZ" sz="4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 ______ a car, </a:t>
            </a:r>
            <a:r>
              <a:rPr lang="cs-CZ" dirty="0" err="1" smtClean="0"/>
              <a:t>you</a:t>
            </a:r>
            <a:r>
              <a:rPr lang="cs-CZ" dirty="0" smtClean="0"/>
              <a:t> _______ to </a:t>
            </a:r>
            <a:r>
              <a:rPr lang="cs-CZ" dirty="0" err="1" smtClean="0"/>
              <a:t>school</a:t>
            </a:r>
            <a:r>
              <a:rPr lang="cs-CZ" dirty="0" smtClean="0"/>
              <a:t> by bus.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4WMDDOOG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6692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I4SPCP0R\MC9002332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63634"/>
            <a:ext cx="2565149" cy="165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932040" y="3212976"/>
            <a:ext cx="2709165" cy="230425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139952" y="332803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bought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974595"/>
            <a:ext cx="2815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>
                <a:solidFill>
                  <a:srgbClr val="FF0000"/>
                </a:solidFill>
              </a:rPr>
              <a:t>w</a:t>
            </a:r>
            <a:r>
              <a:rPr lang="cs-CZ" sz="3600" b="1" dirty="0" err="1" smtClean="0">
                <a:solidFill>
                  <a:srgbClr val="FF0000"/>
                </a:solidFill>
              </a:rPr>
              <a:t>ouldn´t</a:t>
            </a:r>
            <a:r>
              <a:rPr lang="cs-CZ" sz="3600" b="1" dirty="0" smtClean="0">
                <a:solidFill>
                  <a:srgbClr val="FF0000"/>
                </a:solidFill>
              </a:rPr>
              <a:t> go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12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BE/BUY</a:t>
            </a:r>
            <a:endParaRPr lang="cs-CZ" sz="4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I __________</a:t>
            </a:r>
            <a:r>
              <a:rPr lang="cs-CZ" dirty="0" err="1" smtClean="0"/>
              <a:t>rich</a:t>
            </a:r>
            <a:r>
              <a:rPr lang="cs-CZ" dirty="0" smtClean="0"/>
              <a:t> I __________ </a:t>
            </a:r>
            <a:r>
              <a:rPr lang="cs-CZ" dirty="0" err="1" smtClean="0"/>
              <a:t>expensive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YRI7VIH4\MC900196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01008"/>
            <a:ext cx="2448272" cy="2449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QN64I3JC\MP9004230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343" y="3356992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79712" y="333095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>
                <a:solidFill>
                  <a:srgbClr val="FF0000"/>
                </a:solidFill>
              </a:rPr>
              <a:t>w</a:t>
            </a:r>
            <a:r>
              <a:rPr lang="cs-CZ" sz="3600" b="1" dirty="0" err="1" smtClean="0">
                <a:solidFill>
                  <a:srgbClr val="FF0000"/>
                </a:solidFill>
              </a:rPr>
              <a:t>as</a:t>
            </a:r>
            <a:r>
              <a:rPr lang="cs-CZ" sz="3600" b="1" dirty="0" smtClean="0">
                <a:solidFill>
                  <a:srgbClr val="FF0000"/>
                </a:solidFill>
              </a:rPr>
              <a:t>/</a:t>
            </a:r>
            <a:r>
              <a:rPr lang="cs-CZ" sz="3600" b="1" dirty="0" err="1" smtClean="0">
                <a:solidFill>
                  <a:srgbClr val="FF0000"/>
                </a:solidFill>
              </a:rPr>
              <a:t>were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4655" y="333095"/>
            <a:ext cx="2725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>
                <a:solidFill>
                  <a:srgbClr val="FF0000"/>
                </a:solidFill>
              </a:rPr>
              <a:t>w</a:t>
            </a:r>
            <a:r>
              <a:rPr lang="cs-CZ" sz="3600" b="1" dirty="0" err="1" smtClean="0">
                <a:solidFill>
                  <a:srgbClr val="FF0000"/>
                </a:solidFill>
              </a:rPr>
              <a:t>ould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buy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885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TRAVEL/WIN</a:t>
            </a:r>
            <a:endParaRPr lang="cs-CZ" sz="4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 _______</a:t>
            </a:r>
            <a:r>
              <a:rPr lang="cs-CZ" dirty="0" err="1" smtClean="0"/>
              <a:t>you</a:t>
            </a:r>
            <a:r>
              <a:rPr lang="cs-CZ" dirty="0" smtClean="0"/>
              <a:t> _____,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_______ in a </a:t>
            </a:r>
            <a:r>
              <a:rPr lang="cs-CZ" dirty="0" err="1" smtClean="0"/>
              <a:t>lottery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QN64I3JC\MM90028356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25881"/>
            <a:ext cx="1368152" cy="2021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R9P59H5X\MC9002919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73016"/>
            <a:ext cx="2547966" cy="254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94872" y="346949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would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346948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travel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979718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won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62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MARRY/BE</a:t>
            </a:r>
            <a:endParaRPr lang="cs-CZ" sz="4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Joe</a:t>
            </a:r>
            <a:r>
              <a:rPr lang="cs-CZ" dirty="0" smtClean="0"/>
              <a:t> ________ Lilly, he __________ very happy.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4WMDDOOG\MP900439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096344" cy="2064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R9P59H5X\MC90043441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06397"/>
            <a:ext cx="2235711" cy="3029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87724" y="332803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married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30538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>
                <a:solidFill>
                  <a:srgbClr val="FF0000"/>
                </a:solidFill>
              </a:rPr>
              <a:t>w</a:t>
            </a:r>
            <a:r>
              <a:rPr lang="cs-CZ" sz="3600" b="1" dirty="0" err="1" smtClean="0">
                <a:solidFill>
                  <a:srgbClr val="FF0000"/>
                </a:solidFill>
              </a:rPr>
              <a:t>ould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be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25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BE/SNOW</a:t>
            </a:r>
            <a:endParaRPr lang="cs-CZ" sz="4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_______</a:t>
            </a:r>
            <a:r>
              <a:rPr lang="cs-CZ" dirty="0" err="1" smtClean="0"/>
              <a:t>you</a:t>
            </a:r>
            <a:r>
              <a:rPr lang="cs-CZ" dirty="0" smtClean="0"/>
              <a:t> ______ </a:t>
            </a:r>
            <a:r>
              <a:rPr lang="cs-CZ" dirty="0" err="1" smtClean="0"/>
              <a:t>surprised</a:t>
            </a:r>
            <a:r>
              <a:rPr lang="cs-CZ" dirty="0" smtClean="0"/>
              <a:t>,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___________ </a:t>
            </a:r>
            <a:r>
              <a:rPr lang="cs-CZ" dirty="0" err="1" smtClean="0"/>
              <a:t>next</a:t>
            </a:r>
            <a:r>
              <a:rPr lang="cs-CZ" dirty="0" smtClean="0"/>
              <a:t> July?</a:t>
            </a:r>
            <a:endParaRPr lang="cs-CZ" dirty="0"/>
          </a:p>
        </p:txBody>
      </p:sp>
      <p:pic>
        <p:nvPicPr>
          <p:cNvPr id="5122" name="Picture 2" descr="C:\Users\pc\AppData\Local\Microsoft\Windows\Temporary Internet Files\Content.IE5\YRI7VIH4\MP9004140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67042"/>
            <a:ext cx="1656184" cy="237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YRI7VIH4\MP9001787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02569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31924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Would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31924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be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979720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snowed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69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FEEL/STOP</a:t>
            </a:r>
            <a:endParaRPr lang="cs-CZ" sz="4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___________ </a:t>
            </a:r>
            <a:r>
              <a:rPr lang="cs-CZ" dirty="0" err="1" smtClean="0"/>
              <a:t>healthier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_________ smoking.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JKTU8JTX\MP9004485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12976"/>
            <a:ext cx="1949963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YRI7VIH4\MP9002890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17032"/>
            <a:ext cx="3374860" cy="222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860032" y="3501008"/>
            <a:ext cx="3240360" cy="280831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814397" y="346951"/>
            <a:ext cx="32346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>
                <a:solidFill>
                  <a:srgbClr val="FF0000"/>
                </a:solidFill>
              </a:rPr>
              <a:t>w</a:t>
            </a:r>
            <a:r>
              <a:rPr lang="cs-CZ" sz="3600" b="1" dirty="0" err="1" smtClean="0">
                <a:solidFill>
                  <a:srgbClr val="FF0000"/>
                </a:solidFill>
              </a:rPr>
              <a:t>ould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feel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7784" y="97913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stopped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70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DO/ROB</a:t>
            </a:r>
            <a:endParaRPr lang="cs-CZ" sz="4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_______ </a:t>
            </a:r>
            <a:r>
              <a:rPr lang="cs-CZ" dirty="0" err="1" smtClean="0"/>
              <a:t>you</a:t>
            </a:r>
            <a:r>
              <a:rPr lang="cs-CZ" dirty="0" smtClean="0"/>
              <a:t> ______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someone</a:t>
            </a:r>
            <a:r>
              <a:rPr lang="cs-CZ" dirty="0" smtClean="0"/>
              <a:t> __________ </a:t>
            </a:r>
            <a:r>
              <a:rPr lang="cs-CZ" dirty="0" err="1" smtClean="0"/>
              <a:t>your</a:t>
            </a:r>
            <a:r>
              <a:rPr lang="cs-CZ" dirty="0" smtClean="0"/>
              <a:t> house?</a:t>
            </a:r>
            <a:endParaRPr lang="cs-CZ" dirty="0"/>
          </a:p>
        </p:txBody>
      </p:sp>
      <p:pic>
        <p:nvPicPr>
          <p:cNvPr id="7170" name="Picture 2" descr="C:\Users\pc\AppData\Local\Microsoft\Windows\Temporary Internet Files\Content.IE5\QN64I3JC\MP9004304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0FTKUZBM\MP9004074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03978"/>
            <a:ext cx="2016224" cy="302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33280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would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33280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do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34052" y="97913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robbed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08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NOT BE/PLAY</a:t>
            </a:r>
            <a:endParaRPr lang="cs-CZ" sz="4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boy _____________ so </a:t>
            </a:r>
            <a:r>
              <a:rPr lang="cs-CZ" dirty="0" err="1" smtClean="0"/>
              <a:t>short</a:t>
            </a:r>
            <a:r>
              <a:rPr lang="cs-CZ" dirty="0" smtClean="0"/>
              <a:t> he ___________ basketball.</a:t>
            </a:r>
            <a:endParaRPr lang="cs-CZ" dirty="0"/>
          </a:p>
        </p:txBody>
      </p:sp>
      <p:pic>
        <p:nvPicPr>
          <p:cNvPr id="8194" name="Picture 2" descr="C:\Users\pc\AppData\Local\Microsoft\Windows\Temporary Internet Files\Content.IE5\AJGV3735\MC90044127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0256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c\AppData\Local\Microsoft\Windows\Temporary Internet Files\Content.IE5\AJGV3735\MP9002626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3096344" cy="206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66450" y="33280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wasn´t</a:t>
            </a:r>
            <a:r>
              <a:rPr lang="cs-CZ" sz="3600" b="1" dirty="0" smtClean="0">
                <a:solidFill>
                  <a:srgbClr val="FF0000"/>
                </a:solidFill>
              </a:rPr>
              <a:t>/</a:t>
            </a:r>
            <a:r>
              <a:rPr lang="cs-CZ" sz="3600" b="1" dirty="0" err="1" smtClean="0">
                <a:solidFill>
                  <a:srgbClr val="FF0000"/>
                </a:solidFill>
              </a:rPr>
              <a:t>weren</a:t>
            </a:r>
            <a:r>
              <a:rPr lang="cs-CZ" sz="3600" b="1" dirty="0" smtClean="0">
                <a:solidFill>
                  <a:srgbClr val="FF0000"/>
                </a:solidFill>
              </a:rPr>
              <a:t>´ 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979133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>
                <a:solidFill>
                  <a:srgbClr val="FF0000"/>
                </a:solidFill>
              </a:rPr>
              <a:t>w</a:t>
            </a:r>
            <a:r>
              <a:rPr lang="cs-CZ" sz="3600" b="1" dirty="0" err="1" smtClean="0">
                <a:solidFill>
                  <a:srgbClr val="FF0000"/>
                </a:solidFill>
              </a:rPr>
              <a:t>ould</a:t>
            </a:r>
            <a:r>
              <a:rPr lang="cs-CZ" sz="3600" b="1" dirty="0" smtClean="0">
                <a:solidFill>
                  <a:srgbClr val="FF0000"/>
                </a:solidFill>
              </a:rPr>
              <a:t> play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944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</a:t>
            </a:r>
            <a:r>
              <a:rPr lang="cs-CZ"/>
              <a:t>Galerie </a:t>
            </a:r>
            <a:r>
              <a:rPr lang="cs-CZ" smtClean="0"/>
              <a:t>Microsoft - </a:t>
            </a:r>
            <a:r>
              <a:rPr lang="cs-CZ"/>
              <a:t>www.office.microsoft.com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165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174</TotalTime>
  <Words>201</Words>
  <Application>Microsoft Office PowerPoint</Application>
  <PresentationFormat>Předvádění na obrazovce (4:3)</PresentationFormat>
  <Paragraphs>47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Prezentace aplikace PowerPoint</vt:lpstr>
      <vt:lpstr>Second conditional game</vt:lpstr>
      <vt:lpstr>If your parents ______ a car, you _______ to school by bus.</vt:lpstr>
      <vt:lpstr>If I __________rich I __________ expensive clothes.</vt:lpstr>
      <vt:lpstr>Where _______you _____, if you _______ in a lottery?</vt:lpstr>
      <vt:lpstr>If Joe ________ Lilly, he __________ very happy.</vt:lpstr>
      <vt:lpstr>_______you ______ surprised, if it ___________ next July?</vt:lpstr>
      <vt:lpstr>You ___________ healthier if you _________ smoking.</vt:lpstr>
      <vt:lpstr>What _______ you ______ if someone __________ your house?</vt:lpstr>
      <vt:lpstr>If the boy _____________ so short he ___________ basketball.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conditional game</dc:title>
  <dc:creator>pc</dc:creator>
  <cp:lastModifiedBy>jitka</cp:lastModifiedBy>
  <cp:revision>9</cp:revision>
  <dcterms:created xsi:type="dcterms:W3CDTF">2013-04-13T16:12:38Z</dcterms:created>
  <dcterms:modified xsi:type="dcterms:W3CDTF">2013-09-02T18:34:40Z</dcterms:modified>
</cp:coreProperties>
</file>