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6" r:id="rId2"/>
    <p:sldId id="26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7B68B-12B8-477A-8397-3AB7A4423054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D783B-E583-4205-B672-526437AD297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7B68B-12B8-477A-8397-3AB7A4423054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D783B-E583-4205-B672-526437AD29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7B68B-12B8-477A-8397-3AB7A4423054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D783B-E583-4205-B672-526437AD29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7B68B-12B8-477A-8397-3AB7A4423054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D783B-E583-4205-B672-526437AD29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7B68B-12B8-477A-8397-3AB7A4423054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D783B-E583-4205-B672-526437AD29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7B68B-12B8-477A-8397-3AB7A4423054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D783B-E583-4205-B672-526437AD29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7B68B-12B8-477A-8397-3AB7A4423054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D783B-E583-4205-B672-526437AD29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7B68B-12B8-477A-8397-3AB7A4423054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D783B-E583-4205-B672-526437AD29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7B68B-12B8-477A-8397-3AB7A4423054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D783B-E583-4205-B672-526437AD297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7B68B-12B8-477A-8397-3AB7A4423054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D783B-E583-4205-B672-526437AD29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7B68B-12B8-477A-8397-3AB7A4423054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D783B-E583-4205-B672-526437AD29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317B68B-12B8-477A-8397-3AB7A4423054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5D783B-E583-4205-B672-526437AD297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 txBox="1">
            <a:spLocks/>
          </p:cNvSpPr>
          <p:nvPr/>
        </p:nvSpPr>
        <p:spPr>
          <a:xfrm>
            <a:off x="395536" y="1772816"/>
            <a:ext cx="8062664" cy="4320480"/>
          </a:xfrm>
          <a:prstGeom prst="rect">
            <a:avLst/>
          </a:prstGeom>
        </p:spPr>
        <p:txBody>
          <a:bodyPr/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Základní škola  a mateřská škola, Svoboda nad Úpou, okres Trutnov</a:t>
            </a:r>
          </a:p>
          <a:p>
            <a:r>
              <a:rPr lang="cs-CZ" dirty="0" smtClean="0"/>
              <a:t>Bc. Lucie Ševčíková</a:t>
            </a:r>
          </a:p>
          <a:p>
            <a:r>
              <a:rPr lang="cs-CZ" dirty="0" smtClean="0"/>
              <a:t>VY_22_INOVACE_2.2.2 AJ8,9g_15</a:t>
            </a:r>
          </a:p>
          <a:p>
            <a:r>
              <a:rPr lang="cs-CZ" dirty="0" smtClean="0"/>
              <a:t>Téma:  </a:t>
            </a:r>
            <a:r>
              <a:rPr lang="cs-CZ" dirty="0" err="1" smtClean="0"/>
              <a:t>for</a:t>
            </a:r>
            <a:r>
              <a:rPr lang="cs-CZ" dirty="0" smtClean="0"/>
              <a:t>/</a:t>
            </a:r>
            <a:r>
              <a:rPr lang="cs-CZ" dirty="0" err="1" smtClean="0"/>
              <a:t>since</a:t>
            </a:r>
            <a:endParaRPr lang="cs-CZ" dirty="0" smtClean="0"/>
          </a:p>
          <a:p>
            <a:r>
              <a:rPr lang="cs-CZ" dirty="0" smtClean="0"/>
              <a:t>18.5.2013</a:t>
            </a:r>
          </a:p>
          <a:p>
            <a:r>
              <a:rPr lang="cs-CZ" dirty="0" smtClean="0"/>
              <a:t>8. a 9. ročník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CZ.1.07/1.4.00/21.3068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245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052736"/>
            <a:ext cx="70567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Anotace:</a:t>
            </a:r>
          </a:p>
          <a:p>
            <a:pPr algn="just"/>
            <a:r>
              <a:rPr lang="cs-CZ" sz="2400" dirty="0" smtClean="0"/>
              <a:t>Tento materiál slouží k pochopení a procvičení použití předložek </a:t>
            </a:r>
            <a:r>
              <a:rPr lang="cs-CZ" sz="2400" dirty="0" err="1" smtClean="0"/>
              <a:t>for</a:t>
            </a:r>
            <a:r>
              <a:rPr lang="cs-CZ" sz="2400" dirty="0" smtClean="0"/>
              <a:t> a </a:t>
            </a:r>
            <a:r>
              <a:rPr lang="cs-CZ" sz="2400" dirty="0" err="1" smtClean="0"/>
              <a:t>since</a:t>
            </a:r>
            <a:r>
              <a:rPr lang="cs-CZ" sz="2400" dirty="0" smtClean="0"/>
              <a:t> v předpřítomném čase. Materiál je určen pro žáky 8. 9. ročníku.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3045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Předpřítomný čas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FOR X SINCE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8426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5373216"/>
            <a:ext cx="6512511" cy="1143000"/>
          </a:xfrm>
        </p:spPr>
        <p:txBody>
          <a:bodyPr/>
          <a:lstStyle/>
          <a:p>
            <a:r>
              <a:rPr lang="cs-CZ" dirty="0" smtClean="0"/>
              <a:t>+ předpřítomný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764704"/>
            <a:ext cx="3490720" cy="4392488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FF00"/>
                </a:solidFill>
              </a:rPr>
              <a:t>FOR</a:t>
            </a:r>
          </a:p>
          <a:p>
            <a:pPr marL="45720" indent="0" algn="ctr">
              <a:buNone/>
            </a:pPr>
            <a:endParaRPr lang="cs-CZ" sz="3200" b="1" dirty="0" smtClean="0">
              <a:solidFill>
                <a:srgbClr val="FFFF00"/>
              </a:solidFill>
            </a:endParaRPr>
          </a:p>
          <a:p>
            <a:r>
              <a:rPr lang="cs-CZ" sz="3200" dirty="0" smtClean="0"/>
              <a:t>Vyjadřuje jak dlouho něco trvá</a:t>
            </a:r>
          </a:p>
          <a:p>
            <a:r>
              <a:rPr lang="cs-CZ" sz="3200" dirty="0" err="1" smtClean="0"/>
              <a:t>For</a:t>
            </a:r>
            <a:r>
              <a:rPr lang="cs-CZ" sz="3200" dirty="0" smtClean="0"/>
              <a:t> a long </a:t>
            </a:r>
            <a:r>
              <a:rPr lang="cs-CZ" sz="3200" dirty="0" err="1" smtClean="0"/>
              <a:t>time</a:t>
            </a:r>
            <a:r>
              <a:rPr lang="cs-CZ" sz="3200" dirty="0" smtClean="0"/>
              <a:t>, </a:t>
            </a:r>
            <a:r>
              <a:rPr lang="cs-CZ" sz="3200" dirty="0" err="1" smtClean="0"/>
              <a:t>for</a:t>
            </a:r>
            <a:r>
              <a:rPr lang="cs-CZ" sz="3200" dirty="0" smtClean="0"/>
              <a:t> </a:t>
            </a:r>
            <a:r>
              <a:rPr lang="cs-CZ" sz="3200" dirty="0" err="1" smtClean="0"/>
              <a:t>five</a:t>
            </a:r>
            <a:r>
              <a:rPr lang="cs-CZ" sz="3200" dirty="0" smtClean="0"/>
              <a:t> </a:t>
            </a:r>
            <a:r>
              <a:rPr lang="cs-CZ" sz="3200" dirty="0" err="1" smtClean="0"/>
              <a:t>years</a:t>
            </a:r>
            <a:r>
              <a:rPr lang="cs-CZ" sz="3200" dirty="0" smtClean="0"/>
              <a:t>, </a:t>
            </a:r>
            <a:r>
              <a:rPr lang="cs-CZ" sz="3200" dirty="0" err="1" smtClean="0"/>
              <a:t>for</a:t>
            </a:r>
            <a:r>
              <a:rPr lang="cs-CZ" sz="3200" dirty="0" smtClean="0"/>
              <a:t> ten </a:t>
            </a:r>
            <a:r>
              <a:rPr lang="cs-CZ" sz="3200" dirty="0" err="1" smtClean="0"/>
              <a:t>days</a:t>
            </a:r>
            <a:r>
              <a:rPr lang="cs-CZ" sz="3200" dirty="0" smtClean="0"/>
              <a:t>…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4425672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SINCE</a:t>
            </a:r>
          </a:p>
          <a:p>
            <a:endParaRPr lang="cs-CZ" sz="3200" dirty="0" smtClean="0"/>
          </a:p>
          <a:p>
            <a:r>
              <a:rPr lang="cs-CZ" sz="3200" dirty="0" smtClean="0"/>
              <a:t>Vyjadřuje odkdy děj trvá</a:t>
            </a:r>
          </a:p>
          <a:p>
            <a:r>
              <a:rPr lang="cs-CZ" sz="3200" dirty="0" err="1" smtClean="0"/>
              <a:t>Since</a:t>
            </a:r>
            <a:r>
              <a:rPr lang="cs-CZ" sz="3200" dirty="0" smtClean="0"/>
              <a:t> I </a:t>
            </a:r>
            <a:r>
              <a:rPr lang="cs-CZ" sz="3200" dirty="0" err="1" smtClean="0"/>
              <a:t>was</a:t>
            </a:r>
            <a:r>
              <a:rPr lang="cs-CZ" sz="3200" dirty="0" smtClean="0"/>
              <a:t> </a:t>
            </a:r>
            <a:r>
              <a:rPr lang="cs-CZ" sz="3200" dirty="0" err="1" smtClean="0"/>
              <a:t>young</a:t>
            </a:r>
            <a:r>
              <a:rPr lang="cs-CZ" sz="3200" dirty="0" smtClean="0"/>
              <a:t>, </a:t>
            </a:r>
            <a:r>
              <a:rPr lang="cs-CZ" sz="3200" dirty="0" err="1" smtClean="0"/>
              <a:t>since</a:t>
            </a:r>
            <a:r>
              <a:rPr lang="cs-CZ" sz="3200" dirty="0" smtClean="0"/>
              <a:t> </a:t>
            </a:r>
            <a:r>
              <a:rPr lang="cs-CZ" sz="3200" dirty="0" err="1" smtClean="0"/>
              <a:t>yesterday</a:t>
            </a:r>
            <a:r>
              <a:rPr lang="cs-CZ" sz="3200" dirty="0" smtClean="0"/>
              <a:t>, </a:t>
            </a:r>
            <a:r>
              <a:rPr lang="cs-CZ" sz="3200" dirty="0" err="1" smtClean="0"/>
              <a:t>since</a:t>
            </a:r>
            <a:r>
              <a:rPr lang="cs-CZ" sz="3200" dirty="0" smtClean="0"/>
              <a:t> 2000…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59021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5" y="4372168"/>
            <a:ext cx="7838256" cy="1143000"/>
          </a:xfrm>
        </p:spPr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tiger</a:t>
            </a:r>
            <a:r>
              <a:rPr lang="cs-CZ" dirty="0" smtClean="0"/>
              <a:t> </a:t>
            </a:r>
            <a:r>
              <a:rPr lang="cs-CZ" dirty="0" err="1" smtClean="0"/>
              <a:t>hasn´t</a:t>
            </a:r>
            <a:r>
              <a:rPr lang="cs-CZ" dirty="0" smtClean="0"/>
              <a:t> </a:t>
            </a:r>
            <a:r>
              <a:rPr lang="cs-CZ" dirty="0" err="1" smtClean="0"/>
              <a:t>eaten</a:t>
            </a:r>
            <a:r>
              <a:rPr lang="cs-CZ" dirty="0" smtClean="0"/>
              <a:t> </a:t>
            </a:r>
            <a:r>
              <a:rPr lang="cs-CZ" dirty="0" err="1" smtClean="0"/>
              <a:t>anything</a:t>
            </a:r>
            <a:r>
              <a:rPr lang="cs-CZ" dirty="0" smtClean="0"/>
              <a:t> …..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days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7ZKQKJEN\MP9001807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001" y="998010"/>
            <a:ext cx="3657600" cy="24018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ámeček 3"/>
          <p:cNvSpPr/>
          <p:nvPr/>
        </p:nvSpPr>
        <p:spPr>
          <a:xfrm>
            <a:off x="827584" y="1196752"/>
            <a:ext cx="2592288" cy="115212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tx1"/>
                </a:solidFill>
              </a:rPr>
              <a:t>for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857788" y="2779649"/>
            <a:ext cx="2592288" cy="115212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tx1"/>
                </a:solidFill>
              </a:rPr>
              <a:t>since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3756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5" y="4372168"/>
            <a:ext cx="7478216" cy="1143000"/>
          </a:xfrm>
        </p:spPr>
        <p:txBody>
          <a:bodyPr/>
          <a:lstStyle/>
          <a:p>
            <a:r>
              <a:rPr lang="cs-CZ" dirty="0" err="1" smtClean="0"/>
              <a:t>She</a:t>
            </a:r>
            <a:r>
              <a:rPr lang="cs-CZ" dirty="0" smtClean="0"/>
              <a:t> has </a:t>
            </a:r>
            <a:r>
              <a:rPr lang="cs-CZ" dirty="0" err="1" smtClean="0"/>
              <a:t>been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hospital</a:t>
            </a:r>
            <a:r>
              <a:rPr lang="cs-CZ" dirty="0" smtClean="0"/>
              <a:t> ……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pc\AppData\Local\Microsoft\Windows\Temporary Internet Files\Content.IE5\7ZKQKJEN\MP9004230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76672"/>
            <a:ext cx="3717032" cy="37170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ámeček 4"/>
          <p:cNvSpPr/>
          <p:nvPr/>
        </p:nvSpPr>
        <p:spPr>
          <a:xfrm>
            <a:off x="827584" y="1196752"/>
            <a:ext cx="2592288" cy="115212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tx1"/>
                </a:solidFill>
              </a:rPr>
              <a:t>for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886985" y="2852936"/>
            <a:ext cx="2592288" cy="115212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tx1"/>
                </a:solidFill>
              </a:rPr>
              <a:t>since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973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3" y="4372168"/>
            <a:ext cx="7766248" cy="1143000"/>
          </a:xfrm>
        </p:spPr>
        <p:txBody>
          <a:bodyPr/>
          <a:lstStyle/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 ….. </a:t>
            </a:r>
            <a:r>
              <a:rPr lang="cs-CZ" dirty="0" err="1"/>
              <a:t>f</a:t>
            </a:r>
            <a:r>
              <a:rPr lang="cs-CZ" dirty="0" err="1" smtClean="0"/>
              <a:t>ifty</a:t>
            </a:r>
            <a:r>
              <a:rPr lang="cs-CZ" dirty="0" smtClean="0"/>
              <a:t> </a:t>
            </a:r>
            <a:r>
              <a:rPr lang="cs-CZ" dirty="0" err="1" smtClean="0"/>
              <a:t>ears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pc\AppData\Local\Microsoft\Windows\Temporary Internet Files\Content.IE5\0FTKUZBM\MP9004484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072418"/>
            <a:ext cx="4260854" cy="284056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ámeček 4"/>
          <p:cNvSpPr/>
          <p:nvPr/>
        </p:nvSpPr>
        <p:spPr>
          <a:xfrm>
            <a:off x="827584" y="1196752"/>
            <a:ext cx="2592288" cy="115212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tx1"/>
                </a:solidFill>
              </a:rPr>
              <a:t>for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827584" y="2780928"/>
            <a:ext cx="2592288" cy="115212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tx1"/>
                </a:solidFill>
              </a:rPr>
              <a:t>since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2555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1" y="4372168"/>
            <a:ext cx="7694240" cy="1143000"/>
          </a:xfrm>
        </p:spPr>
        <p:txBody>
          <a:bodyPr/>
          <a:lstStyle/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known</a:t>
            </a:r>
            <a:r>
              <a:rPr lang="cs-CZ" dirty="0" smtClean="0"/>
              <a:t> </a:t>
            </a:r>
            <a:r>
              <a:rPr lang="cs-CZ" dirty="0" err="1" smtClean="0"/>
              <a:t>each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…..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pc\AppData\Local\Microsoft\Windows\Temporary Internet Files\Content.IE5\0B6HPIUY\MP9004306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196752"/>
            <a:ext cx="4247838" cy="283078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ámeček 4"/>
          <p:cNvSpPr/>
          <p:nvPr/>
        </p:nvSpPr>
        <p:spPr>
          <a:xfrm>
            <a:off x="827584" y="1196752"/>
            <a:ext cx="2592288" cy="115212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tx1"/>
                </a:solidFill>
              </a:rPr>
              <a:t>for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873130" y="2839107"/>
            <a:ext cx="2592288" cy="115212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tx1"/>
                </a:solidFill>
              </a:rPr>
              <a:t>since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6941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7" y="4372168"/>
            <a:ext cx="7910264" cy="1143000"/>
          </a:xfrm>
        </p:spPr>
        <p:txBody>
          <a:bodyPr/>
          <a:lstStyle/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…….. 8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3" name="Picture 3" descr="C:\Users\pc\AppData\Local\Microsoft\Windows\Temporary Internet Files\Content.IE5\0B6HPIUY\MP900422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836712"/>
            <a:ext cx="4571999" cy="304680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ámeček 5"/>
          <p:cNvSpPr/>
          <p:nvPr/>
        </p:nvSpPr>
        <p:spPr>
          <a:xfrm>
            <a:off x="827584" y="1196752"/>
            <a:ext cx="2592288" cy="115212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tx1"/>
                </a:solidFill>
              </a:rPr>
              <a:t>for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827584" y="2731393"/>
            <a:ext cx="2592288" cy="115212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tx1"/>
                </a:solidFill>
              </a:rPr>
              <a:t>since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2203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9" y="4372168"/>
            <a:ext cx="7622232" cy="1143000"/>
          </a:xfrm>
        </p:spPr>
        <p:txBody>
          <a:bodyPr/>
          <a:lstStyle/>
          <a:p>
            <a:r>
              <a:rPr lang="cs-CZ" dirty="0" smtClean="0"/>
              <a:t>He has </a:t>
            </a:r>
            <a:r>
              <a:rPr lang="cs-CZ" dirty="0" err="1" smtClean="0"/>
              <a:t>been</a:t>
            </a:r>
            <a:r>
              <a:rPr lang="cs-CZ" dirty="0" smtClean="0"/>
              <a:t> on </a:t>
            </a:r>
            <a:r>
              <a:rPr lang="cs-CZ" dirty="0" err="1" smtClean="0"/>
              <a:t>holiday</a:t>
            </a:r>
            <a:r>
              <a:rPr lang="cs-CZ" dirty="0" smtClean="0"/>
              <a:t> …….. ten </a:t>
            </a:r>
            <a:r>
              <a:rPr lang="cs-CZ" dirty="0" err="1" smtClean="0"/>
              <a:t>days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pc\AppData\Local\Microsoft\Windows\Temporary Internet Files\Content.IE5\AJBGCKLO\MP9004424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0996" y="620688"/>
            <a:ext cx="2334005" cy="350100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ámeček 4"/>
          <p:cNvSpPr/>
          <p:nvPr/>
        </p:nvSpPr>
        <p:spPr>
          <a:xfrm>
            <a:off x="979984" y="2780928"/>
            <a:ext cx="2592288" cy="115212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tx1"/>
                </a:solidFill>
              </a:rPr>
              <a:t>since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979984" y="1349152"/>
            <a:ext cx="2592288" cy="115212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tx1"/>
                </a:solidFill>
              </a:rPr>
              <a:t>for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595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9" y="4372168"/>
            <a:ext cx="7622232" cy="1143000"/>
          </a:xfrm>
        </p:spPr>
        <p:txBody>
          <a:bodyPr/>
          <a:lstStyle/>
          <a:p>
            <a:r>
              <a:rPr lang="cs-CZ" dirty="0" smtClean="0"/>
              <a:t>He has </a:t>
            </a:r>
            <a:r>
              <a:rPr lang="cs-CZ" dirty="0" err="1" smtClean="0"/>
              <a:t>been</a:t>
            </a:r>
            <a:r>
              <a:rPr lang="cs-CZ" dirty="0" smtClean="0"/>
              <a:t> a </a:t>
            </a:r>
            <a:r>
              <a:rPr lang="cs-CZ" dirty="0" err="1" smtClean="0"/>
              <a:t>soldier</a:t>
            </a:r>
            <a:r>
              <a:rPr lang="cs-CZ" dirty="0" smtClean="0"/>
              <a:t> …….. 2010.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C:\Users\pc\AppData\Local\Microsoft\Windows\Temporary Internet Files\Content.IE5\0FTKUZBM\MP9004222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5" y="631048"/>
            <a:ext cx="2376264" cy="356265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ámeček 4"/>
          <p:cNvSpPr/>
          <p:nvPr/>
        </p:nvSpPr>
        <p:spPr>
          <a:xfrm>
            <a:off x="827584" y="1196752"/>
            <a:ext cx="2592288" cy="115212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tx1"/>
                </a:solidFill>
              </a:rPr>
              <a:t>for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827584" y="2852936"/>
            <a:ext cx="2592288" cy="115212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tx1"/>
                </a:solidFill>
              </a:rPr>
              <a:t>since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336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73416" cy="3474720"/>
          </a:xfrm>
        </p:spPr>
        <p:txBody>
          <a:bodyPr/>
          <a:lstStyle/>
          <a:p>
            <a:r>
              <a:rPr lang="cs-CZ" dirty="0"/>
              <a:t>Obrázky: </a:t>
            </a:r>
          </a:p>
          <a:p>
            <a:r>
              <a:rPr lang="cs-CZ" dirty="0"/>
              <a:t>Kliparty Galerie </a:t>
            </a:r>
            <a:r>
              <a:rPr lang="cs-CZ" dirty="0" smtClean="0"/>
              <a:t>Microsoft - </a:t>
            </a:r>
            <a:r>
              <a:rPr lang="cs-CZ" sz="2000" dirty="0"/>
              <a:t>www.office.microsoft.com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5739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40</TotalTime>
  <Words>188</Words>
  <Application>Microsoft Office PowerPoint</Application>
  <PresentationFormat>Předvádění na obrazovce (4:3)</PresentationFormat>
  <Paragraphs>43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FOR X SINCE</vt:lpstr>
      <vt:lpstr>+ předpřítomný čas</vt:lpstr>
      <vt:lpstr>This tiger hasn´t eaten anything …..two days.</vt:lpstr>
      <vt:lpstr>She has been in the hospital …… last week.</vt:lpstr>
      <vt:lpstr>They have been married ….. fifty ears.</vt:lpstr>
      <vt:lpstr>They have known each other ….. they were children.</vt:lpstr>
      <vt:lpstr>They have been at school …….. 8 o´clock.</vt:lpstr>
      <vt:lpstr>He has been on holiday …….. ten days.</vt:lpstr>
      <vt:lpstr>He has been a soldier …….. 2010.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 X SINCE</dc:title>
  <dc:creator>pc</dc:creator>
  <cp:lastModifiedBy>jitka</cp:lastModifiedBy>
  <cp:revision>6</cp:revision>
  <dcterms:created xsi:type="dcterms:W3CDTF">2013-05-09T20:16:21Z</dcterms:created>
  <dcterms:modified xsi:type="dcterms:W3CDTF">2013-09-02T17:58:03Z</dcterms:modified>
</cp:coreProperties>
</file>