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0B2386D-0524-4E89-ADBB-EC8E44A4176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7581552-C587-452F-95D8-9DDAC1F5FAA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3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AJ8,9g_18</a:t>
            </a:r>
            <a:endParaRPr lang="cs-CZ" dirty="0"/>
          </a:p>
          <a:p>
            <a:r>
              <a:rPr lang="cs-CZ" dirty="0"/>
              <a:t>Téma:  </a:t>
            </a:r>
            <a:r>
              <a:rPr lang="cs-CZ" dirty="0" err="1" smtClean="0"/>
              <a:t>Grammar</a:t>
            </a:r>
            <a:r>
              <a:rPr lang="cs-CZ" dirty="0" smtClean="0"/>
              <a:t> game</a:t>
            </a:r>
            <a:endParaRPr lang="cs-CZ" dirty="0"/>
          </a:p>
          <a:p>
            <a:r>
              <a:rPr lang="cs-CZ" dirty="0" smtClean="0"/>
              <a:t>8.3.2013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</p:txBody>
      </p:sp>
    </p:spTree>
    <p:extLst>
      <p:ext uri="{BB962C8B-B14F-4D97-AF65-F5344CB8AC3E}">
        <p14:creationId xmlns:p14="http://schemas.microsoft.com/office/powerpoint/2010/main" val="2013209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formou si formou hry procvičují znalost základní anglické gramatiky. Hra může být pojata i jako soutěž mezi týmy.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242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Grammar</a:t>
            </a:r>
            <a:r>
              <a:rPr lang="cs-CZ" dirty="0" smtClean="0"/>
              <a:t> Game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24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When</a:t>
            </a:r>
            <a:r>
              <a:rPr lang="cs-CZ" sz="3600" b="1" dirty="0" smtClean="0">
                <a:solidFill>
                  <a:schemeClr val="bg1"/>
                </a:solidFill>
              </a:rPr>
              <a:t> John …… in </a:t>
            </a:r>
            <a:r>
              <a:rPr lang="cs-CZ" sz="3600" b="1" dirty="0" err="1" smtClean="0">
                <a:solidFill>
                  <a:schemeClr val="bg1"/>
                </a:solidFill>
              </a:rPr>
              <a:t>Brazil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two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years</a:t>
            </a:r>
            <a:r>
              <a:rPr lang="cs-CZ" sz="3600" b="1" dirty="0" smtClean="0">
                <a:solidFill>
                  <a:schemeClr val="bg1"/>
                </a:solidFill>
              </a:rPr>
              <a:t> ago, he </a:t>
            </a:r>
            <a:r>
              <a:rPr lang="cs-CZ" sz="3600" b="1" dirty="0" err="1" smtClean="0">
                <a:solidFill>
                  <a:schemeClr val="bg1"/>
                </a:solidFill>
              </a:rPr>
              <a:t>stayed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at</a:t>
            </a:r>
            <a:r>
              <a:rPr lang="cs-CZ" sz="3600" b="1" dirty="0" smtClean="0">
                <a:solidFill>
                  <a:schemeClr val="bg1"/>
                </a:solidFill>
              </a:rPr>
              <a:t> his </a:t>
            </a:r>
            <a:r>
              <a:rPr lang="cs-CZ" sz="3600" b="1" dirty="0" err="1" smtClean="0">
                <a:solidFill>
                  <a:schemeClr val="bg1"/>
                </a:solidFill>
              </a:rPr>
              <a:t>friend´s</a:t>
            </a:r>
            <a:r>
              <a:rPr lang="cs-CZ" sz="3600" b="1" dirty="0" smtClean="0">
                <a:solidFill>
                  <a:schemeClr val="bg1"/>
                </a:solidFill>
              </a:rPr>
              <a:t> house.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3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is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581128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was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292080" y="3073063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were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292080" y="4581128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had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05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We</a:t>
            </a:r>
            <a:r>
              <a:rPr lang="cs-CZ" sz="3600" b="1" dirty="0" smtClean="0">
                <a:solidFill>
                  <a:schemeClr val="bg1"/>
                </a:solidFill>
              </a:rPr>
              <a:t> ……………… in </a:t>
            </a:r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garden </a:t>
            </a:r>
            <a:r>
              <a:rPr lang="cs-CZ" sz="3600" b="1" dirty="0" err="1" smtClean="0">
                <a:solidFill>
                  <a:schemeClr val="bg1"/>
                </a:solidFill>
              </a:rPr>
              <a:t>when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it</a:t>
            </a:r>
            <a:r>
              <a:rPr lang="cs-CZ" sz="3600" b="1" dirty="0" smtClean="0">
                <a:solidFill>
                  <a:schemeClr val="bg1"/>
                </a:solidFill>
              </a:rPr>
              <a:t> ………………. to </a:t>
            </a:r>
            <a:r>
              <a:rPr lang="cs-CZ" sz="3600" b="1" dirty="0" err="1" smtClean="0">
                <a:solidFill>
                  <a:schemeClr val="bg1"/>
                </a:solidFill>
              </a:rPr>
              <a:t>rain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742880" y="2780928"/>
            <a:ext cx="3397072" cy="123644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a</a:t>
            </a:r>
            <a:r>
              <a:rPr lang="cs-CZ" sz="3600" b="1" dirty="0" smtClean="0">
                <a:solidFill>
                  <a:srgbClr val="002060"/>
                </a:solidFill>
              </a:rPr>
              <a:t>re </a:t>
            </a:r>
            <a:r>
              <a:rPr lang="cs-CZ" sz="3600" b="1" dirty="0" err="1" smtClean="0">
                <a:solidFill>
                  <a:srgbClr val="002060"/>
                </a:solidFill>
              </a:rPr>
              <a:t>sitting</a:t>
            </a:r>
            <a:r>
              <a:rPr lang="cs-CZ" sz="3600" b="1" dirty="0" smtClean="0">
                <a:solidFill>
                  <a:srgbClr val="002060"/>
                </a:solidFill>
              </a:rPr>
              <a:t>/ start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742880" y="4581128"/>
            <a:ext cx="3397072" cy="12961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s</a:t>
            </a:r>
            <a:r>
              <a:rPr lang="cs-CZ" sz="3600" b="1" dirty="0" err="1" smtClean="0">
                <a:solidFill>
                  <a:srgbClr val="002060"/>
                </a:solidFill>
              </a:rPr>
              <a:t>at</a:t>
            </a:r>
            <a:r>
              <a:rPr lang="cs-CZ" sz="3600" b="1" dirty="0" smtClean="0">
                <a:solidFill>
                  <a:srgbClr val="002060"/>
                </a:solidFill>
              </a:rPr>
              <a:t>/</a:t>
            </a:r>
            <a:r>
              <a:rPr lang="cs-CZ" sz="3600" b="1" dirty="0" err="1" smtClean="0">
                <a:solidFill>
                  <a:srgbClr val="002060"/>
                </a:solidFill>
              </a:rPr>
              <a:t>was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starting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133287" y="2780928"/>
            <a:ext cx="2981881" cy="1186497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002060"/>
                </a:solidFill>
              </a:rPr>
              <a:t>sat</a:t>
            </a:r>
            <a:r>
              <a:rPr lang="cs-CZ" sz="3600" b="1" dirty="0" smtClean="0">
                <a:solidFill>
                  <a:srgbClr val="002060"/>
                </a:solidFill>
              </a:rPr>
              <a:t>/ </a:t>
            </a:r>
            <a:r>
              <a:rPr lang="cs-CZ" sz="3600" b="1" dirty="0" err="1" smtClean="0">
                <a:solidFill>
                  <a:srgbClr val="002060"/>
                </a:solidFill>
              </a:rPr>
              <a:t>rained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4572000" y="4581128"/>
            <a:ext cx="4104456" cy="129614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w</a:t>
            </a:r>
            <a:r>
              <a:rPr lang="cs-CZ" sz="3600" b="1" dirty="0" err="1" smtClean="0">
                <a:solidFill>
                  <a:srgbClr val="002060"/>
                </a:solidFill>
              </a:rPr>
              <a:t>ere</a:t>
            </a:r>
            <a:r>
              <a:rPr lang="cs-CZ" sz="3600" b="1" dirty="0" smtClean="0">
                <a:solidFill>
                  <a:srgbClr val="002060"/>
                </a:solidFill>
              </a:rPr>
              <a:t> </a:t>
            </a:r>
            <a:r>
              <a:rPr lang="cs-CZ" sz="3600" b="1" dirty="0" err="1" smtClean="0">
                <a:solidFill>
                  <a:srgbClr val="002060"/>
                </a:solidFill>
              </a:rPr>
              <a:t>sitting</a:t>
            </a:r>
            <a:r>
              <a:rPr lang="cs-CZ" sz="3600" b="1" dirty="0" smtClean="0">
                <a:solidFill>
                  <a:srgbClr val="002060"/>
                </a:solidFill>
              </a:rPr>
              <a:t>/</a:t>
            </a:r>
            <a:r>
              <a:rPr lang="cs-CZ" sz="3600" b="1" dirty="0" err="1" smtClean="0">
                <a:solidFill>
                  <a:srgbClr val="002060"/>
                </a:solidFill>
              </a:rPr>
              <a:t>started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38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What</a:t>
            </a:r>
            <a:r>
              <a:rPr lang="cs-CZ" sz="3600" b="1" dirty="0" smtClean="0">
                <a:solidFill>
                  <a:schemeClr val="bg1"/>
                </a:solidFill>
              </a:rPr>
              <a:t>  ………Jack……… , </a:t>
            </a:r>
            <a:r>
              <a:rPr lang="cs-CZ" sz="3600" b="1" dirty="0" err="1" smtClean="0">
                <a:solidFill>
                  <a:schemeClr val="bg1"/>
                </a:solidFill>
              </a:rPr>
              <a:t>while</a:t>
            </a:r>
            <a:r>
              <a:rPr lang="cs-CZ" sz="3600" b="1" dirty="0" smtClean="0">
                <a:solidFill>
                  <a:schemeClr val="bg1"/>
                </a:solidFill>
              </a:rPr>
              <a:t>  I </a:t>
            </a:r>
            <a:r>
              <a:rPr lang="cs-CZ" sz="3600" b="1" dirty="0" err="1" smtClean="0">
                <a:solidFill>
                  <a:schemeClr val="bg1"/>
                </a:solidFill>
              </a:rPr>
              <a:t>was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cooking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dinner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742880" y="2780928"/>
            <a:ext cx="3397072" cy="123644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w</a:t>
            </a:r>
            <a:r>
              <a:rPr lang="cs-CZ" sz="3600" b="1" dirty="0" err="1" smtClean="0">
                <a:solidFill>
                  <a:srgbClr val="002060"/>
                </a:solidFill>
              </a:rPr>
              <a:t>ere</a:t>
            </a:r>
            <a:r>
              <a:rPr lang="cs-CZ" sz="3600" b="1" dirty="0" smtClean="0">
                <a:solidFill>
                  <a:srgbClr val="002060"/>
                </a:solidFill>
              </a:rPr>
              <a:t>….</a:t>
            </a:r>
            <a:r>
              <a:rPr lang="cs-CZ" sz="3600" b="1" dirty="0" err="1" smtClean="0">
                <a:solidFill>
                  <a:srgbClr val="002060"/>
                </a:solidFill>
              </a:rPr>
              <a:t>doing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509120"/>
            <a:ext cx="3397072" cy="123644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d</a:t>
            </a:r>
            <a:r>
              <a:rPr lang="cs-CZ" sz="3600" b="1" dirty="0" err="1" smtClean="0">
                <a:solidFill>
                  <a:srgbClr val="002060"/>
                </a:solidFill>
              </a:rPr>
              <a:t>id</a:t>
            </a:r>
            <a:r>
              <a:rPr lang="cs-CZ" sz="3600" b="1" dirty="0" smtClean="0">
                <a:solidFill>
                  <a:srgbClr val="002060"/>
                </a:solidFill>
              </a:rPr>
              <a:t>…..do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644008" y="2780928"/>
            <a:ext cx="3397072" cy="123644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i</a:t>
            </a:r>
            <a:r>
              <a:rPr lang="cs-CZ" sz="3600" b="1" dirty="0" err="1" smtClean="0">
                <a:solidFill>
                  <a:srgbClr val="002060"/>
                </a:solidFill>
              </a:rPr>
              <a:t>s</a:t>
            </a:r>
            <a:r>
              <a:rPr lang="cs-CZ" sz="3600" b="1" dirty="0" smtClean="0">
                <a:solidFill>
                  <a:srgbClr val="002060"/>
                </a:solidFill>
              </a:rPr>
              <a:t>…..</a:t>
            </a:r>
            <a:r>
              <a:rPr lang="cs-CZ" sz="3600" b="1" dirty="0" err="1" smtClean="0">
                <a:solidFill>
                  <a:srgbClr val="002060"/>
                </a:solidFill>
              </a:rPr>
              <a:t>doing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4644008" y="4509120"/>
            <a:ext cx="3397072" cy="123644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rgbClr val="002060"/>
                </a:solidFill>
              </a:rPr>
              <a:t>w</a:t>
            </a:r>
            <a:r>
              <a:rPr lang="cs-CZ" sz="3600" b="1" dirty="0" err="1" smtClean="0">
                <a:solidFill>
                  <a:srgbClr val="002060"/>
                </a:solidFill>
              </a:rPr>
              <a:t>as</a:t>
            </a:r>
            <a:r>
              <a:rPr lang="cs-CZ" sz="3600" b="1" dirty="0" smtClean="0">
                <a:solidFill>
                  <a:srgbClr val="002060"/>
                </a:solidFill>
              </a:rPr>
              <a:t> …</a:t>
            </a:r>
            <a:r>
              <a:rPr lang="cs-CZ" sz="3600" b="1" dirty="0" err="1" smtClean="0">
                <a:solidFill>
                  <a:srgbClr val="002060"/>
                </a:solidFill>
              </a:rPr>
              <a:t>doing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02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Who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is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your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father´s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sister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</a:p>
          <a:p>
            <a:pPr marL="137160" indent="0">
              <a:buNone/>
            </a:pP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742880" y="2924944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Sister</a:t>
            </a:r>
            <a:r>
              <a:rPr lang="cs-CZ" sz="2800" b="1" dirty="0" smtClean="0">
                <a:solidFill>
                  <a:srgbClr val="002060"/>
                </a:solidFill>
              </a:rPr>
              <a:t>-in-</a:t>
            </a:r>
            <a:r>
              <a:rPr lang="cs-CZ" sz="2800" b="1" dirty="0" err="1" smtClean="0">
                <a:solidFill>
                  <a:srgbClr val="002060"/>
                </a:solidFill>
              </a:rPr>
              <a:t>law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509120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Granny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004048" y="2924944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rgbClr val="002060"/>
                </a:solidFill>
              </a:rPr>
              <a:t>A</a:t>
            </a:r>
            <a:r>
              <a:rPr lang="cs-CZ" sz="4000" b="1" dirty="0" err="1" smtClean="0">
                <a:solidFill>
                  <a:srgbClr val="002060"/>
                </a:solidFill>
              </a:rPr>
              <a:t>unt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004048" y="4509120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Cousin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81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Which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of</a:t>
            </a:r>
            <a:r>
              <a:rPr lang="cs-CZ" sz="3600" b="1" dirty="0" smtClean="0">
                <a:solidFill>
                  <a:schemeClr val="bg1"/>
                </a:solidFill>
              </a:rPr>
              <a:t> these </a:t>
            </a:r>
            <a:r>
              <a:rPr lang="cs-CZ" sz="3600" b="1" dirty="0" err="1" smtClean="0">
                <a:solidFill>
                  <a:schemeClr val="bg1"/>
                </a:solidFill>
              </a:rPr>
              <a:t>words</a:t>
            </a:r>
            <a:r>
              <a:rPr lang="cs-CZ" sz="3600" b="1" dirty="0" smtClean="0">
                <a:solidFill>
                  <a:schemeClr val="bg1"/>
                </a:solidFill>
              </a:rPr>
              <a:t> are not </a:t>
            </a:r>
            <a:r>
              <a:rPr lang="cs-CZ" sz="3600" b="1" dirty="0" err="1" smtClean="0">
                <a:solidFill>
                  <a:schemeClr val="bg1"/>
                </a:solidFill>
              </a:rPr>
              <a:t>correct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1187624" y="3073063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eated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187624" y="4509120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ate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076056" y="3073063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eating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076056" y="4509120"/>
            <a:ext cx="266429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002060"/>
                </a:solidFill>
              </a:rPr>
              <a:t>eats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151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How</a:t>
            </a:r>
            <a:r>
              <a:rPr lang="cs-CZ" sz="3600" b="1" dirty="0" smtClean="0">
                <a:solidFill>
                  <a:schemeClr val="bg1"/>
                </a:solidFill>
              </a:rPr>
              <a:t> do </a:t>
            </a:r>
            <a:r>
              <a:rPr lang="cs-CZ" sz="3600" b="1" dirty="0" err="1" smtClean="0">
                <a:solidFill>
                  <a:schemeClr val="bg1"/>
                </a:solidFill>
              </a:rPr>
              <a:t>you</a:t>
            </a:r>
            <a:r>
              <a:rPr lang="cs-CZ" sz="3600" b="1" dirty="0" smtClean="0">
                <a:solidFill>
                  <a:schemeClr val="bg1"/>
                </a:solidFill>
              </a:rPr>
              <a:t> make </a:t>
            </a:r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passive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form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3"/>
            <a:ext cx="3541088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h</a:t>
            </a:r>
            <a:r>
              <a:rPr lang="cs-CZ" sz="2800" b="1" dirty="0" err="1" smtClean="0">
                <a:solidFill>
                  <a:srgbClr val="002060"/>
                </a:solidFill>
              </a:rPr>
              <a:t>ave</a:t>
            </a:r>
            <a:r>
              <a:rPr lang="cs-CZ" sz="2800" b="1" dirty="0" smtClean="0">
                <a:solidFill>
                  <a:srgbClr val="002060"/>
                </a:solidFill>
              </a:rPr>
              <a:t> + past </a:t>
            </a:r>
            <a:r>
              <a:rPr lang="cs-CZ" sz="2800" b="1" dirty="0" err="1" smtClean="0">
                <a:solidFill>
                  <a:srgbClr val="002060"/>
                </a:solidFill>
              </a:rPr>
              <a:t>participle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509120"/>
            <a:ext cx="3541088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be</a:t>
            </a:r>
            <a:r>
              <a:rPr lang="cs-CZ" sz="2800" b="1" dirty="0" smtClean="0">
                <a:solidFill>
                  <a:srgbClr val="002060"/>
                </a:solidFill>
              </a:rPr>
              <a:t> + past </a:t>
            </a:r>
            <a:r>
              <a:rPr lang="cs-CZ" sz="2800" b="1" dirty="0" err="1" smtClean="0">
                <a:solidFill>
                  <a:srgbClr val="002060"/>
                </a:solidFill>
              </a:rPr>
              <a:t>participle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076056" y="3093845"/>
            <a:ext cx="2952328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b</a:t>
            </a:r>
            <a:r>
              <a:rPr lang="cs-CZ" sz="2800" b="1" dirty="0" err="1" smtClean="0">
                <a:solidFill>
                  <a:srgbClr val="002060"/>
                </a:solidFill>
              </a:rPr>
              <a:t>e</a:t>
            </a:r>
            <a:r>
              <a:rPr lang="cs-CZ" sz="2800" b="1" dirty="0" smtClean="0">
                <a:solidFill>
                  <a:srgbClr val="002060"/>
                </a:solidFill>
              </a:rPr>
              <a:t> +... </a:t>
            </a:r>
            <a:r>
              <a:rPr lang="cs-CZ" sz="2800" b="1" dirty="0" err="1" smtClean="0">
                <a:solidFill>
                  <a:srgbClr val="002060"/>
                </a:solidFill>
              </a:rPr>
              <a:t>ing</a:t>
            </a:r>
            <a:endParaRPr lang="cs-CZ" sz="2800" b="1" dirty="0" smtClean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076056" y="4509120"/>
            <a:ext cx="2952328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</a:rPr>
              <a:t>o + ...</a:t>
            </a:r>
            <a:r>
              <a:rPr lang="cs-CZ" sz="2800" b="1" dirty="0" err="1" smtClean="0">
                <a:solidFill>
                  <a:srgbClr val="002060"/>
                </a:solidFill>
              </a:rPr>
              <a:t>ing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08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If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it</a:t>
            </a:r>
            <a:r>
              <a:rPr lang="cs-CZ" sz="3600" b="1" dirty="0" smtClean="0">
                <a:solidFill>
                  <a:schemeClr val="bg1"/>
                </a:solidFill>
              </a:rPr>
              <a:t> ……………, I …………….. </a:t>
            </a:r>
            <a:r>
              <a:rPr lang="cs-CZ" sz="3600" b="1" dirty="0" err="1" smtClean="0">
                <a:solidFill>
                  <a:schemeClr val="bg1"/>
                </a:solidFill>
              </a:rPr>
              <a:t>tennis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rains</a:t>
            </a:r>
            <a:r>
              <a:rPr lang="cs-CZ" sz="2800" b="1" dirty="0" smtClean="0">
                <a:solidFill>
                  <a:srgbClr val="002060"/>
                </a:solidFill>
              </a:rPr>
              <a:t>/</a:t>
            </a:r>
            <a:r>
              <a:rPr lang="cs-CZ" sz="2800" b="1" dirty="0" err="1" smtClean="0">
                <a:solidFill>
                  <a:srgbClr val="002060"/>
                </a:solidFill>
              </a:rPr>
              <a:t>won´t</a:t>
            </a:r>
            <a:r>
              <a:rPr lang="cs-CZ" sz="2800" b="1" dirty="0" smtClean="0">
                <a:solidFill>
                  <a:srgbClr val="002060"/>
                </a:solidFill>
              </a:rPr>
              <a:t>  play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581128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i</a:t>
            </a: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raining</a:t>
            </a:r>
            <a:r>
              <a:rPr lang="cs-CZ" sz="2800" b="1" dirty="0" smtClean="0">
                <a:solidFill>
                  <a:srgbClr val="002060"/>
                </a:solidFill>
              </a:rPr>
              <a:t>/</a:t>
            </a:r>
            <a:r>
              <a:rPr lang="cs-CZ" sz="2800" b="1" dirty="0" err="1" smtClean="0">
                <a:solidFill>
                  <a:srgbClr val="002060"/>
                </a:solidFill>
              </a:rPr>
              <a:t>don´t</a:t>
            </a:r>
            <a:r>
              <a:rPr lang="cs-CZ" sz="2800" b="1" dirty="0" smtClean="0">
                <a:solidFill>
                  <a:srgbClr val="002060"/>
                </a:solidFill>
              </a:rPr>
              <a:t>  play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220072" y="307306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r</a:t>
            </a:r>
            <a:r>
              <a:rPr lang="cs-CZ" sz="2800" b="1" dirty="0" err="1" smtClean="0">
                <a:solidFill>
                  <a:srgbClr val="002060"/>
                </a:solidFill>
              </a:rPr>
              <a:t>ained</a:t>
            </a:r>
            <a:r>
              <a:rPr lang="cs-CZ" sz="2800" b="1" dirty="0" smtClean="0">
                <a:solidFill>
                  <a:srgbClr val="002060"/>
                </a:solidFill>
              </a:rPr>
              <a:t>/</a:t>
            </a:r>
            <a:r>
              <a:rPr lang="cs-CZ" sz="2800" b="1" dirty="0" err="1" smtClean="0">
                <a:solidFill>
                  <a:srgbClr val="002060"/>
                </a:solidFill>
              </a:rPr>
              <a:t>won´t</a:t>
            </a:r>
            <a:r>
              <a:rPr lang="cs-CZ" sz="2800" b="1" dirty="0" smtClean="0">
                <a:solidFill>
                  <a:srgbClr val="002060"/>
                </a:solidFill>
              </a:rPr>
              <a:t> play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220607" y="4581128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rains</a:t>
            </a:r>
            <a:r>
              <a:rPr lang="cs-CZ" sz="2800" b="1" dirty="0" smtClean="0">
                <a:solidFill>
                  <a:srgbClr val="002060"/>
                </a:solidFill>
              </a:rPr>
              <a:t>/</a:t>
            </a:r>
            <a:r>
              <a:rPr lang="cs-CZ" sz="2800" b="1" dirty="0" err="1" smtClean="0">
                <a:solidFill>
                  <a:srgbClr val="002060"/>
                </a:solidFill>
              </a:rPr>
              <a:t>don´t</a:t>
            </a:r>
            <a:r>
              <a:rPr lang="cs-CZ" sz="2800" b="1" dirty="0" smtClean="0">
                <a:solidFill>
                  <a:srgbClr val="002060"/>
                </a:solidFill>
              </a:rPr>
              <a:t> play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8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How</a:t>
            </a:r>
            <a:r>
              <a:rPr lang="cs-CZ" sz="3600" b="1" dirty="0" smtClean="0">
                <a:solidFill>
                  <a:schemeClr val="bg1"/>
                </a:solidFill>
              </a:rPr>
              <a:t> long …………………….. </a:t>
            </a:r>
            <a:r>
              <a:rPr lang="cs-CZ" sz="3600" b="1" dirty="0" err="1" smtClean="0">
                <a:solidFill>
                  <a:schemeClr val="bg1"/>
                </a:solidFill>
              </a:rPr>
              <a:t>married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w</a:t>
            </a:r>
            <a:r>
              <a:rPr lang="cs-CZ" sz="2800" b="1" dirty="0" err="1" smtClean="0">
                <a:solidFill>
                  <a:srgbClr val="002060"/>
                </a:solidFill>
              </a:rPr>
              <a:t>ere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you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725144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d</a:t>
            </a:r>
            <a:r>
              <a:rPr lang="cs-CZ" sz="2800" b="1" dirty="0" err="1" smtClean="0">
                <a:solidFill>
                  <a:srgbClr val="002060"/>
                </a:solidFill>
              </a:rPr>
              <a:t>id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you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be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148064" y="3073061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002060"/>
                </a:solidFill>
              </a:rPr>
              <a:t>h</a:t>
            </a:r>
            <a:r>
              <a:rPr lang="cs-CZ" sz="2800" b="1" dirty="0" err="1" smtClean="0">
                <a:solidFill>
                  <a:srgbClr val="002060"/>
                </a:solidFill>
              </a:rPr>
              <a:t>ave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you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</a:rPr>
              <a:t>been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148064" y="4725143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a</a:t>
            </a:r>
            <a:r>
              <a:rPr lang="cs-CZ" sz="2800" b="1" dirty="0" smtClean="0">
                <a:solidFill>
                  <a:srgbClr val="002060"/>
                </a:solidFill>
              </a:rPr>
              <a:t>re </a:t>
            </a:r>
            <a:r>
              <a:rPr lang="cs-CZ" sz="2800" b="1" dirty="0" err="1" smtClean="0">
                <a:solidFill>
                  <a:srgbClr val="002060"/>
                </a:solidFill>
              </a:rPr>
              <a:t>you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87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</a:rPr>
              <a:t>This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is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best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tea</a:t>
            </a:r>
            <a:r>
              <a:rPr lang="cs-CZ" sz="3600" b="1" dirty="0" smtClean="0">
                <a:solidFill>
                  <a:schemeClr val="bg1"/>
                </a:solidFill>
              </a:rPr>
              <a:t> I </a:t>
            </a:r>
            <a:r>
              <a:rPr lang="cs-CZ" sz="3600" b="1" dirty="0" err="1" smtClean="0">
                <a:solidFill>
                  <a:schemeClr val="bg1"/>
                </a:solidFill>
              </a:rPr>
              <a:t>have</a:t>
            </a:r>
            <a:r>
              <a:rPr lang="cs-CZ" sz="3600" b="1" dirty="0" smtClean="0">
                <a:solidFill>
                  <a:schemeClr val="bg1"/>
                </a:solidFill>
              </a:rPr>
              <a:t> ……….. </a:t>
            </a:r>
            <a:r>
              <a:rPr lang="cs-CZ" sz="3600" b="1" dirty="0" err="1">
                <a:solidFill>
                  <a:schemeClr val="bg1"/>
                </a:solidFill>
              </a:rPr>
              <a:t>t</a:t>
            </a:r>
            <a:r>
              <a:rPr lang="cs-CZ" sz="3600" b="1" dirty="0" err="1" smtClean="0">
                <a:solidFill>
                  <a:schemeClr val="bg1"/>
                </a:solidFill>
              </a:rPr>
              <a:t>asted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never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79715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ever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716016" y="3073061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already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4716016" y="4797151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</a:rPr>
              <a:t>still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9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These </a:t>
            </a:r>
            <a:r>
              <a:rPr lang="cs-CZ" sz="3600" b="1" dirty="0" err="1" smtClean="0">
                <a:solidFill>
                  <a:schemeClr val="bg1"/>
                </a:solidFill>
              </a:rPr>
              <a:t>bottles</a:t>
            </a:r>
            <a:r>
              <a:rPr lang="cs-CZ" sz="3600" b="1" dirty="0" smtClean="0">
                <a:solidFill>
                  <a:schemeClr val="bg1"/>
                </a:solidFill>
              </a:rPr>
              <a:t> ………. </a:t>
            </a:r>
            <a:r>
              <a:rPr lang="cs-CZ" sz="3600" b="1" dirty="0" err="1">
                <a:solidFill>
                  <a:schemeClr val="bg1"/>
                </a:solidFill>
              </a:rPr>
              <a:t>o</a:t>
            </a:r>
            <a:r>
              <a:rPr lang="cs-CZ" sz="3600" b="1" dirty="0" err="1" smtClean="0">
                <a:solidFill>
                  <a:schemeClr val="bg1"/>
                </a:solidFill>
              </a:rPr>
              <a:t>f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plastic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42880" y="3073062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a</a:t>
            </a:r>
            <a:r>
              <a:rPr lang="cs-CZ" sz="2800" b="1" dirty="0" smtClean="0">
                <a:solidFill>
                  <a:srgbClr val="002060"/>
                </a:solidFill>
              </a:rPr>
              <a:t>re </a:t>
            </a:r>
            <a:r>
              <a:rPr lang="cs-CZ" sz="2800" b="1" dirty="0" err="1" smtClean="0">
                <a:solidFill>
                  <a:srgbClr val="002060"/>
                </a:solidFill>
              </a:rPr>
              <a:t>making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42880" y="4842016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are make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644008" y="3073061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a</a:t>
            </a:r>
            <a:r>
              <a:rPr lang="cs-CZ" sz="2800" b="1" dirty="0" smtClean="0">
                <a:solidFill>
                  <a:srgbClr val="002060"/>
                </a:solidFill>
              </a:rPr>
              <a:t>re made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4644008" y="4842015"/>
            <a:ext cx="3181048" cy="114802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</a:rPr>
              <a:t>m</a:t>
            </a:r>
            <a:r>
              <a:rPr lang="cs-CZ" sz="2800" b="1" dirty="0" smtClean="0">
                <a:solidFill>
                  <a:srgbClr val="002060"/>
                </a:solidFill>
              </a:rPr>
              <a:t>ade are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41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258</Words>
  <Application>Microsoft Office PowerPoint</Application>
  <PresentationFormat>Předvádění na obrazovce (4:3)</PresentationFormat>
  <Paragraphs>70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Anotace</vt:lpstr>
      <vt:lpstr>Grammar Game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Grammar Game</dc:title>
  <dc:creator>pc</dc:creator>
  <cp:lastModifiedBy>pc</cp:lastModifiedBy>
  <cp:revision>20</cp:revision>
  <dcterms:created xsi:type="dcterms:W3CDTF">2013-05-01T17:25:51Z</dcterms:created>
  <dcterms:modified xsi:type="dcterms:W3CDTF">2013-07-29T17:40:34Z</dcterms:modified>
</cp:coreProperties>
</file>