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E497DE-4B73-4C7C-A127-95B9814834EE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E200C2AD-AE3E-4F6F-8B51-4CC267528D86}">
      <dgm:prSet phldrT="[Text]" custT="1"/>
      <dgm:spPr/>
      <dgm:t>
        <a:bodyPr/>
        <a:lstStyle/>
        <a:p>
          <a:r>
            <a:rPr lang="en-GB" sz="3200" b="1" noProof="0" dirty="0" smtClean="0">
              <a:solidFill>
                <a:srgbClr val="00B0F0"/>
              </a:solidFill>
            </a:rPr>
            <a:t>Train had left</a:t>
          </a:r>
          <a:endParaRPr lang="en-GB" sz="3200" b="1" noProof="0" dirty="0">
            <a:solidFill>
              <a:srgbClr val="00B0F0"/>
            </a:solidFill>
          </a:endParaRPr>
        </a:p>
      </dgm:t>
    </dgm:pt>
    <dgm:pt modelId="{8EECAE6A-E51F-4CA5-91F4-418CC04F1458}" type="parTrans" cxnId="{EF7025B2-9755-45B0-98E6-9462A089CF7A}">
      <dgm:prSet/>
      <dgm:spPr/>
      <dgm:t>
        <a:bodyPr/>
        <a:lstStyle/>
        <a:p>
          <a:endParaRPr lang="cs-CZ"/>
        </a:p>
      </dgm:t>
    </dgm:pt>
    <dgm:pt modelId="{B544DD0F-D42C-4907-B7B0-1E403BB04896}" type="sibTrans" cxnId="{EF7025B2-9755-45B0-98E6-9462A089CF7A}">
      <dgm:prSet/>
      <dgm:spPr/>
      <dgm:t>
        <a:bodyPr/>
        <a:lstStyle/>
        <a:p>
          <a:endParaRPr lang="cs-CZ"/>
        </a:p>
      </dgm:t>
    </dgm:pt>
    <dgm:pt modelId="{6ECCEB54-319B-410D-9D38-4594F6D4041A}">
      <dgm:prSet phldrT="[Text]"/>
      <dgm:spPr/>
      <dgm:t>
        <a:bodyPr/>
        <a:lstStyle/>
        <a:p>
          <a:r>
            <a:rPr lang="en-GB" b="1" noProof="0" dirty="0" smtClean="0">
              <a:solidFill>
                <a:srgbClr val="FFFF00"/>
              </a:solidFill>
            </a:rPr>
            <a:t>He arrived at the station</a:t>
          </a:r>
          <a:endParaRPr lang="en-GB" b="1" noProof="0" dirty="0">
            <a:solidFill>
              <a:srgbClr val="FFFF00"/>
            </a:solidFill>
          </a:endParaRPr>
        </a:p>
      </dgm:t>
    </dgm:pt>
    <dgm:pt modelId="{DF549055-720D-48FE-B3C6-93BFA00ECFEC}" type="parTrans" cxnId="{E5AEB5A8-7A66-4DFF-91AF-50501DB160E2}">
      <dgm:prSet/>
      <dgm:spPr/>
      <dgm:t>
        <a:bodyPr/>
        <a:lstStyle/>
        <a:p>
          <a:endParaRPr lang="cs-CZ"/>
        </a:p>
      </dgm:t>
    </dgm:pt>
    <dgm:pt modelId="{17B21C58-3EAD-4CEF-8850-5743441C19EF}" type="sibTrans" cxnId="{E5AEB5A8-7A66-4DFF-91AF-50501DB160E2}">
      <dgm:prSet/>
      <dgm:spPr/>
      <dgm:t>
        <a:bodyPr/>
        <a:lstStyle/>
        <a:p>
          <a:endParaRPr lang="cs-CZ"/>
        </a:p>
      </dgm:t>
    </dgm:pt>
    <dgm:pt modelId="{7FD7C2BB-A3C9-4DC5-9071-5B2910A4CA7E}">
      <dgm:prSet phldrT="[Text]" phldr="1"/>
      <dgm:spPr/>
      <dgm:t>
        <a:bodyPr/>
        <a:lstStyle/>
        <a:p>
          <a:endParaRPr lang="cs-CZ" dirty="0"/>
        </a:p>
      </dgm:t>
    </dgm:pt>
    <dgm:pt modelId="{B41B5500-4531-4D2F-954B-A8B75699609F}" type="parTrans" cxnId="{E51934D6-AF86-4D4B-9E73-1DD8BA240E00}">
      <dgm:prSet/>
      <dgm:spPr/>
      <dgm:t>
        <a:bodyPr/>
        <a:lstStyle/>
        <a:p>
          <a:endParaRPr lang="cs-CZ"/>
        </a:p>
      </dgm:t>
    </dgm:pt>
    <dgm:pt modelId="{3D302039-0C98-4BE7-9E64-A9334ECBE715}" type="sibTrans" cxnId="{E51934D6-AF86-4D4B-9E73-1DD8BA240E00}">
      <dgm:prSet/>
      <dgm:spPr/>
      <dgm:t>
        <a:bodyPr/>
        <a:lstStyle/>
        <a:p>
          <a:endParaRPr lang="cs-CZ"/>
        </a:p>
      </dgm:t>
    </dgm:pt>
    <dgm:pt modelId="{30253B66-56FE-4D6E-9648-763D38D06CE9}" type="pres">
      <dgm:prSet presAssocID="{FFE497DE-4B73-4C7C-A127-95B9814834EE}" presName="Name0" presStyleCnt="0">
        <dgm:presLayoutVars>
          <dgm:dir/>
          <dgm:resizeHandles val="exact"/>
        </dgm:presLayoutVars>
      </dgm:prSet>
      <dgm:spPr/>
    </dgm:pt>
    <dgm:pt modelId="{1ABBB3B1-6602-4FD1-A724-80BE9201B519}" type="pres">
      <dgm:prSet presAssocID="{FFE497DE-4B73-4C7C-A127-95B9814834EE}" presName="arrow" presStyleLbl="bgShp" presStyleIdx="0" presStyleCnt="1" custLinFactNeighborX="388" custLinFactNeighborY="1274"/>
      <dgm:spPr/>
    </dgm:pt>
    <dgm:pt modelId="{8912407E-AF0F-4037-A8D6-03B5B880491E}" type="pres">
      <dgm:prSet presAssocID="{FFE497DE-4B73-4C7C-A127-95B9814834EE}" presName="points" presStyleCnt="0"/>
      <dgm:spPr/>
    </dgm:pt>
    <dgm:pt modelId="{DCA5BECD-A7D5-4037-83FB-30E0837CAE3B}" type="pres">
      <dgm:prSet presAssocID="{E200C2AD-AE3E-4F6F-8B51-4CC267528D86}" presName="compositeA" presStyleCnt="0"/>
      <dgm:spPr/>
    </dgm:pt>
    <dgm:pt modelId="{26C68FC1-D5AE-4643-8B15-66D7D6264E06}" type="pres">
      <dgm:prSet presAssocID="{E200C2AD-AE3E-4F6F-8B51-4CC267528D86}" presName="textA" presStyleLbl="revTx" presStyleIdx="0" presStyleCnt="3" custScaleX="1825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F068C6-751E-4F0D-8272-A84990E7373B}" type="pres">
      <dgm:prSet presAssocID="{E200C2AD-AE3E-4F6F-8B51-4CC267528D86}" presName="circleA" presStyleLbl="node1" presStyleIdx="0" presStyleCnt="3"/>
      <dgm:spPr>
        <a:solidFill>
          <a:srgbClr val="00B0F0"/>
        </a:solidFill>
      </dgm:spPr>
    </dgm:pt>
    <dgm:pt modelId="{E41C9F13-C3F7-4538-B13F-8DAB3664F40A}" type="pres">
      <dgm:prSet presAssocID="{E200C2AD-AE3E-4F6F-8B51-4CC267528D86}" presName="spaceA" presStyleCnt="0"/>
      <dgm:spPr/>
    </dgm:pt>
    <dgm:pt modelId="{FC5E1E76-716D-40EE-B1E5-05835BAFFC40}" type="pres">
      <dgm:prSet presAssocID="{B544DD0F-D42C-4907-B7B0-1E403BB04896}" presName="space" presStyleCnt="0"/>
      <dgm:spPr/>
    </dgm:pt>
    <dgm:pt modelId="{E7A596D9-C25D-4AC7-B702-54A00E8406D7}" type="pres">
      <dgm:prSet presAssocID="{6ECCEB54-319B-410D-9D38-4594F6D4041A}" presName="compositeB" presStyleCnt="0"/>
      <dgm:spPr/>
    </dgm:pt>
    <dgm:pt modelId="{4B3622E7-528C-4A9A-B7C9-743E1F4FFB9B}" type="pres">
      <dgm:prSet presAssocID="{6ECCEB54-319B-410D-9D38-4594F6D4041A}" presName="textB" presStyleLbl="revTx" presStyleIdx="1" presStyleCnt="3" custScaleX="1711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F65284-FF3E-453D-B1D8-DD16CBD5E031}" type="pres">
      <dgm:prSet presAssocID="{6ECCEB54-319B-410D-9D38-4594F6D4041A}" presName="circleB" presStyleLbl="node1" presStyleIdx="1" presStyleCnt="3"/>
      <dgm:spPr>
        <a:solidFill>
          <a:srgbClr val="FFFF00"/>
        </a:solidFill>
      </dgm:spPr>
    </dgm:pt>
    <dgm:pt modelId="{856EFD9F-88AB-44CA-AD58-65830A4ED865}" type="pres">
      <dgm:prSet presAssocID="{6ECCEB54-319B-410D-9D38-4594F6D4041A}" presName="spaceB" presStyleCnt="0"/>
      <dgm:spPr/>
    </dgm:pt>
    <dgm:pt modelId="{950DB79B-D2E8-4CB3-B2BD-BF3710CA7262}" type="pres">
      <dgm:prSet presAssocID="{17B21C58-3EAD-4CEF-8850-5743441C19EF}" presName="space" presStyleCnt="0"/>
      <dgm:spPr/>
    </dgm:pt>
    <dgm:pt modelId="{6B66A4C9-5FE8-4C46-B7FF-8A1596B4667B}" type="pres">
      <dgm:prSet presAssocID="{7FD7C2BB-A3C9-4DC5-9071-5B2910A4CA7E}" presName="compositeA" presStyleCnt="0"/>
      <dgm:spPr/>
    </dgm:pt>
    <dgm:pt modelId="{B52DA5E5-5EC9-49AA-A617-3EA95B5A4FC3}" type="pres">
      <dgm:prSet presAssocID="{7FD7C2BB-A3C9-4DC5-9071-5B2910A4CA7E}" presName="textA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CCFE86-A474-46F7-9BB2-871B524B7199}" type="pres">
      <dgm:prSet presAssocID="{7FD7C2BB-A3C9-4DC5-9071-5B2910A4CA7E}" presName="circleA" presStyleLbl="node1" presStyleIdx="2" presStyleCnt="3"/>
      <dgm:spPr/>
    </dgm:pt>
    <dgm:pt modelId="{41B2B845-2E7A-4671-A56E-EB59D62F3237}" type="pres">
      <dgm:prSet presAssocID="{7FD7C2BB-A3C9-4DC5-9071-5B2910A4CA7E}" presName="spaceA" presStyleCnt="0"/>
      <dgm:spPr/>
    </dgm:pt>
  </dgm:ptLst>
  <dgm:cxnLst>
    <dgm:cxn modelId="{3B55A6A4-E234-464C-B014-ECFF519BE819}" type="presOf" srcId="{6ECCEB54-319B-410D-9D38-4594F6D4041A}" destId="{4B3622E7-528C-4A9A-B7C9-743E1F4FFB9B}" srcOrd="0" destOrd="0" presId="urn:microsoft.com/office/officeart/2005/8/layout/hProcess11"/>
    <dgm:cxn modelId="{91AE7893-8302-411C-9C38-89DDD0037E69}" type="presOf" srcId="{E200C2AD-AE3E-4F6F-8B51-4CC267528D86}" destId="{26C68FC1-D5AE-4643-8B15-66D7D6264E06}" srcOrd="0" destOrd="0" presId="urn:microsoft.com/office/officeart/2005/8/layout/hProcess11"/>
    <dgm:cxn modelId="{E5AEB5A8-7A66-4DFF-91AF-50501DB160E2}" srcId="{FFE497DE-4B73-4C7C-A127-95B9814834EE}" destId="{6ECCEB54-319B-410D-9D38-4594F6D4041A}" srcOrd="1" destOrd="0" parTransId="{DF549055-720D-48FE-B3C6-93BFA00ECFEC}" sibTransId="{17B21C58-3EAD-4CEF-8850-5743441C19EF}"/>
    <dgm:cxn modelId="{41CFAFB6-E544-493E-B980-ED90532B429B}" type="presOf" srcId="{7FD7C2BB-A3C9-4DC5-9071-5B2910A4CA7E}" destId="{B52DA5E5-5EC9-49AA-A617-3EA95B5A4FC3}" srcOrd="0" destOrd="0" presId="urn:microsoft.com/office/officeart/2005/8/layout/hProcess11"/>
    <dgm:cxn modelId="{E51934D6-AF86-4D4B-9E73-1DD8BA240E00}" srcId="{FFE497DE-4B73-4C7C-A127-95B9814834EE}" destId="{7FD7C2BB-A3C9-4DC5-9071-5B2910A4CA7E}" srcOrd="2" destOrd="0" parTransId="{B41B5500-4531-4D2F-954B-A8B75699609F}" sibTransId="{3D302039-0C98-4BE7-9E64-A9334ECBE715}"/>
    <dgm:cxn modelId="{EF7025B2-9755-45B0-98E6-9462A089CF7A}" srcId="{FFE497DE-4B73-4C7C-A127-95B9814834EE}" destId="{E200C2AD-AE3E-4F6F-8B51-4CC267528D86}" srcOrd="0" destOrd="0" parTransId="{8EECAE6A-E51F-4CA5-91F4-418CC04F1458}" sibTransId="{B544DD0F-D42C-4907-B7B0-1E403BB04896}"/>
    <dgm:cxn modelId="{E5509CD1-AE1F-4316-8E1E-5B9A02C8CD89}" type="presOf" srcId="{FFE497DE-4B73-4C7C-A127-95B9814834EE}" destId="{30253B66-56FE-4D6E-9648-763D38D06CE9}" srcOrd="0" destOrd="0" presId="urn:microsoft.com/office/officeart/2005/8/layout/hProcess11"/>
    <dgm:cxn modelId="{97A755F3-F0FF-4BFE-9451-1B9EAF591C5C}" type="presParOf" srcId="{30253B66-56FE-4D6E-9648-763D38D06CE9}" destId="{1ABBB3B1-6602-4FD1-A724-80BE9201B519}" srcOrd="0" destOrd="0" presId="urn:microsoft.com/office/officeart/2005/8/layout/hProcess11"/>
    <dgm:cxn modelId="{F35CF39E-ABCA-4AF9-A47E-E99DCEAC9C58}" type="presParOf" srcId="{30253B66-56FE-4D6E-9648-763D38D06CE9}" destId="{8912407E-AF0F-4037-A8D6-03B5B880491E}" srcOrd="1" destOrd="0" presId="urn:microsoft.com/office/officeart/2005/8/layout/hProcess11"/>
    <dgm:cxn modelId="{7DA9B587-B4C8-467B-A6AC-8F032160EBEB}" type="presParOf" srcId="{8912407E-AF0F-4037-A8D6-03B5B880491E}" destId="{DCA5BECD-A7D5-4037-83FB-30E0837CAE3B}" srcOrd="0" destOrd="0" presId="urn:microsoft.com/office/officeart/2005/8/layout/hProcess11"/>
    <dgm:cxn modelId="{78DBDD29-FCA7-4583-9FAA-868398B9CFC3}" type="presParOf" srcId="{DCA5BECD-A7D5-4037-83FB-30E0837CAE3B}" destId="{26C68FC1-D5AE-4643-8B15-66D7D6264E06}" srcOrd="0" destOrd="0" presId="urn:microsoft.com/office/officeart/2005/8/layout/hProcess11"/>
    <dgm:cxn modelId="{B147472C-DCF9-4B3D-B28E-9B74FDFAD6BC}" type="presParOf" srcId="{DCA5BECD-A7D5-4037-83FB-30E0837CAE3B}" destId="{D1F068C6-751E-4F0D-8272-A84990E7373B}" srcOrd="1" destOrd="0" presId="urn:microsoft.com/office/officeart/2005/8/layout/hProcess11"/>
    <dgm:cxn modelId="{8289D2B8-580C-420E-9DDB-197DC7B89F97}" type="presParOf" srcId="{DCA5BECD-A7D5-4037-83FB-30E0837CAE3B}" destId="{E41C9F13-C3F7-4538-B13F-8DAB3664F40A}" srcOrd="2" destOrd="0" presId="urn:microsoft.com/office/officeart/2005/8/layout/hProcess11"/>
    <dgm:cxn modelId="{CE66EB49-C2D4-448F-9505-388CF8AEB428}" type="presParOf" srcId="{8912407E-AF0F-4037-A8D6-03B5B880491E}" destId="{FC5E1E76-716D-40EE-B1E5-05835BAFFC40}" srcOrd="1" destOrd="0" presId="urn:microsoft.com/office/officeart/2005/8/layout/hProcess11"/>
    <dgm:cxn modelId="{9425B701-0E50-4B81-B1CB-0A6C225C6B37}" type="presParOf" srcId="{8912407E-AF0F-4037-A8D6-03B5B880491E}" destId="{E7A596D9-C25D-4AC7-B702-54A00E8406D7}" srcOrd="2" destOrd="0" presId="urn:microsoft.com/office/officeart/2005/8/layout/hProcess11"/>
    <dgm:cxn modelId="{A6ADCFA3-4762-4D45-8FA1-0083F227198A}" type="presParOf" srcId="{E7A596D9-C25D-4AC7-B702-54A00E8406D7}" destId="{4B3622E7-528C-4A9A-B7C9-743E1F4FFB9B}" srcOrd="0" destOrd="0" presId="urn:microsoft.com/office/officeart/2005/8/layout/hProcess11"/>
    <dgm:cxn modelId="{FC9D30ED-8A6D-4DC5-809E-DDCBC578B6FB}" type="presParOf" srcId="{E7A596D9-C25D-4AC7-B702-54A00E8406D7}" destId="{41F65284-FF3E-453D-B1D8-DD16CBD5E031}" srcOrd="1" destOrd="0" presId="urn:microsoft.com/office/officeart/2005/8/layout/hProcess11"/>
    <dgm:cxn modelId="{E556F482-863C-4236-8231-7DF2DE425541}" type="presParOf" srcId="{E7A596D9-C25D-4AC7-B702-54A00E8406D7}" destId="{856EFD9F-88AB-44CA-AD58-65830A4ED865}" srcOrd="2" destOrd="0" presId="urn:microsoft.com/office/officeart/2005/8/layout/hProcess11"/>
    <dgm:cxn modelId="{18429C39-1AA7-4D70-A5A5-33C70C52FC9B}" type="presParOf" srcId="{8912407E-AF0F-4037-A8D6-03B5B880491E}" destId="{950DB79B-D2E8-4CB3-B2BD-BF3710CA7262}" srcOrd="3" destOrd="0" presId="urn:microsoft.com/office/officeart/2005/8/layout/hProcess11"/>
    <dgm:cxn modelId="{EA89AA83-2223-47EF-8A55-CEC31746BBB9}" type="presParOf" srcId="{8912407E-AF0F-4037-A8D6-03B5B880491E}" destId="{6B66A4C9-5FE8-4C46-B7FF-8A1596B4667B}" srcOrd="4" destOrd="0" presId="urn:microsoft.com/office/officeart/2005/8/layout/hProcess11"/>
    <dgm:cxn modelId="{C3D09B0E-3015-45EC-ABC2-B7B8E5238B53}" type="presParOf" srcId="{6B66A4C9-5FE8-4C46-B7FF-8A1596B4667B}" destId="{B52DA5E5-5EC9-49AA-A617-3EA95B5A4FC3}" srcOrd="0" destOrd="0" presId="urn:microsoft.com/office/officeart/2005/8/layout/hProcess11"/>
    <dgm:cxn modelId="{3A660B15-93D4-4309-BB5E-56AEF79FC051}" type="presParOf" srcId="{6B66A4C9-5FE8-4C46-B7FF-8A1596B4667B}" destId="{12CCFE86-A474-46F7-9BB2-871B524B7199}" srcOrd="1" destOrd="0" presId="urn:microsoft.com/office/officeart/2005/8/layout/hProcess11"/>
    <dgm:cxn modelId="{43CD0905-0D83-4CA4-AF00-3523614712BD}" type="presParOf" srcId="{6B66A4C9-5FE8-4C46-B7FF-8A1596B4667B}" destId="{41B2B845-2E7A-4671-A56E-EB59D62F3237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BBB3B1-6602-4FD1-A724-80BE9201B519}">
      <dsp:nvSpPr>
        <dsp:cNvPr id="0" name=""/>
        <dsp:cNvSpPr/>
      </dsp:nvSpPr>
      <dsp:spPr>
        <a:xfrm>
          <a:off x="0" y="1239910"/>
          <a:ext cx="6096000" cy="1625600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68FC1-D5AE-4643-8B15-66D7D6264E06}">
      <dsp:nvSpPr>
        <dsp:cNvPr id="0" name=""/>
        <dsp:cNvSpPr/>
      </dsp:nvSpPr>
      <dsp:spPr>
        <a:xfrm>
          <a:off x="1343" y="0"/>
          <a:ext cx="2158495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b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b="1" kern="1200" noProof="0" dirty="0" smtClean="0">
              <a:solidFill>
                <a:srgbClr val="00B0F0"/>
              </a:solidFill>
            </a:rPr>
            <a:t>Train had left</a:t>
          </a:r>
          <a:endParaRPr lang="en-GB" sz="3200" b="1" kern="1200" noProof="0" dirty="0">
            <a:solidFill>
              <a:srgbClr val="00B0F0"/>
            </a:solidFill>
          </a:endParaRPr>
        </a:p>
      </dsp:txBody>
      <dsp:txXfrm>
        <a:off x="1343" y="0"/>
        <a:ext cx="2158495" cy="1625600"/>
      </dsp:txXfrm>
    </dsp:sp>
    <dsp:sp modelId="{D1F068C6-751E-4F0D-8272-A84990E7373B}">
      <dsp:nvSpPr>
        <dsp:cNvPr id="0" name=""/>
        <dsp:cNvSpPr/>
      </dsp:nvSpPr>
      <dsp:spPr>
        <a:xfrm>
          <a:off x="877390" y="1828800"/>
          <a:ext cx="406400" cy="406400"/>
        </a:xfrm>
        <a:prstGeom prst="ellipse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3622E7-528C-4A9A-B7C9-743E1F4FFB9B}">
      <dsp:nvSpPr>
        <dsp:cNvPr id="0" name=""/>
        <dsp:cNvSpPr/>
      </dsp:nvSpPr>
      <dsp:spPr>
        <a:xfrm>
          <a:off x="2218975" y="2438399"/>
          <a:ext cx="2024207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t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b="1" kern="1200" noProof="0" dirty="0" smtClean="0">
              <a:solidFill>
                <a:srgbClr val="FFFF00"/>
              </a:solidFill>
            </a:rPr>
            <a:t>He arrived at the station</a:t>
          </a:r>
          <a:endParaRPr lang="en-GB" sz="2900" b="1" kern="1200" noProof="0" dirty="0">
            <a:solidFill>
              <a:srgbClr val="FFFF00"/>
            </a:solidFill>
          </a:endParaRPr>
        </a:p>
      </dsp:txBody>
      <dsp:txXfrm>
        <a:off x="2218975" y="2438399"/>
        <a:ext cx="2024207" cy="1625600"/>
      </dsp:txXfrm>
    </dsp:sp>
    <dsp:sp modelId="{41F65284-FF3E-453D-B1D8-DD16CBD5E031}">
      <dsp:nvSpPr>
        <dsp:cNvPr id="0" name=""/>
        <dsp:cNvSpPr/>
      </dsp:nvSpPr>
      <dsp:spPr>
        <a:xfrm>
          <a:off x="3027879" y="1828800"/>
          <a:ext cx="406400" cy="406400"/>
        </a:xfrm>
        <a:prstGeom prst="ellipse">
          <a:avLst/>
        </a:prstGeom>
        <a:solidFill>
          <a:srgbClr val="FFFF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DA5E5-5EC9-49AA-A617-3EA95B5A4FC3}">
      <dsp:nvSpPr>
        <dsp:cNvPr id="0" name=""/>
        <dsp:cNvSpPr/>
      </dsp:nvSpPr>
      <dsp:spPr>
        <a:xfrm>
          <a:off x="4302319" y="0"/>
          <a:ext cx="1182737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4302319" y="0"/>
        <a:ext cx="1182737" cy="1625600"/>
      </dsp:txXfrm>
    </dsp:sp>
    <dsp:sp modelId="{12CCFE86-A474-46F7-9BB2-871B524B7199}">
      <dsp:nvSpPr>
        <dsp:cNvPr id="0" name=""/>
        <dsp:cNvSpPr/>
      </dsp:nvSpPr>
      <dsp:spPr>
        <a:xfrm>
          <a:off x="4690488" y="1828800"/>
          <a:ext cx="406400" cy="4064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3ED4F3B-6E41-4D1C-8578-1E715BC642B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EB3A722-66D7-4626-8E83-57398EDB392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hyperlink" Target="http://www.google.cz/imgres?q=dog+eating+the+cake&amp;hl=cs&amp;sa=X&amp;biw=1311&amp;bih=618&amp;tbm=isch&amp;prmd=imvnsfd&amp;tbnid=7fJQU6zDsGCgAM:&amp;imgrefurl=http://bccakes.blogspot.com/2009_09_01_archive.html&amp;docid=anxfeWAOsVblXM&amp;imgurl=http://3.bp.blogspot.com/_uuZ_jkI60SA/SqivE7uRHpI/AAAAAAAAAJw/R5PodbOarEg/s400/Birthday_dog.jpg&amp;w=361&amp;h=276&amp;ei=hOBpUMXgKaWi4gTOwIDoDA&amp;zoom=1&amp;iact=hc&amp;vpx=250&amp;vpy=58&amp;dur=176&amp;hovh=196&amp;hovw=257&amp;tx=124&amp;ty=99&amp;sig=115114223431565021975&amp;page=2&amp;tbnh=134&amp;tbnw=186&amp;start=19&amp;ndsp=24&amp;ved=1t:429,r:1,s:19,i:139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škola  a mateřská škola, Svoboda nad Úpou, okres Trutnov</a:t>
            </a:r>
          </a:p>
          <a:p>
            <a:r>
              <a:rPr lang="cs-CZ" dirty="0"/>
              <a:t>Bc. Lucie Ševčíková</a:t>
            </a:r>
          </a:p>
          <a:p>
            <a:r>
              <a:rPr lang="cs-CZ" dirty="0"/>
              <a:t>VY_22_INOVACE_2.2.2 </a:t>
            </a:r>
            <a:r>
              <a:rPr lang="cs-CZ" dirty="0" smtClean="0"/>
              <a:t>AJ8,9g_19 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Past </a:t>
            </a:r>
            <a:r>
              <a:rPr lang="cs-CZ" dirty="0" err="1" smtClean="0"/>
              <a:t>Perfect</a:t>
            </a:r>
            <a:endParaRPr lang="cs-CZ" dirty="0"/>
          </a:p>
          <a:p>
            <a:r>
              <a:rPr lang="cs-CZ" dirty="0"/>
              <a:t>19.9.2012</a:t>
            </a:r>
          </a:p>
          <a:p>
            <a:r>
              <a:rPr lang="cs-CZ" dirty="0"/>
              <a:t>8. a 9. ročník</a:t>
            </a:r>
          </a:p>
          <a:p>
            <a:r>
              <a:rPr lang="cs-CZ" b="1" dirty="0"/>
              <a:t>Číslo projektu : </a:t>
            </a:r>
            <a:r>
              <a:rPr lang="cs-CZ" dirty="0"/>
              <a:t>CZ.1.07/1.4.00/21.3068 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6552727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839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seznámí s tvořením a použitím </a:t>
            </a:r>
            <a:r>
              <a:rPr lang="cs-CZ" smtClean="0"/>
              <a:t>předminulého času a </a:t>
            </a:r>
            <a:r>
              <a:rPr lang="cs-CZ" dirty="0" smtClean="0"/>
              <a:t>pak doplňují jednotlivá souvětí.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946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The</a:t>
            </a:r>
            <a:r>
              <a:rPr lang="cs-CZ" sz="4800" dirty="0" smtClean="0"/>
              <a:t> Past </a:t>
            </a:r>
            <a:r>
              <a:rPr lang="cs-CZ" sz="4800" dirty="0" err="1" smtClean="0"/>
              <a:t>Perfect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G0AZW57F\MC9002921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985" y="1916832"/>
            <a:ext cx="3096344" cy="3068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04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How is it formed?</a:t>
            </a:r>
            <a:endParaRPr lang="en-GB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7200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</a:t>
            </a:r>
            <a:r>
              <a:rPr lang="cs-CZ" sz="4400" b="1" dirty="0" smtClean="0">
                <a:solidFill>
                  <a:srgbClr val="FFC000"/>
                </a:solidFill>
              </a:rPr>
              <a:t>had + Past </a:t>
            </a:r>
            <a:r>
              <a:rPr lang="cs-CZ" sz="4400" b="1" dirty="0" err="1" smtClean="0">
                <a:solidFill>
                  <a:srgbClr val="FFC000"/>
                </a:solidFill>
              </a:rPr>
              <a:t>Participle</a:t>
            </a:r>
            <a:endParaRPr lang="cs-CZ" sz="44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7200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 </a:t>
            </a:r>
            <a:r>
              <a:rPr lang="cs-CZ" sz="4400" b="1" dirty="0" err="1" smtClean="0">
                <a:solidFill>
                  <a:srgbClr val="92D050"/>
                </a:solidFill>
              </a:rPr>
              <a:t>hadn´t</a:t>
            </a:r>
            <a:r>
              <a:rPr lang="cs-CZ" sz="4400" b="1" dirty="0" smtClean="0">
                <a:solidFill>
                  <a:srgbClr val="92D050"/>
                </a:solidFill>
              </a:rPr>
              <a:t> + Past </a:t>
            </a:r>
            <a:r>
              <a:rPr lang="cs-CZ" sz="4400" b="1" dirty="0" err="1" smtClean="0">
                <a:solidFill>
                  <a:srgbClr val="92D050"/>
                </a:solidFill>
              </a:rPr>
              <a:t>Participle</a:t>
            </a:r>
            <a:endParaRPr lang="cs-CZ" sz="4400" b="1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7200" dirty="0" smtClean="0">
                <a:solidFill>
                  <a:srgbClr val="FF0000"/>
                </a:solidFill>
              </a:rPr>
              <a:t>? </a:t>
            </a:r>
            <a:r>
              <a:rPr lang="cs-CZ" sz="4000" b="1" dirty="0" smtClean="0">
                <a:solidFill>
                  <a:srgbClr val="00B0F0"/>
                </a:solidFill>
              </a:rPr>
              <a:t>Had (</a:t>
            </a:r>
            <a:r>
              <a:rPr lang="cs-CZ" sz="4000" b="1" dirty="0" err="1">
                <a:solidFill>
                  <a:srgbClr val="00B0F0"/>
                </a:solidFill>
              </a:rPr>
              <a:t>S</a:t>
            </a:r>
            <a:r>
              <a:rPr lang="cs-CZ" sz="4000" b="1" dirty="0" err="1" smtClean="0">
                <a:solidFill>
                  <a:srgbClr val="00B0F0"/>
                </a:solidFill>
              </a:rPr>
              <a:t>ubject</a:t>
            </a:r>
            <a:r>
              <a:rPr lang="cs-CZ" sz="4000" b="1" dirty="0" smtClean="0">
                <a:solidFill>
                  <a:srgbClr val="00B0F0"/>
                </a:solidFill>
              </a:rPr>
              <a:t>) + Past </a:t>
            </a:r>
            <a:r>
              <a:rPr lang="cs-CZ" sz="4000" b="1" dirty="0" err="1" smtClean="0">
                <a:solidFill>
                  <a:srgbClr val="00B0F0"/>
                </a:solidFill>
              </a:rPr>
              <a:t>Participle</a:t>
            </a:r>
            <a:r>
              <a:rPr lang="cs-CZ" sz="4000" b="1" dirty="0" smtClean="0">
                <a:solidFill>
                  <a:srgbClr val="00B0F0"/>
                </a:solidFill>
              </a:rPr>
              <a:t> ?</a:t>
            </a: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Past </a:t>
            </a:r>
            <a:r>
              <a:rPr lang="cs-CZ" sz="4000" b="1" i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participle</a:t>
            </a:r>
            <a:r>
              <a:rPr lang="cs-CZ" sz="40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= </a:t>
            </a:r>
            <a:r>
              <a:rPr lang="cs-CZ" sz="4000" b="1" i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ed</a:t>
            </a:r>
            <a:r>
              <a:rPr lang="cs-CZ" sz="40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/ 3rd </a:t>
            </a:r>
            <a:r>
              <a:rPr lang="cs-CZ" sz="4000" b="1" i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form</a:t>
            </a:r>
            <a:endParaRPr lang="cs-CZ" sz="4000" b="1" i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94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When is it used?</a:t>
            </a:r>
            <a:endParaRPr lang="en-GB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Dva děje v minulosti, jeden probíhá dříve než druhý.</a:t>
            </a:r>
            <a:endParaRPr lang="cs-CZ" sz="32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GB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The train </a:t>
            </a:r>
            <a:r>
              <a:rPr lang="en-GB" sz="3200" b="1" dirty="0" smtClean="0">
                <a:solidFill>
                  <a:srgbClr val="00B0F0"/>
                </a:solidFill>
              </a:rPr>
              <a:t>had already left </a:t>
            </a:r>
            <a:r>
              <a:rPr lang="en-GB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when </a:t>
            </a:r>
            <a:r>
              <a:rPr lang="en-GB" sz="3200" b="1" dirty="0" smtClean="0">
                <a:solidFill>
                  <a:srgbClr val="FFFF00"/>
                </a:solidFill>
              </a:rPr>
              <a:t>he arrived at the station.</a:t>
            </a:r>
            <a:endParaRPr lang="cs-CZ" sz="3200" b="1" dirty="0" smtClean="0">
              <a:solidFill>
                <a:srgbClr val="FFFF00"/>
              </a:solidFill>
            </a:endParaRPr>
          </a:p>
          <a:p>
            <a:endParaRPr lang="en-GB" sz="32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3082240"/>
              </p:ext>
            </p:extLst>
          </p:nvPr>
        </p:nvGraphicFramePr>
        <p:xfrm>
          <a:off x="2483768" y="292494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pc\AppData\Local\Microsoft\Windows\Temporary Internet Files\Content.IE5\UIFOX6ZY\MC9002805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84984"/>
            <a:ext cx="133644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GJ8014QZ\MC9003316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25144"/>
            <a:ext cx="1806166" cy="161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65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Let´s practice !</a:t>
            </a:r>
            <a:endParaRPr lang="en-GB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By </a:t>
            </a:r>
            <a:r>
              <a:rPr lang="cs-CZ" sz="3600" b="1" dirty="0" err="1" smtClean="0">
                <a:solidFill>
                  <a:srgbClr val="FFC000"/>
                </a:solidFill>
              </a:rPr>
              <a:t>the</a:t>
            </a:r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 err="1" smtClean="0">
                <a:solidFill>
                  <a:srgbClr val="FFC000"/>
                </a:solidFill>
              </a:rPr>
              <a:t>time</a:t>
            </a:r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 err="1" smtClean="0">
                <a:solidFill>
                  <a:srgbClr val="FFC000"/>
                </a:solidFill>
              </a:rPr>
              <a:t>the</a:t>
            </a:r>
            <a:r>
              <a:rPr lang="cs-CZ" sz="3600" b="1" dirty="0" smtClean="0">
                <a:solidFill>
                  <a:srgbClr val="FFC000"/>
                </a:solidFill>
              </a:rPr>
              <a:t> police _________________ (</a:t>
            </a:r>
            <a:r>
              <a:rPr lang="cs-CZ" sz="3600" b="1" dirty="0" err="1" smtClean="0">
                <a:solidFill>
                  <a:srgbClr val="FFC000"/>
                </a:solidFill>
              </a:rPr>
              <a:t>arrive</a:t>
            </a:r>
            <a:r>
              <a:rPr lang="cs-CZ" sz="3600" b="1" dirty="0" smtClean="0">
                <a:solidFill>
                  <a:srgbClr val="FFC000"/>
                </a:solidFill>
              </a:rPr>
              <a:t>) </a:t>
            </a:r>
            <a:r>
              <a:rPr lang="cs-CZ" sz="3600" b="1" dirty="0" err="1" smtClean="0">
                <a:solidFill>
                  <a:srgbClr val="FFC000"/>
                </a:solidFill>
              </a:rPr>
              <a:t>the</a:t>
            </a:r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 err="1" smtClean="0">
                <a:solidFill>
                  <a:srgbClr val="FFC000"/>
                </a:solidFill>
              </a:rPr>
              <a:t>thief</a:t>
            </a:r>
            <a:r>
              <a:rPr lang="cs-CZ" sz="3600" b="1" dirty="0" smtClean="0">
                <a:solidFill>
                  <a:srgbClr val="FFC000"/>
                </a:solidFill>
              </a:rPr>
              <a:t> _________________ (</a:t>
            </a:r>
            <a:r>
              <a:rPr lang="cs-CZ" sz="3600" b="1" dirty="0" err="1" smtClean="0">
                <a:solidFill>
                  <a:srgbClr val="FFC000"/>
                </a:solidFill>
              </a:rPr>
              <a:t>disappear</a:t>
            </a:r>
            <a:r>
              <a:rPr lang="cs-CZ" sz="3600" b="1" dirty="0" smtClean="0">
                <a:solidFill>
                  <a:srgbClr val="FFC000"/>
                </a:solidFill>
              </a:rPr>
              <a:t>).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3077" name="Picture 5" descr="C:\Users\pc\AppData\Local\Microsoft\Windows\Temporary Internet Files\Content.IE5\XA6GH4X5\MC900287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28" y="3356992"/>
            <a:ext cx="968267" cy="116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XA6GH4X5\MC90042291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559" y="3789040"/>
            <a:ext cx="4154390" cy="186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98131" y="206084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arrived</a:t>
            </a:r>
            <a:endParaRPr lang="en-GB" sz="3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14055" y="2564904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had disappeared</a:t>
            </a:r>
            <a:endParaRPr lang="en-GB" sz="3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9" name="Picture 7" descr="C:\Users\pc\AppData\Local\Microsoft\Windows\Temporary Internet Files\Content.IE5\UIFOX6ZY\MC9003269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56" y="2063633"/>
            <a:ext cx="649409" cy="64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AppData\Local\Microsoft\Windows\Temporary Internet Files\Content.IE5\UIFOX6ZY\MC9003269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07" y="2713042"/>
            <a:ext cx="643950" cy="64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ový popisek 8"/>
          <p:cNvSpPr/>
          <p:nvPr/>
        </p:nvSpPr>
        <p:spPr>
          <a:xfrm>
            <a:off x="2267744" y="3622375"/>
            <a:ext cx="2616741" cy="792088"/>
          </a:xfrm>
          <a:prstGeom prst="wedgeRoundRectCallout">
            <a:avLst>
              <a:gd name="adj1" fmla="val 71024"/>
              <a:gd name="adj2" fmla="val 2751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3789040"/>
            <a:ext cx="26167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thief is away…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4651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I ____________ (lose) my </a:t>
            </a:r>
            <a:r>
              <a:rPr lang="cs-CZ" sz="3600" b="1" dirty="0" err="1" smtClean="0">
                <a:solidFill>
                  <a:srgbClr val="FFFF00"/>
                </a:solidFill>
              </a:rPr>
              <a:t>wallet</a:t>
            </a:r>
            <a:r>
              <a:rPr lang="cs-CZ" sz="3600" b="1" dirty="0" smtClean="0">
                <a:solidFill>
                  <a:srgbClr val="FFFF00"/>
                </a:solidFill>
              </a:rPr>
              <a:t> so I ___________ (not </a:t>
            </a:r>
            <a:r>
              <a:rPr lang="cs-CZ" sz="3600" b="1" dirty="0" err="1" smtClean="0">
                <a:solidFill>
                  <a:srgbClr val="FFFF00"/>
                </a:solidFill>
              </a:rPr>
              <a:t>have</a:t>
            </a:r>
            <a:r>
              <a:rPr lang="cs-CZ" sz="3600" b="1" dirty="0" smtClean="0">
                <a:solidFill>
                  <a:srgbClr val="FFFF00"/>
                </a:solidFill>
              </a:rPr>
              <a:t>) </a:t>
            </a:r>
            <a:r>
              <a:rPr lang="cs-CZ" sz="3600" b="1" dirty="0" err="1" smtClean="0">
                <a:solidFill>
                  <a:srgbClr val="FFFF00"/>
                </a:solidFill>
              </a:rPr>
              <a:t>any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money</a:t>
            </a:r>
            <a:r>
              <a:rPr lang="cs-CZ" sz="3600" b="1" dirty="0" smtClean="0">
                <a:solidFill>
                  <a:srgbClr val="FFFF00"/>
                </a:solidFill>
              </a:rPr>
              <a:t>.</a:t>
            </a:r>
          </a:p>
          <a:p>
            <a:endParaRPr lang="cs-CZ" sz="3600" b="1" dirty="0">
              <a:solidFill>
                <a:srgbClr val="FFFF00"/>
              </a:solidFill>
            </a:endParaRPr>
          </a:p>
          <a:p>
            <a:endParaRPr lang="cs-CZ" sz="3600" b="1" dirty="0" smtClean="0">
              <a:solidFill>
                <a:srgbClr val="FFFF00"/>
              </a:solidFill>
            </a:endParaRPr>
          </a:p>
          <a:p>
            <a:endParaRPr lang="cs-CZ" sz="3600" b="1" dirty="0">
              <a:solidFill>
                <a:srgbClr val="FFFF00"/>
              </a:solidFill>
            </a:endParaRPr>
          </a:p>
          <a:p>
            <a:r>
              <a:rPr lang="en-GB" sz="3600" b="1" dirty="0" smtClean="0">
                <a:solidFill>
                  <a:srgbClr val="FFFF00"/>
                </a:solidFill>
              </a:rPr>
              <a:t>She ____________ (read) the book so she </a:t>
            </a:r>
            <a:r>
              <a:rPr lang="cs-CZ" sz="3600" b="1" dirty="0" smtClean="0">
                <a:solidFill>
                  <a:srgbClr val="FFFF00"/>
                </a:solidFill>
              </a:rPr>
              <a:t>_</a:t>
            </a:r>
            <a:r>
              <a:rPr lang="en-GB" sz="3600" b="1" dirty="0" smtClean="0">
                <a:solidFill>
                  <a:srgbClr val="FFFF00"/>
                </a:solidFill>
              </a:rPr>
              <a:t>___________ (understand) the film.</a:t>
            </a:r>
            <a:endParaRPr lang="en-GB" sz="3600" b="1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pc\AppData\Local\Microsoft\Windows\Temporary Internet Files\Content.IE5\G0AZW57F\MC9004404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21737"/>
            <a:ext cx="1220688" cy="122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XA6GH4X5\MC9002149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16832"/>
            <a:ext cx="176282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692696"/>
            <a:ext cx="2341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h</a:t>
            </a:r>
            <a:r>
              <a:rPr lang="cs-CZ" sz="3600" b="1" dirty="0" smtClean="0">
                <a:solidFill>
                  <a:schemeClr val="bg1"/>
                </a:solidFill>
              </a:rPr>
              <a:t>ad </a:t>
            </a:r>
            <a:r>
              <a:rPr lang="cs-CZ" sz="3600" b="1" dirty="0" err="1" smtClean="0">
                <a:solidFill>
                  <a:schemeClr val="bg1"/>
                </a:solidFill>
              </a:rPr>
              <a:t>lost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8132" y="1304033"/>
            <a:ext cx="2595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d</a:t>
            </a:r>
            <a:r>
              <a:rPr lang="cs-CZ" sz="3600" b="1" dirty="0" err="1" smtClean="0">
                <a:solidFill>
                  <a:schemeClr val="bg1"/>
                </a:solidFill>
              </a:rPr>
              <a:t>idn´t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have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4100" name="Picture 4" descr="C:\Users\pc\AppData\Local\Microsoft\Windows\Temporary Internet Files\Content.IE5\ZRPV3T5V\MC90044149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410" y="631395"/>
            <a:ext cx="676444" cy="67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ZRPV3T5V\MC90044149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74" y="1259674"/>
            <a:ext cx="604436" cy="60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G0AZW57F\MC90043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688" y="5271994"/>
            <a:ext cx="1466808" cy="1157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A3BZKTVY\MC9003551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913" y="5138272"/>
            <a:ext cx="1607297" cy="130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38507" y="3861048"/>
            <a:ext cx="2772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h</a:t>
            </a:r>
            <a:r>
              <a:rPr lang="cs-CZ" sz="3600" b="1" dirty="0" smtClean="0">
                <a:solidFill>
                  <a:schemeClr val="bg1"/>
                </a:solidFill>
              </a:rPr>
              <a:t>ad </a:t>
            </a:r>
            <a:r>
              <a:rPr lang="cs-CZ" sz="3600" b="1" dirty="0" err="1" smtClean="0">
                <a:solidFill>
                  <a:schemeClr val="bg1"/>
                </a:solidFill>
              </a:rPr>
              <a:t>read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94127" y="4459082"/>
            <a:ext cx="28529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understood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4104" name="Picture 8" descr="C:\Users\pc\AppData\Local\Microsoft\Windows\Temporary Internet Files\Content.IE5\UIFOX6ZY\MC9004414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734" y="3846355"/>
            <a:ext cx="614786" cy="61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AppData\Local\Microsoft\Windows\Temporary Internet Files\Content.IE5\UIFOX6ZY\MC90044149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289" y="4455955"/>
            <a:ext cx="649711" cy="64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369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/>
            <a:r>
              <a:rPr lang="en-GB" dirty="0" smtClean="0"/>
              <a:t>Complete this story: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3600" dirty="0" smtClean="0"/>
              <a:t>Last night I ________ (bake) the cake. I _______ (cut) a piece and ______ (leave) it on the table. When I ______ (get) back it ________ (not be) there. It ___________ (disappear). Nobody knew what ___________ (happen) to the cake</a:t>
            </a:r>
            <a:r>
              <a:rPr lang="cs-CZ" sz="3600" dirty="0" smtClean="0"/>
              <a:t> </a:t>
            </a:r>
            <a:r>
              <a:rPr lang="en-GB" sz="3600" dirty="0" smtClean="0"/>
              <a:t>that I ___________ (bake).</a:t>
            </a:r>
            <a:endParaRPr lang="en-GB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155679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FFC000"/>
                </a:solidFill>
              </a:rPr>
              <a:t>baked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20486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FFC000"/>
                </a:solidFill>
              </a:rPr>
              <a:t>cut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0502" y="219280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FFC000"/>
                </a:solidFill>
              </a:rPr>
              <a:t>left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272808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FFC000"/>
                </a:solidFill>
              </a:rPr>
              <a:t>got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21260" y="325130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>
                <a:solidFill>
                  <a:srgbClr val="FFC000"/>
                </a:solidFill>
              </a:rPr>
              <a:t>w</a:t>
            </a:r>
            <a:r>
              <a:rPr lang="cs-CZ" sz="2800" dirty="0" err="1" smtClean="0">
                <a:solidFill>
                  <a:srgbClr val="FFC000"/>
                </a:solidFill>
              </a:rPr>
              <a:t>asn´t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5156" y="3822175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C000"/>
                </a:solidFill>
              </a:rPr>
              <a:t>h</a:t>
            </a:r>
            <a:r>
              <a:rPr lang="cs-CZ" sz="2800" dirty="0" smtClean="0">
                <a:solidFill>
                  <a:srgbClr val="FFC000"/>
                </a:solidFill>
              </a:rPr>
              <a:t>ad </a:t>
            </a:r>
            <a:r>
              <a:rPr lang="cs-CZ" sz="2800" dirty="0" err="1" smtClean="0">
                <a:solidFill>
                  <a:srgbClr val="FFC000"/>
                </a:solidFill>
              </a:rPr>
              <a:t>disappeared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22494" y="4340445"/>
            <a:ext cx="2562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had </a:t>
            </a:r>
            <a:r>
              <a:rPr lang="cs-CZ" sz="2800" dirty="0" err="1" smtClean="0">
                <a:solidFill>
                  <a:srgbClr val="FFC000"/>
                </a:solidFill>
              </a:rPr>
              <a:t>happened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71700" y="486366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C000"/>
                </a:solidFill>
              </a:rPr>
              <a:t>h</a:t>
            </a:r>
            <a:r>
              <a:rPr lang="cs-CZ" sz="2800" dirty="0" smtClean="0">
                <a:solidFill>
                  <a:srgbClr val="FFC000"/>
                </a:solidFill>
              </a:rPr>
              <a:t>ad </a:t>
            </a:r>
            <a:r>
              <a:rPr lang="cs-CZ" sz="2800" dirty="0" err="1" smtClean="0">
                <a:solidFill>
                  <a:srgbClr val="FFC000"/>
                </a:solidFill>
              </a:rPr>
              <a:t>baked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6146" name="Picture 2" descr="C:\Users\pc\AppData\Local\Microsoft\Windows\Temporary Internet Files\Content.IE5\ZBXJ9RA9\MC900404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848" y="4885935"/>
            <a:ext cx="1372747" cy="1697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17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pc\AppData\Local\Microsoft\Windows\Temporary Internet Files\Content.IE5\ZRPV3T5V\MC900441902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132856"/>
            <a:ext cx="2416597" cy="2855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5436096" y="1040832"/>
            <a:ext cx="2520280" cy="2232248"/>
          </a:xfrm>
          <a:prstGeom prst="cloudCallout">
            <a:avLst>
              <a:gd name="adj1" fmla="val -90098"/>
              <a:gd name="adj2" fmla="val 252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1556792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Where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cake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21922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</a:t>
            </a:r>
          </a:p>
          <a:p>
            <a:r>
              <a:rPr lang="cs-CZ" dirty="0"/>
              <a:t>Kliparty </a:t>
            </a:r>
            <a:r>
              <a:rPr lang="cs-CZ"/>
              <a:t>Galerie </a:t>
            </a:r>
            <a:r>
              <a:rPr lang="cs-CZ" smtClean="0"/>
              <a:t>Microsoft - </a:t>
            </a:r>
            <a:r>
              <a:rPr lang="cs-CZ"/>
              <a:t>www.office.microsoft.com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93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110</TotalTime>
  <Words>276</Words>
  <Application>Microsoft Office PowerPoint</Application>
  <PresentationFormat>Předvádění na obrazovce (4:3)</PresentationFormat>
  <Paragraphs>54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Anotace</vt:lpstr>
      <vt:lpstr>The Past Perfect</vt:lpstr>
      <vt:lpstr>How is it formed?</vt:lpstr>
      <vt:lpstr>When is it used?</vt:lpstr>
      <vt:lpstr>Let´s practice !</vt:lpstr>
      <vt:lpstr>Prezentace aplikace PowerPoint</vt:lpstr>
      <vt:lpstr>Complete this story: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Past Perfect</dc:title>
  <dc:creator>pc</dc:creator>
  <cp:lastModifiedBy>jitka</cp:lastModifiedBy>
  <cp:revision>14</cp:revision>
  <dcterms:created xsi:type="dcterms:W3CDTF">2012-10-01T16:59:08Z</dcterms:created>
  <dcterms:modified xsi:type="dcterms:W3CDTF">2013-09-02T17:50:59Z</dcterms:modified>
</cp:coreProperties>
</file>