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56" r:id="rId4"/>
    <p:sldId id="258" r:id="rId5"/>
    <p:sldId id="259" r:id="rId6"/>
    <p:sldId id="257" r:id="rId7"/>
    <p:sldId id="260" r:id="rId8"/>
    <p:sldId id="261" r:id="rId9"/>
    <p:sldId id="262" r:id="rId10"/>
    <p:sldId id="263" r:id="rId11"/>
    <p:sldId id="264" r:id="rId12"/>
    <p:sldId id="265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34CE60-B633-457D-9A2C-F9803B768229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74878705-FF05-45B6-B2FD-03BD5E48D3C4}">
      <dgm:prSet phldrT="[Text]"/>
      <dgm:spPr/>
      <dgm:t>
        <a:bodyPr/>
        <a:lstStyle/>
        <a:p>
          <a:r>
            <a:rPr lang="cs-CZ" dirty="0" err="1" smtClean="0"/>
            <a:t>is</a:t>
          </a:r>
          <a:r>
            <a:rPr lang="cs-CZ" dirty="0" smtClean="0"/>
            <a:t> </a:t>
          </a:r>
          <a:r>
            <a:rPr lang="cs-CZ" dirty="0" err="1" smtClean="0"/>
            <a:t>opened</a:t>
          </a:r>
          <a:endParaRPr lang="cs-CZ" dirty="0"/>
        </a:p>
      </dgm:t>
    </dgm:pt>
    <dgm:pt modelId="{31C085B4-3CF6-4842-ADAD-9ADDD5EF72E4}" type="parTrans" cxnId="{7CDF3674-ECE7-4E6E-9B88-35EC015BFD2F}">
      <dgm:prSet/>
      <dgm:spPr/>
      <dgm:t>
        <a:bodyPr/>
        <a:lstStyle/>
        <a:p>
          <a:endParaRPr lang="cs-CZ"/>
        </a:p>
      </dgm:t>
    </dgm:pt>
    <dgm:pt modelId="{098BF08E-33B0-4012-9FF0-3E0E3FF34BB7}" type="sibTrans" cxnId="{7CDF3674-ECE7-4E6E-9B88-35EC015BFD2F}">
      <dgm:prSet/>
      <dgm:spPr/>
      <dgm:t>
        <a:bodyPr/>
        <a:lstStyle/>
        <a:p>
          <a:endParaRPr lang="cs-CZ"/>
        </a:p>
      </dgm:t>
    </dgm:pt>
    <dgm:pt modelId="{03743306-9657-4824-B3C0-5AB657EB9FC6}">
      <dgm:prSet phldrT="[Text]"/>
      <dgm:spPr/>
      <dgm:t>
        <a:bodyPr/>
        <a:lstStyle/>
        <a:p>
          <a:r>
            <a:rPr lang="cs-CZ" dirty="0" err="1" smtClean="0"/>
            <a:t>were</a:t>
          </a:r>
          <a:r>
            <a:rPr lang="cs-CZ" dirty="0" smtClean="0"/>
            <a:t> </a:t>
          </a:r>
          <a:r>
            <a:rPr lang="cs-CZ" dirty="0" err="1" smtClean="0"/>
            <a:t>opened</a:t>
          </a:r>
          <a:endParaRPr lang="cs-CZ" dirty="0"/>
        </a:p>
      </dgm:t>
    </dgm:pt>
    <dgm:pt modelId="{5D4B0B5B-9856-4B95-8311-31263E680470}" type="parTrans" cxnId="{A87B2DE7-EAE2-4438-9FD5-A6E64949974B}">
      <dgm:prSet/>
      <dgm:spPr/>
      <dgm:t>
        <a:bodyPr/>
        <a:lstStyle/>
        <a:p>
          <a:endParaRPr lang="cs-CZ"/>
        </a:p>
      </dgm:t>
    </dgm:pt>
    <dgm:pt modelId="{6589355C-D889-4978-A468-FC26F2A3E171}" type="sibTrans" cxnId="{A87B2DE7-EAE2-4438-9FD5-A6E64949974B}">
      <dgm:prSet/>
      <dgm:spPr/>
      <dgm:t>
        <a:bodyPr/>
        <a:lstStyle/>
        <a:p>
          <a:endParaRPr lang="cs-CZ"/>
        </a:p>
      </dgm:t>
    </dgm:pt>
    <dgm:pt modelId="{545DE9A3-5E35-4B1A-93B9-0AAC0C703577}">
      <dgm:prSet phldrT="[Text]"/>
      <dgm:spPr/>
      <dgm:t>
        <a:bodyPr/>
        <a:lstStyle/>
        <a:p>
          <a:r>
            <a:rPr lang="cs-CZ" dirty="0" err="1" smtClean="0"/>
            <a:t>will</a:t>
          </a:r>
          <a:r>
            <a:rPr lang="cs-CZ" dirty="0" smtClean="0"/>
            <a:t> </a:t>
          </a:r>
          <a:r>
            <a:rPr lang="cs-CZ" dirty="0" err="1" smtClean="0"/>
            <a:t>be</a:t>
          </a:r>
          <a:r>
            <a:rPr lang="cs-CZ" dirty="0" smtClean="0"/>
            <a:t> </a:t>
          </a:r>
          <a:r>
            <a:rPr lang="cs-CZ" dirty="0" err="1" smtClean="0"/>
            <a:t>opened</a:t>
          </a:r>
          <a:endParaRPr lang="cs-CZ" dirty="0"/>
        </a:p>
      </dgm:t>
    </dgm:pt>
    <dgm:pt modelId="{3CB03381-455A-4C4D-9237-0EF4CEE3B3DF}" type="parTrans" cxnId="{F740E2A8-7B94-44A5-A602-20D83C2750F1}">
      <dgm:prSet/>
      <dgm:spPr/>
      <dgm:t>
        <a:bodyPr/>
        <a:lstStyle/>
        <a:p>
          <a:endParaRPr lang="cs-CZ"/>
        </a:p>
      </dgm:t>
    </dgm:pt>
    <dgm:pt modelId="{10585B39-F820-4332-B0D3-8265908EC3BB}" type="sibTrans" cxnId="{F740E2A8-7B94-44A5-A602-20D83C2750F1}">
      <dgm:prSet/>
      <dgm:spPr/>
      <dgm:t>
        <a:bodyPr/>
        <a:lstStyle/>
        <a:p>
          <a:endParaRPr lang="cs-CZ"/>
        </a:p>
      </dgm:t>
    </dgm:pt>
    <dgm:pt modelId="{3E0FC000-8200-44A4-A5B0-2481AD214E42}" type="pres">
      <dgm:prSet presAssocID="{CF34CE60-B633-457D-9A2C-F9803B768229}" presName="linearFlow" presStyleCnt="0">
        <dgm:presLayoutVars>
          <dgm:dir/>
          <dgm:resizeHandles val="exact"/>
        </dgm:presLayoutVars>
      </dgm:prSet>
      <dgm:spPr/>
    </dgm:pt>
    <dgm:pt modelId="{BCDAA6AA-1499-45B8-80FC-DBF165E07408}" type="pres">
      <dgm:prSet presAssocID="{74878705-FF05-45B6-B2FD-03BD5E48D3C4}" presName="composite" presStyleCnt="0"/>
      <dgm:spPr/>
    </dgm:pt>
    <dgm:pt modelId="{3A3A0EE3-B953-49F6-8A70-A76374BD65CA}" type="pres">
      <dgm:prSet presAssocID="{74878705-FF05-45B6-B2FD-03BD5E48D3C4}" presName="imgShp" presStyleLbl="fgImgPlace1" presStyleIdx="0" presStyleCnt="3"/>
      <dgm:spPr/>
    </dgm:pt>
    <dgm:pt modelId="{CC9CFB8D-5875-4923-B026-713B6A7F1692}" type="pres">
      <dgm:prSet presAssocID="{74878705-FF05-45B6-B2FD-03BD5E48D3C4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C123A05-4252-4074-89AB-B30AC6A3E4D0}" type="pres">
      <dgm:prSet presAssocID="{098BF08E-33B0-4012-9FF0-3E0E3FF34BB7}" presName="spacing" presStyleCnt="0"/>
      <dgm:spPr/>
    </dgm:pt>
    <dgm:pt modelId="{5CFD8AC0-A4F0-4506-8962-99F5656FBC7A}" type="pres">
      <dgm:prSet presAssocID="{03743306-9657-4824-B3C0-5AB657EB9FC6}" presName="composite" presStyleCnt="0"/>
      <dgm:spPr/>
    </dgm:pt>
    <dgm:pt modelId="{A2A178C7-0609-4387-8BC8-DFE8B1903346}" type="pres">
      <dgm:prSet presAssocID="{03743306-9657-4824-B3C0-5AB657EB9FC6}" presName="imgShp" presStyleLbl="fgImgPlace1" presStyleIdx="1" presStyleCnt="3"/>
      <dgm:spPr/>
    </dgm:pt>
    <dgm:pt modelId="{22F15E5F-176A-414E-ABE7-767CE90804E7}" type="pres">
      <dgm:prSet presAssocID="{03743306-9657-4824-B3C0-5AB657EB9FC6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29F10C-819E-4E9B-B108-23836C638DA8}" type="pres">
      <dgm:prSet presAssocID="{6589355C-D889-4978-A468-FC26F2A3E171}" presName="spacing" presStyleCnt="0"/>
      <dgm:spPr/>
    </dgm:pt>
    <dgm:pt modelId="{D7FC55A4-2D53-4C2B-AC33-F7FF507307A4}" type="pres">
      <dgm:prSet presAssocID="{545DE9A3-5E35-4B1A-93B9-0AAC0C703577}" presName="composite" presStyleCnt="0"/>
      <dgm:spPr/>
    </dgm:pt>
    <dgm:pt modelId="{EE953496-59FF-46ED-A1FE-A89985128E33}" type="pres">
      <dgm:prSet presAssocID="{545DE9A3-5E35-4B1A-93B9-0AAC0C703577}" presName="imgShp" presStyleLbl="fgImgPlace1" presStyleIdx="2" presStyleCnt="3"/>
      <dgm:spPr/>
    </dgm:pt>
    <dgm:pt modelId="{E16ED5A4-F9A5-4786-98B1-DBECF6554930}" type="pres">
      <dgm:prSet presAssocID="{545DE9A3-5E35-4B1A-93B9-0AAC0C703577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4232863-C4D3-4FE3-9E31-8B3AA96BFFA0}" type="presOf" srcId="{03743306-9657-4824-B3C0-5AB657EB9FC6}" destId="{22F15E5F-176A-414E-ABE7-767CE90804E7}" srcOrd="0" destOrd="0" presId="urn:microsoft.com/office/officeart/2005/8/layout/vList3"/>
    <dgm:cxn modelId="{F740E2A8-7B94-44A5-A602-20D83C2750F1}" srcId="{CF34CE60-B633-457D-9A2C-F9803B768229}" destId="{545DE9A3-5E35-4B1A-93B9-0AAC0C703577}" srcOrd="2" destOrd="0" parTransId="{3CB03381-455A-4C4D-9237-0EF4CEE3B3DF}" sibTransId="{10585B39-F820-4332-B0D3-8265908EC3BB}"/>
    <dgm:cxn modelId="{A87B2DE7-EAE2-4438-9FD5-A6E64949974B}" srcId="{CF34CE60-B633-457D-9A2C-F9803B768229}" destId="{03743306-9657-4824-B3C0-5AB657EB9FC6}" srcOrd="1" destOrd="0" parTransId="{5D4B0B5B-9856-4B95-8311-31263E680470}" sibTransId="{6589355C-D889-4978-A468-FC26F2A3E171}"/>
    <dgm:cxn modelId="{3D347139-5153-46ED-AAAE-47F8B24F9D02}" type="presOf" srcId="{CF34CE60-B633-457D-9A2C-F9803B768229}" destId="{3E0FC000-8200-44A4-A5B0-2481AD214E42}" srcOrd="0" destOrd="0" presId="urn:microsoft.com/office/officeart/2005/8/layout/vList3"/>
    <dgm:cxn modelId="{CDD6AAA4-4D5B-4F0C-AA4D-6713078DF72A}" type="presOf" srcId="{74878705-FF05-45B6-B2FD-03BD5E48D3C4}" destId="{CC9CFB8D-5875-4923-B026-713B6A7F1692}" srcOrd="0" destOrd="0" presId="urn:microsoft.com/office/officeart/2005/8/layout/vList3"/>
    <dgm:cxn modelId="{71E55541-454C-4717-BF2E-97BD1B5DA3F7}" type="presOf" srcId="{545DE9A3-5E35-4B1A-93B9-0AAC0C703577}" destId="{E16ED5A4-F9A5-4786-98B1-DBECF6554930}" srcOrd="0" destOrd="0" presId="urn:microsoft.com/office/officeart/2005/8/layout/vList3"/>
    <dgm:cxn modelId="{7CDF3674-ECE7-4E6E-9B88-35EC015BFD2F}" srcId="{CF34CE60-B633-457D-9A2C-F9803B768229}" destId="{74878705-FF05-45B6-B2FD-03BD5E48D3C4}" srcOrd="0" destOrd="0" parTransId="{31C085B4-3CF6-4842-ADAD-9ADDD5EF72E4}" sibTransId="{098BF08E-33B0-4012-9FF0-3E0E3FF34BB7}"/>
    <dgm:cxn modelId="{B7EF103C-B7D8-4D64-89A8-E920D1CCAAD4}" type="presParOf" srcId="{3E0FC000-8200-44A4-A5B0-2481AD214E42}" destId="{BCDAA6AA-1499-45B8-80FC-DBF165E07408}" srcOrd="0" destOrd="0" presId="urn:microsoft.com/office/officeart/2005/8/layout/vList3"/>
    <dgm:cxn modelId="{A8C3D1A4-DA0C-4D08-BE91-E94A61ADEAAC}" type="presParOf" srcId="{BCDAA6AA-1499-45B8-80FC-DBF165E07408}" destId="{3A3A0EE3-B953-49F6-8A70-A76374BD65CA}" srcOrd="0" destOrd="0" presId="urn:microsoft.com/office/officeart/2005/8/layout/vList3"/>
    <dgm:cxn modelId="{DA4F33AC-8702-46BF-8BDF-C91E56802F91}" type="presParOf" srcId="{BCDAA6AA-1499-45B8-80FC-DBF165E07408}" destId="{CC9CFB8D-5875-4923-B026-713B6A7F1692}" srcOrd="1" destOrd="0" presId="urn:microsoft.com/office/officeart/2005/8/layout/vList3"/>
    <dgm:cxn modelId="{52EAEB46-B4B8-4B1A-B9A8-CDD7CC6845A8}" type="presParOf" srcId="{3E0FC000-8200-44A4-A5B0-2481AD214E42}" destId="{4C123A05-4252-4074-89AB-B30AC6A3E4D0}" srcOrd="1" destOrd="0" presId="urn:microsoft.com/office/officeart/2005/8/layout/vList3"/>
    <dgm:cxn modelId="{9C81FEF9-B3F5-4117-A10F-0DA9AF6D8601}" type="presParOf" srcId="{3E0FC000-8200-44A4-A5B0-2481AD214E42}" destId="{5CFD8AC0-A4F0-4506-8962-99F5656FBC7A}" srcOrd="2" destOrd="0" presId="urn:microsoft.com/office/officeart/2005/8/layout/vList3"/>
    <dgm:cxn modelId="{F7C9EC63-9D25-47EE-B2AD-A7C77574A5CD}" type="presParOf" srcId="{5CFD8AC0-A4F0-4506-8962-99F5656FBC7A}" destId="{A2A178C7-0609-4387-8BC8-DFE8B1903346}" srcOrd="0" destOrd="0" presId="urn:microsoft.com/office/officeart/2005/8/layout/vList3"/>
    <dgm:cxn modelId="{F8F7C094-1374-457B-8753-88CF909EA546}" type="presParOf" srcId="{5CFD8AC0-A4F0-4506-8962-99F5656FBC7A}" destId="{22F15E5F-176A-414E-ABE7-767CE90804E7}" srcOrd="1" destOrd="0" presId="urn:microsoft.com/office/officeart/2005/8/layout/vList3"/>
    <dgm:cxn modelId="{AB52B7D5-2730-41EB-88E7-D85D1D4B46B1}" type="presParOf" srcId="{3E0FC000-8200-44A4-A5B0-2481AD214E42}" destId="{CF29F10C-819E-4E9B-B108-23836C638DA8}" srcOrd="3" destOrd="0" presId="urn:microsoft.com/office/officeart/2005/8/layout/vList3"/>
    <dgm:cxn modelId="{54AE6E91-33E6-4C6C-BA27-FA9389D878CA}" type="presParOf" srcId="{3E0FC000-8200-44A4-A5B0-2481AD214E42}" destId="{D7FC55A4-2D53-4C2B-AC33-F7FF507307A4}" srcOrd="4" destOrd="0" presId="urn:microsoft.com/office/officeart/2005/8/layout/vList3"/>
    <dgm:cxn modelId="{05E3B82E-550B-4075-8BBE-698A5B24AAA7}" type="presParOf" srcId="{D7FC55A4-2D53-4C2B-AC33-F7FF507307A4}" destId="{EE953496-59FF-46ED-A1FE-A89985128E33}" srcOrd="0" destOrd="0" presId="urn:microsoft.com/office/officeart/2005/8/layout/vList3"/>
    <dgm:cxn modelId="{DAF9D7DD-A2F3-4F65-856E-C23B01380E2F}" type="presParOf" srcId="{D7FC55A4-2D53-4C2B-AC33-F7FF507307A4}" destId="{E16ED5A4-F9A5-4786-98B1-DBECF655493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15E4E5-B50F-4E9C-BCDE-97FFEEE532CB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7437F111-7FDE-47B6-BAC4-05BB4726D452}">
      <dgm:prSet phldrT="[Text]"/>
      <dgm:spPr/>
      <dgm:t>
        <a:bodyPr/>
        <a:lstStyle/>
        <a:p>
          <a:r>
            <a:rPr lang="cs-CZ" dirty="0" err="1" smtClean="0"/>
            <a:t>is</a:t>
          </a:r>
          <a:r>
            <a:rPr lang="cs-CZ" dirty="0" smtClean="0"/>
            <a:t> made</a:t>
          </a:r>
          <a:endParaRPr lang="cs-CZ" dirty="0"/>
        </a:p>
      </dgm:t>
    </dgm:pt>
    <dgm:pt modelId="{CF148470-7116-479E-9FD8-21CD21FEE793}" type="parTrans" cxnId="{F9889847-C908-45BB-AF29-ACD0B52BC217}">
      <dgm:prSet/>
      <dgm:spPr/>
      <dgm:t>
        <a:bodyPr/>
        <a:lstStyle/>
        <a:p>
          <a:endParaRPr lang="cs-CZ"/>
        </a:p>
      </dgm:t>
    </dgm:pt>
    <dgm:pt modelId="{244526E2-DF1F-45ED-8F33-D2ED292185A6}" type="sibTrans" cxnId="{F9889847-C908-45BB-AF29-ACD0B52BC217}">
      <dgm:prSet/>
      <dgm:spPr/>
      <dgm:t>
        <a:bodyPr/>
        <a:lstStyle/>
        <a:p>
          <a:endParaRPr lang="cs-CZ"/>
        </a:p>
      </dgm:t>
    </dgm:pt>
    <dgm:pt modelId="{462BA1A2-5E47-4DF0-B19F-68D1FDBD2CAA}">
      <dgm:prSet phldrT="[Text]"/>
      <dgm:spPr/>
      <dgm:t>
        <a:bodyPr/>
        <a:lstStyle/>
        <a:p>
          <a:r>
            <a:rPr lang="cs-CZ" dirty="0" smtClean="0"/>
            <a:t>are made</a:t>
          </a:r>
          <a:endParaRPr lang="cs-CZ" dirty="0"/>
        </a:p>
      </dgm:t>
    </dgm:pt>
    <dgm:pt modelId="{C51D7FC0-B77A-49F0-96E8-EA8FBE7F207C}" type="parTrans" cxnId="{69842DD3-88E0-4143-8C7C-CC126B11BC75}">
      <dgm:prSet/>
      <dgm:spPr/>
      <dgm:t>
        <a:bodyPr/>
        <a:lstStyle/>
        <a:p>
          <a:endParaRPr lang="cs-CZ"/>
        </a:p>
      </dgm:t>
    </dgm:pt>
    <dgm:pt modelId="{836EACBF-4B3C-4ADA-97C2-75EEBBCD658B}" type="sibTrans" cxnId="{69842DD3-88E0-4143-8C7C-CC126B11BC75}">
      <dgm:prSet/>
      <dgm:spPr/>
      <dgm:t>
        <a:bodyPr/>
        <a:lstStyle/>
        <a:p>
          <a:endParaRPr lang="cs-CZ"/>
        </a:p>
      </dgm:t>
    </dgm:pt>
    <dgm:pt modelId="{D3682F5A-C954-43EF-B1CC-8F4F269D1D8E}">
      <dgm:prSet phldrT="[Text]"/>
      <dgm:spPr/>
      <dgm:t>
        <a:bodyPr/>
        <a:lstStyle/>
        <a:p>
          <a:r>
            <a:rPr lang="cs-CZ" dirty="0" err="1" smtClean="0"/>
            <a:t>is</a:t>
          </a:r>
          <a:r>
            <a:rPr lang="cs-CZ" dirty="0" smtClean="0"/>
            <a:t> make</a:t>
          </a:r>
          <a:endParaRPr lang="cs-CZ" dirty="0"/>
        </a:p>
      </dgm:t>
    </dgm:pt>
    <dgm:pt modelId="{17EB9A53-CFB5-4FD9-B055-B51CDD1995DF}" type="parTrans" cxnId="{B8519F3D-58A2-46E1-AA52-1970B9586356}">
      <dgm:prSet/>
      <dgm:spPr/>
      <dgm:t>
        <a:bodyPr/>
        <a:lstStyle/>
        <a:p>
          <a:endParaRPr lang="cs-CZ"/>
        </a:p>
      </dgm:t>
    </dgm:pt>
    <dgm:pt modelId="{3E9DD6E5-5295-4956-9013-F43A835AE58C}" type="sibTrans" cxnId="{B8519F3D-58A2-46E1-AA52-1970B9586356}">
      <dgm:prSet/>
      <dgm:spPr/>
      <dgm:t>
        <a:bodyPr/>
        <a:lstStyle/>
        <a:p>
          <a:endParaRPr lang="cs-CZ"/>
        </a:p>
      </dgm:t>
    </dgm:pt>
    <dgm:pt modelId="{D7B813FC-4FC6-4D08-9DF7-6E0503CBBEBF}" type="pres">
      <dgm:prSet presAssocID="{ED15E4E5-B50F-4E9C-BCDE-97FFEEE532CB}" presName="linearFlow" presStyleCnt="0">
        <dgm:presLayoutVars>
          <dgm:dir/>
          <dgm:resizeHandles val="exact"/>
        </dgm:presLayoutVars>
      </dgm:prSet>
      <dgm:spPr/>
    </dgm:pt>
    <dgm:pt modelId="{1DDAA345-37AC-4401-8489-E3DDF4FC864F}" type="pres">
      <dgm:prSet presAssocID="{7437F111-7FDE-47B6-BAC4-05BB4726D452}" presName="composite" presStyleCnt="0"/>
      <dgm:spPr/>
    </dgm:pt>
    <dgm:pt modelId="{3355653C-19AC-4F6E-B22C-7B69991D3CC7}" type="pres">
      <dgm:prSet presAssocID="{7437F111-7FDE-47B6-BAC4-05BB4726D452}" presName="imgShp" presStyleLbl="fgImgPlace1" presStyleIdx="0" presStyleCnt="3"/>
      <dgm:spPr/>
    </dgm:pt>
    <dgm:pt modelId="{F6F4BFEB-FC9F-4EAF-A2DB-5329880E9193}" type="pres">
      <dgm:prSet presAssocID="{7437F111-7FDE-47B6-BAC4-05BB4726D452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F244ED7-25A7-4213-A236-2C03D0ECCB60}" type="pres">
      <dgm:prSet presAssocID="{244526E2-DF1F-45ED-8F33-D2ED292185A6}" presName="spacing" presStyleCnt="0"/>
      <dgm:spPr/>
    </dgm:pt>
    <dgm:pt modelId="{30D104FF-06C5-4CAE-B21D-168823B6B083}" type="pres">
      <dgm:prSet presAssocID="{462BA1A2-5E47-4DF0-B19F-68D1FDBD2CAA}" presName="composite" presStyleCnt="0"/>
      <dgm:spPr/>
    </dgm:pt>
    <dgm:pt modelId="{CA95B71B-2A5E-48AA-8B82-14EBBC5848AE}" type="pres">
      <dgm:prSet presAssocID="{462BA1A2-5E47-4DF0-B19F-68D1FDBD2CAA}" presName="imgShp" presStyleLbl="fgImgPlace1" presStyleIdx="1" presStyleCnt="3"/>
      <dgm:spPr/>
    </dgm:pt>
    <dgm:pt modelId="{3C372813-C05F-4A50-A41D-715E4678D0E8}" type="pres">
      <dgm:prSet presAssocID="{462BA1A2-5E47-4DF0-B19F-68D1FDBD2CAA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5C3B70-0992-4B55-9A26-0CD9FDE44CC7}" type="pres">
      <dgm:prSet presAssocID="{836EACBF-4B3C-4ADA-97C2-75EEBBCD658B}" presName="spacing" presStyleCnt="0"/>
      <dgm:spPr/>
    </dgm:pt>
    <dgm:pt modelId="{12F21A14-C8AB-4684-998B-7A1C7B32B6D0}" type="pres">
      <dgm:prSet presAssocID="{D3682F5A-C954-43EF-B1CC-8F4F269D1D8E}" presName="composite" presStyleCnt="0"/>
      <dgm:spPr/>
    </dgm:pt>
    <dgm:pt modelId="{2D69E6C5-8C02-4C49-B4CC-80DBDB87D9F3}" type="pres">
      <dgm:prSet presAssocID="{D3682F5A-C954-43EF-B1CC-8F4F269D1D8E}" presName="imgShp" presStyleLbl="fgImgPlace1" presStyleIdx="2" presStyleCnt="3"/>
      <dgm:spPr/>
    </dgm:pt>
    <dgm:pt modelId="{B30267E5-B566-4234-AD2B-B33F8D126800}" type="pres">
      <dgm:prSet presAssocID="{D3682F5A-C954-43EF-B1CC-8F4F269D1D8E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F5AD4DB-27E0-4305-A120-0DC438CD1E5A}" type="presOf" srcId="{462BA1A2-5E47-4DF0-B19F-68D1FDBD2CAA}" destId="{3C372813-C05F-4A50-A41D-715E4678D0E8}" srcOrd="0" destOrd="0" presId="urn:microsoft.com/office/officeart/2005/8/layout/vList3"/>
    <dgm:cxn modelId="{286322CA-9168-4F3C-9CF3-71EF1F6B6A66}" type="presOf" srcId="{D3682F5A-C954-43EF-B1CC-8F4F269D1D8E}" destId="{B30267E5-B566-4234-AD2B-B33F8D126800}" srcOrd="0" destOrd="0" presId="urn:microsoft.com/office/officeart/2005/8/layout/vList3"/>
    <dgm:cxn modelId="{F9889847-C908-45BB-AF29-ACD0B52BC217}" srcId="{ED15E4E5-B50F-4E9C-BCDE-97FFEEE532CB}" destId="{7437F111-7FDE-47B6-BAC4-05BB4726D452}" srcOrd="0" destOrd="0" parTransId="{CF148470-7116-479E-9FD8-21CD21FEE793}" sibTransId="{244526E2-DF1F-45ED-8F33-D2ED292185A6}"/>
    <dgm:cxn modelId="{B8519F3D-58A2-46E1-AA52-1970B9586356}" srcId="{ED15E4E5-B50F-4E9C-BCDE-97FFEEE532CB}" destId="{D3682F5A-C954-43EF-B1CC-8F4F269D1D8E}" srcOrd="2" destOrd="0" parTransId="{17EB9A53-CFB5-4FD9-B055-B51CDD1995DF}" sibTransId="{3E9DD6E5-5295-4956-9013-F43A835AE58C}"/>
    <dgm:cxn modelId="{CAF77FB0-7401-4B7D-8AAD-42493E4C1FBF}" type="presOf" srcId="{ED15E4E5-B50F-4E9C-BCDE-97FFEEE532CB}" destId="{D7B813FC-4FC6-4D08-9DF7-6E0503CBBEBF}" srcOrd="0" destOrd="0" presId="urn:microsoft.com/office/officeart/2005/8/layout/vList3"/>
    <dgm:cxn modelId="{69842DD3-88E0-4143-8C7C-CC126B11BC75}" srcId="{ED15E4E5-B50F-4E9C-BCDE-97FFEEE532CB}" destId="{462BA1A2-5E47-4DF0-B19F-68D1FDBD2CAA}" srcOrd="1" destOrd="0" parTransId="{C51D7FC0-B77A-49F0-96E8-EA8FBE7F207C}" sibTransId="{836EACBF-4B3C-4ADA-97C2-75EEBBCD658B}"/>
    <dgm:cxn modelId="{7FBED643-F4A2-4CB9-A24E-27825EE7E238}" type="presOf" srcId="{7437F111-7FDE-47B6-BAC4-05BB4726D452}" destId="{F6F4BFEB-FC9F-4EAF-A2DB-5329880E9193}" srcOrd="0" destOrd="0" presId="urn:microsoft.com/office/officeart/2005/8/layout/vList3"/>
    <dgm:cxn modelId="{06ECF6AE-745A-458C-B44E-CBDC5A7CB6AA}" type="presParOf" srcId="{D7B813FC-4FC6-4D08-9DF7-6E0503CBBEBF}" destId="{1DDAA345-37AC-4401-8489-E3DDF4FC864F}" srcOrd="0" destOrd="0" presId="urn:microsoft.com/office/officeart/2005/8/layout/vList3"/>
    <dgm:cxn modelId="{7D79133C-E74A-404A-81BD-2E5A0B2F7BA9}" type="presParOf" srcId="{1DDAA345-37AC-4401-8489-E3DDF4FC864F}" destId="{3355653C-19AC-4F6E-B22C-7B69991D3CC7}" srcOrd="0" destOrd="0" presId="urn:microsoft.com/office/officeart/2005/8/layout/vList3"/>
    <dgm:cxn modelId="{875EC9D1-EEB5-4AA4-AB93-D4DF1A02C6CA}" type="presParOf" srcId="{1DDAA345-37AC-4401-8489-E3DDF4FC864F}" destId="{F6F4BFEB-FC9F-4EAF-A2DB-5329880E9193}" srcOrd="1" destOrd="0" presId="urn:microsoft.com/office/officeart/2005/8/layout/vList3"/>
    <dgm:cxn modelId="{9D31C159-7EB2-4AF3-A0F8-63A33F9F75BB}" type="presParOf" srcId="{D7B813FC-4FC6-4D08-9DF7-6E0503CBBEBF}" destId="{DF244ED7-25A7-4213-A236-2C03D0ECCB60}" srcOrd="1" destOrd="0" presId="urn:microsoft.com/office/officeart/2005/8/layout/vList3"/>
    <dgm:cxn modelId="{D77CE756-FC43-4A4A-801D-2880F4E7FEED}" type="presParOf" srcId="{D7B813FC-4FC6-4D08-9DF7-6E0503CBBEBF}" destId="{30D104FF-06C5-4CAE-B21D-168823B6B083}" srcOrd="2" destOrd="0" presId="urn:microsoft.com/office/officeart/2005/8/layout/vList3"/>
    <dgm:cxn modelId="{D0FBAB2B-874B-45EA-A257-7241312EC645}" type="presParOf" srcId="{30D104FF-06C5-4CAE-B21D-168823B6B083}" destId="{CA95B71B-2A5E-48AA-8B82-14EBBC5848AE}" srcOrd="0" destOrd="0" presId="urn:microsoft.com/office/officeart/2005/8/layout/vList3"/>
    <dgm:cxn modelId="{073146D9-7DAE-4109-833B-0106B673760C}" type="presParOf" srcId="{30D104FF-06C5-4CAE-B21D-168823B6B083}" destId="{3C372813-C05F-4A50-A41D-715E4678D0E8}" srcOrd="1" destOrd="0" presId="urn:microsoft.com/office/officeart/2005/8/layout/vList3"/>
    <dgm:cxn modelId="{F9EA6B35-EB09-43F4-A99A-520C16DCA1AB}" type="presParOf" srcId="{D7B813FC-4FC6-4D08-9DF7-6E0503CBBEBF}" destId="{CC5C3B70-0992-4B55-9A26-0CD9FDE44CC7}" srcOrd="3" destOrd="0" presId="urn:microsoft.com/office/officeart/2005/8/layout/vList3"/>
    <dgm:cxn modelId="{2D255206-2610-4A13-9486-6E4538707373}" type="presParOf" srcId="{D7B813FC-4FC6-4D08-9DF7-6E0503CBBEBF}" destId="{12F21A14-C8AB-4684-998B-7A1C7B32B6D0}" srcOrd="4" destOrd="0" presId="urn:microsoft.com/office/officeart/2005/8/layout/vList3"/>
    <dgm:cxn modelId="{237FE6EB-444C-44FD-B4E4-4108E327B018}" type="presParOf" srcId="{12F21A14-C8AB-4684-998B-7A1C7B32B6D0}" destId="{2D69E6C5-8C02-4C49-B4CC-80DBDB87D9F3}" srcOrd="0" destOrd="0" presId="urn:microsoft.com/office/officeart/2005/8/layout/vList3"/>
    <dgm:cxn modelId="{30000F5C-71B1-4EA7-A531-9B0367166759}" type="presParOf" srcId="{12F21A14-C8AB-4684-998B-7A1C7B32B6D0}" destId="{B30267E5-B566-4234-AD2B-B33F8D12680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5F267B0-1200-4906-AC4D-F919246D751B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E304F9DC-A23E-4F27-874A-473455AAB037}">
      <dgm:prSet phldrT="[Text]"/>
      <dgm:spPr/>
      <dgm:t>
        <a:bodyPr/>
        <a:lstStyle/>
        <a:p>
          <a:r>
            <a:rPr lang="cs-CZ" dirty="0" err="1" smtClean="0"/>
            <a:t>was</a:t>
          </a:r>
          <a:r>
            <a:rPr lang="cs-CZ" dirty="0" smtClean="0"/>
            <a:t> </a:t>
          </a:r>
          <a:r>
            <a:rPr lang="cs-CZ" dirty="0" err="1" smtClean="0"/>
            <a:t>written</a:t>
          </a:r>
          <a:endParaRPr lang="cs-CZ" dirty="0"/>
        </a:p>
      </dgm:t>
    </dgm:pt>
    <dgm:pt modelId="{9F9F8C51-B395-42B9-A6E1-0020AD8E0C61}" type="parTrans" cxnId="{470ECF47-2233-489A-B0AE-E1184C776CC9}">
      <dgm:prSet/>
      <dgm:spPr/>
      <dgm:t>
        <a:bodyPr/>
        <a:lstStyle/>
        <a:p>
          <a:endParaRPr lang="cs-CZ"/>
        </a:p>
      </dgm:t>
    </dgm:pt>
    <dgm:pt modelId="{51227A02-3CE1-4454-AF3A-5EAD5018D327}" type="sibTrans" cxnId="{470ECF47-2233-489A-B0AE-E1184C776CC9}">
      <dgm:prSet/>
      <dgm:spPr/>
      <dgm:t>
        <a:bodyPr/>
        <a:lstStyle/>
        <a:p>
          <a:endParaRPr lang="cs-CZ"/>
        </a:p>
      </dgm:t>
    </dgm:pt>
    <dgm:pt modelId="{3352634B-231F-416B-8A8A-9E9DDC36E1C0}">
      <dgm:prSet phldrT="[Text]"/>
      <dgm:spPr/>
      <dgm:t>
        <a:bodyPr/>
        <a:lstStyle/>
        <a:p>
          <a:r>
            <a:rPr lang="cs-CZ" dirty="0" smtClean="0"/>
            <a:t>are </a:t>
          </a:r>
          <a:r>
            <a:rPr lang="cs-CZ" dirty="0" err="1" smtClean="0"/>
            <a:t>written</a:t>
          </a:r>
          <a:endParaRPr lang="cs-CZ" dirty="0"/>
        </a:p>
      </dgm:t>
    </dgm:pt>
    <dgm:pt modelId="{A24D3240-D32F-46CC-A57E-B4EE79123D63}" type="parTrans" cxnId="{61406539-0332-4F08-80EB-8DCF07FD1C6C}">
      <dgm:prSet/>
      <dgm:spPr/>
      <dgm:t>
        <a:bodyPr/>
        <a:lstStyle/>
        <a:p>
          <a:endParaRPr lang="cs-CZ"/>
        </a:p>
      </dgm:t>
    </dgm:pt>
    <dgm:pt modelId="{71A7E61A-65DF-415F-BC4F-7EB0F442A62A}" type="sibTrans" cxnId="{61406539-0332-4F08-80EB-8DCF07FD1C6C}">
      <dgm:prSet/>
      <dgm:spPr/>
      <dgm:t>
        <a:bodyPr/>
        <a:lstStyle/>
        <a:p>
          <a:endParaRPr lang="cs-CZ"/>
        </a:p>
      </dgm:t>
    </dgm:pt>
    <dgm:pt modelId="{ABDB8022-DCF1-4932-9C2A-0DEBA44DE653}">
      <dgm:prSet phldrT="[Text]"/>
      <dgm:spPr/>
      <dgm:t>
        <a:bodyPr/>
        <a:lstStyle/>
        <a:p>
          <a:r>
            <a:rPr lang="cs-CZ" dirty="0" err="1" smtClean="0"/>
            <a:t>will</a:t>
          </a:r>
          <a:r>
            <a:rPr lang="cs-CZ" dirty="0" smtClean="0"/>
            <a:t> </a:t>
          </a:r>
          <a:r>
            <a:rPr lang="cs-CZ" dirty="0" err="1" smtClean="0"/>
            <a:t>be</a:t>
          </a:r>
          <a:r>
            <a:rPr lang="cs-CZ" dirty="0" smtClean="0"/>
            <a:t> </a:t>
          </a:r>
          <a:r>
            <a:rPr lang="cs-CZ" dirty="0" err="1" smtClean="0"/>
            <a:t>written</a:t>
          </a:r>
          <a:endParaRPr lang="cs-CZ" dirty="0"/>
        </a:p>
      </dgm:t>
    </dgm:pt>
    <dgm:pt modelId="{8261E8D1-E446-4573-B011-9C1B2218B939}" type="parTrans" cxnId="{A3621D5D-0793-43A5-B818-67F9CF6AEF22}">
      <dgm:prSet/>
      <dgm:spPr/>
      <dgm:t>
        <a:bodyPr/>
        <a:lstStyle/>
        <a:p>
          <a:endParaRPr lang="cs-CZ"/>
        </a:p>
      </dgm:t>
    </dgm:pt>
    <dgm:pt modelId="{111EA484-490E-4D8C-843D-51D8D9F2134F}" type="sibTrans" cxnId="{A3621D5D-0793-43A5-B818-67F9CF6AEF22}">
      <dgm:prSet/>
      <dgm:spPr/>
      <dgm:t>
        <a:bodyPr/>
        <a:lstStyle/>
        <a:p>
          <a:endParaRPr lang="cs-CZ"/>
        </a:p>
      </dgm:t>
    </dgm:pt>
    <dgm:pt modelId="{6A1595C4-94C8-4DDE-9389-6878132CF4DF}" type="pres">
      <dgm:prSet presAssocID="{A5F267B0-1200-4906-AC4D-F919246D751B}" presName="linearFlow" presStyleCnt="0">
        <dgm:presLayoutVars>
          <dgm:dir/>
          <dgm:resizeHandles val="exact"/>
        </dgm:presLayoutVars>
      </dgm:prSet>
      <dgm:spPr/>
    </dgm:pt>
    <dgm:pt modelId="{965AEB09-BD8F-459D-AD7B-C0CD3D7891A1}" type="pres">
      <dgm:prSet presAssocID="{E304F9DC-A23E-4F27-874A-473455AAB037}" presName="composite" presStyleCnt="0"/>
      <dgm:spPr/>
    </dgm:pt>
    <dgm:pt modelId="{6BBEB038-E636-4220-8B6E-1DE34DB87BB0}" type="pres">
      <dgm:prSet presAssocID="{E304F9DC-A23E-4F27-874A-473455AAB037}" presName="imgShp" presStyleLbl="fgImgPlace1" presStyleIdx="0" presStyleCnt="3"/>
      <dgm:spPr/>
    </dgm:pt>
    <dgm:pt modelId="{8BA25E5A-4620-4F9E-BD92-CE1B9CD885DF}" type="pres">
      <dgm:prSet presAssocID="{E304F9DC-A23E-4F27-874A-473455AAB037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CBB08C-DE64-4A56-93E4-F118AE6AD869}" type="pres">
      <dgm:prSet presAssocID="{51227A02-3CE1-4454-AF3A-5EAD5018D327}" presName="spacing" presStyleCnt="0"/>
      <dgm:spPr/>
    </dgm:pt>
    <dgm:pt modelId="{A9495A74-3E2B-4B60-B485-16071F06CDF4}" type="pres">
      <dgm:prSet presAssocID="{3352634B-231F-416B-8A8A-9E9DDC36E1C0}" presName="composite" presStyleCnt="0"/>
      <dgm:spPr/>
    </dgm:pt>
    <dgm:pt modelId="{DFE75A8A-D50E-4BAC-B1D2-FE840D49F0FD}" type="pres">
      <dgm:prSet presAssocID="{3352634B-231F-416B-8A8A-9E9DDC36E1C0}" presName="imgShp" presStyleLbl="fgImgPlace1" presStyleIdx="1" presStyleCnt="3"/>
      <dgm:spPr/>
    </dgm:pt>
    <dgm:pt modelId="{F56C6D3C-1BC7-47B4-A94B-5D1761081399}" type="pres">
      <dgm:prSet presAssocID="{3352634B-231F-416B-8A8A-9E9DDC36E1C0}" presName="txShp" presStyleLbl="node1" presStyleIdx="1" presStyleCnt="3" custLinFactNeighborX="1198" custLinFactNeighborY="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B874CC-2083-42A6-AC1E-4A3FEAB03A06}" type="pres">
      <dgm:prSet presAssocID="{71A7E61A-65DF-415F-BC4F-7EB0F442A62A}" presName="spacing" presStyleCnt="0"/>
      <dgm:spPr/>
    </dgm:pt>
    <dgm:pt modelId="{6EF9D193-9B03-4329-BB7E-4B2B0DE64D01}" type="pres">
      <dgm:prSet presAssocID="{ABDB8022-DCF1-4932-9C2A-0DEBA44DE653}" presName="composite" presStyleCnt="0"/>
      <dgm:spPr/>
    </dgm:pt>
    <dgm:pt modelId="{45314C4C-CA61-44EC-BFAC-80389EC16E82}" type="pres">
      <dgm:prSet presAssocID="{ABDB8022-DCF1-4932-9C2A-0DEBA44DE653}" presName="imgShp" presStyleLbl="fgImgPlace1" presStyleIdx="2" presStyleCnt="3"/>
      <dgm:spPr/>
    </dgm:pt>
    <dgm:pt modelId="{8EF87A40-3EF7-4BB2-A688-A7C2CCF26F50}" type="pres">
      <dgm:prSet presAssocID="{ABDB8022-DCF1-4932-9C2A-0DEBA44DE653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3621D5D-0793-43A5-B818-67F9CF6AEF22}" srcId="{A5F267B0-1200-4906-AC4D-F919246D751B}" destId="{ABDB8022-DCF1-4932-9C2A-0DEBA44DE653}" srcOrd="2" destOrd="0" parTransId="{8261E8D1-E446-4573-B011-9C1B2218B939}" sibTransId="{111EA484-490E-4D8C-843D-51D8D9F2134F}"/>
    <dgm:cxn modelId="{22C82C42-35D1-4ED1-96DE-0B67937AB543}" type="presOf" srcId="{ABDB8022-DCF1-4932-9C2A-0DEBA44DE653}" destId="{8EF87A40-3EF7-4BB2-A688-A7C2CCF26F50}" srcOrd="0" destOrd="0" presId="urn:microsoft.com/office/officeart/2005/8/layout/vList3"/>
    <dgm:cxn modelId="{61406539-0332-4F08-80EB-8DCF07FD1C6C}" srcId="{A5F267B0-1200-4906-AC4D-F919246D751B}" destId="{3352634B-231F-416B-8A8A-9E9DDC36E1C0}" srcOrd="1" destOrd="0" parTransId="{A24D3240-D32F-46CC-A57E-B4EE79123D63}" sibTransId="{71A7E61A-65DF-415F-BC4F-7EB0F442A62A}"/>
    <dgm:cxn modelId="{F8928346-CE80-4DFD-B23E-F12961EA8E37}" type="presOf" srcId="{A5F267B0-1200-4906-AC4D-F919246D751B}" destId="{6A1595C4-94C8-4DDE-9389-6878132CF4DF}" srcOrd="0" destOrd="0" presId="urn:microsoft.com/office/officeart/2005/8/layout/vList3"/>
    <dgm:cxn modelId="{470ECF47-2233-489A-B0AE-E1184C776CC9}" srcId="{A5F267B0-1200-4906-AC4D-F919246D751B}" destId="{E304F9DC-A23E-4F27-874A-473455AAB037}" srcOrd="0" destOrd="0" parTransId="{9F9F8C51-B395-42B9-A6E1-0020AD8E0C61}" sibTransId="{51227A02-3CE1-4454-AF3A-5EAD5018D327}"/>
    <dgm:cxn modelId="{0121F2F4-9284-4612-A040-F0FA5D794752}" type="presOf" srcId="{E304F9DC-A23E-4F27-874A-473455AAB037}" destId="{8BA25E5A-4620-4F9E-BD92-CE1B9CD885DF}" srcOrd="0" destOrd="0" presId="urn:microsoft.com/office/officeart/2005/8/layout/vList3"/>
    <dgm:cxn modelId="{F6A101A3-A91B-43CD-9854-839335B46216}" type="presOf" srcId="{3352634B-231F-416B-8A8A-9E9DDC36E1C0}" destId="{F56C6D3C-1BC7-47B4-A94B-5D1761081399}" srcOrd="0" destOrd="0" presId="urn:microsoft.com/office/officeart/2005/8/layout/vList3"/>
    <dgm:cxn modelId="{94483A76-A21C-4F05-8969-0272B8FF6E10}" type="presParOf" srcId="{6A1595C4-94C8-4DDE-9389-6878132CF4DF}" destId="{965AEB09-BD8F-459D-AD7B-C0CD3D7891A1}" srcOrd="0" destOrd="0" presId="urn:microsoft.com/office/officeart/2005/8/layout/vList3"/>
    <dgm:cxn modelId="{9EA20417-C1BF-4ADA-AC0C-13FBB557496D}" type="presParOf" srcId="{965AEB09-BD8F-459D-AD7B-C0CD3D7891A1}" destId="{6BBEB038-E636-4220-8B6E-1DE34DB87BB0}" srcOrd="0" destOrd="0" presId="urn:microsoft.com/office/officeart/2005/8/layout/vList3"/>
    <dgm:cxn modelId="{15CA6DA6-A521-4EE3-BC3A-33288778981B}" type="presParOf" srcId="{965AEB09-BD8F-459D-AD7B-C0CD3D7891A1}" destId="{8BA25E5A-4620-4F9E-BD92-CE1B9CD885DF}" srcOrd="1" destOrd="0" presId="urn:microsoft.com/office/officeart/2005/8/layout/vList3"/>
    <dgm:cxn modelId="{7089B5C9-42BC-4F8A-AE5B-DF0E3CFDD32F}" type="presParOf" srcId="{6A1595C4-94C8-4DDE-9389-6878132CF4DF}" destId="{86CBB08C-DE64-4A56-93E4-F118AE6AD869}" srcOrd="1" destOrd="0" presId="urn:microsoft.com/office/officeart/2005/8/layout/vList3"/>
    <dgm:cxn modelId="{91A5A314-6D1C-461A-A686-FDF127D819B1}" type="presParOf" srcId="{6A1595C4-94C8-4DDE-9389-6878132CF4DF}" destId="{A9495A74-3E2B-4B60-B485-16071F06CDF4}" srcOrd="2" destOrd="0" presId="urn:microsoft.com/office/officeart/2005/8/layout/vList3"/>
    <dgm:cxn modelId="{9FC7F4E2-9AFD-470C-93B6-96D8D39313CD}" type="presParOf" srcId="{A9495A74-3E2B-4B60-B485-16071F06CDF4}" destId="{DFE75A8A-D50E-4BAC-B1D2-FE840D49F0FD}" srcOrd="0" destOrd="0" presId="urn:microsoft.com/office/officeart/2005/8/layout/vList3"/>
    <dgm:cxn modelId="{89989977-F04E-4C95-9274-07B59B64C28D}" type="presParOf" srcId="{A9495A74-3E2B-4B60-B485-16071F06CDF4}" destId="{F56C6D3C-1BC7-47B4-A94B-5D1761081399}" srcOrd="1" destOrd="0" presId="urn:microsoft.com/office/officeart/2005/8/layout/vList3"/>
    <dgm:cxn modelId="{1AD78736-14C2-4C94-BA84-E62F4837A214}" type="presParOf" srcId="{6A1595C4-94C8-4DDE-9389-6878132CF4DF}" destId="{87B874CC-2083-42A6-AC1E-4A3FEAB03A06}" srcOrd="3" destOrd="0" presId="urn:microsoft.com/office/officeart/2005/8/layout/vList3"/>
    <dgm:cxn modelId="{04773E3B-3CD6-4F9C-990C-4E7B17DC73A1}" type="presParOf" srcId="{6A1595C4-94C8-4DDE-9389-6878132CF4DF}" destId="{6EF9D193-9B03-4329-BB7E-4B2B0DE64D01}" srcOrd="4" destOrd="0" presId="urn:microsoft.com/office/officeart/2005/8/layout/vList3"/>
    <dgm:cxn modelId="{5166229B-F21A-47D6-BA42-A502C0C242AF}" type="presParOf" srcId="{6EF9D193-9B03-4329-BB7E-4B2B0DE64D01}" destId="{45314C4C-CA61-44EC-BFAC-80389EC16E82}" srcOrd="0" destOrd="0" presId="urn:microsoft.com/office/officeart/2005/8/layout/vList3"/>
    <dgm:cxn modelId="{FF7BC512-1CDE-4317-A41B-D0679931780E}" type="presParOf" srcId="{6EF9D193-9B03-4329-BB7E-4B2B0DE64D01}" destId="{8EF87A40-3EF7-4BB2-A688-A7C2CCF26F5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86D0AC1-7487-4C2D-83FF-F912B9872FAA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DD70B248-02EF-49D2-B66A-9240809D32CB}">
      <dgm:prSet phldrT="[Text]"/>
      <dgm:spPr/>
      <dgm:t>
        <a:bodyPr/>
        <a:lstStyle/>
        <a:p>
          <a:r>
            <a:rPr lang="cs-CZ" dirty="0" err="1" smtClean="0"/>
            <a:t>is</a:t>
          </a:r>
          <a:r>
            <a:rPr lang="cs-CZ" dirty="0" smtClean="0"/>
            <a:t> </a:t>
          </a:r>
          <a:r>
            <a:rPr lang="cs-CZ" dirty="0" err="1" smtClean="0"/>
            <a:t>held</a:t>
          </a:r>
          <a:endParaRPr lang="cs-CZ" dirty="0"/>
        </a:p>
      </dgm:t>
    </dgm:pt>
    <dgm:pt modelId="{B336228E-E237-45E1-BC46-E0CC935D818D}" type="parTrans" cxnId="{CB522EF9-BFAC-4B38-B749-08A5940819FA}">
      <dgm:prSet/>
      <dgm:spPr/>
      <dgm:t>
        <a:bodyPr/>
        <a:lstStyle/>
        <a:p>
          <a:endParaRPr lang="cs-CZ"/>
        </a:p>
      </dgm:t>
    </dgm:pt>
    <dgm:pt modelId="{01E03750-50FF-4A0C-A098-E342298446BA}" type="sibTrans" cxnId="{CB522EF9-BFAC-4B38-B749-08A5940819FA}">
      <dgm:prSet/>
      <dgm:spPr/>
      <dgm:t>
        <a:bodyPr/>
        <a:lstStyle/>
        <a:p>
          <a:endParaRPr lang="cs-CZ"/>
        </a:p>
      </dgm:t>
    </dgm:pt>
    <dgm:pt modelId="{BF2C6DE1-765D-4497-A15B-A50511AFBAC9}">
      <dgm:prSet phldrT="[Text]"/>
      <dgm:spPr/>
      <dgm:t>
        <a:bodyPr/>
        <a:lstStyle/>
        <a:p>
          <a:r>
            <a:rPr lang="cs-CZ" dirty="0" err="1" smtClean="0"/>
            <a:t>will</a:t>
          </a:r>
          <a:r>
            <a:rPr lang="cs-CZ" dirty="0" smtClean="0"/>
            <a:t> </a:t>
          </a:r>
          <a:r>
            <a:rPr lang="cs-CZ" dirty="0" err="1" smtClean="0"/>
            <a:t>be</a:t>
          </a:r>
          <a:r>
            <a:rPr lang="cs-CZ" dirty="0" smtClean="0"/>
            <a:t> </a:t>
          </a:r>
          <a:r>
            <a:rPr lang="cs-CZ" dirty="0" err="1" smtClean="0"/>
            <a:t>held</a:t>
          </a:r>
          <a:endParaRPr lang="cs-CZ" dirty="0"/>
        </a:p>
      </dgm:t>
    </dgm:pt>
    <dgm:pt modelId="{9ACC498D-51D7-474A-9D0A-98EC3A34750A}" type="parTrans" cxnId="{659AD529-3BDF-4531-A334-FC366CAD6533}">
      <dgm:prSet/>
      <dgm:spPr/>
      <dgm:t>
        <a:bodyPr/>
        <a:lstStyle/>
        <a:p>
          <a:endParaRPr lang="cs-CZ"/>
        </a:p>
      </dgm:t>
    </dgm:pt>
    <dgm:pt modelId="{6E85A8C1-76CC-46BF-B523-D6046A0F4882}" type="sibTrans" cxnId="{659AD529-3BDF-4531-A334-FC366CAD6533}">
      <dgm:prSet/>
      <dgm:spPr/>
      <dgm:t>
        <a:bodyPr/>
        <a:lstStyle/>
        <a:p>
          <a:endParaRPr lang="cs-CZ"/>
        </a:p>
      </dgm:t>
    </dgm:pt>
    <dgm:pt modelId="{5B9986FB-C03C-4999-88F0-5654212CE4C0}">
      <dgm:prSet phldrT="[Text]"/>
      <dgm:spPr/>
      <dgm:t>
        <a:bodyPr/>
        <a:lstStyle/>
        <a:p>
          <a:r>
            <a:rPr lang="cs-CZ" dirty="0" err="1" smtClean="0"/>
            <a:t>were</a:t>
          </a:r>
          <a:r>
            <a:rPr lang="cs-CZ" dirty="0" smtClean="0"/>
            <a:t> </a:t>
          </a:r>
          <a:r>
            <a:rPr lang="cs-CZ" dirty="0" err="1" smtClean="0"/>
            <a:t>held</a:t>
          </a:r>
          <a:endParaRPr lang="cs-CZ" dirty="0"/>
        </a:p>
      </dgm:t>
    </dgm:pt>
    <dgm:pt modelId="{19F7788A-3E8F-4F5A-A8C4-BA7C961F65F0}" type="parTrans" cxnId="{ACF986C8-F22D-4D30-A35B-AF9530BCA95A}">
      <dgm:prSet/>
      <dgm:spPr/>
      <dgm:t>
        <a:bodyPr/>
        <a:lstStyle/>
        <a:p>
          <a:endParaRPr lang="cs-CZ"/>
        </a:p>
      </dgm:t>
    </dgm:pt>
    <dgm:pt modelId="{8218CFB0-106C-4B73-91B2-0F17D97FFE3A}" type="sibTrans" cxnId="{ACF986C8-F22D-4D30-A35B-AF9530BCA95A}">
      <dgm:prSet/>
      <dgm:spPr/>
      <dgm:t>
        <a:bodyPr/>
        <a:lstStyle/>
        <a:p>
          <a:endParaRPr lang="cs-CZ"/>
        </a:p>
      </dgm:t>
    </dgm:pt>
    <dgm:pt modelId="{603A1D1A-B7BC-4A60-A42E-4199E3D93655}" type="pres">
      <dgm:prSet presAssocID="{D86D0AC1-7487-4C2D-83FF-F912B9872FAA}" presName="linearFlow" presStyleCnt="0">
        <dgm:presLayoutVars>
          <dgm:dir/>
          <dgm:resizeHandles val="exact"/>
        </dgm:presLayoutVars>
      </dgm:prSet>
      <dgm:spPr/>
    </dgm:pt>
    <dgm:pt modelId="{0BF76215-63EC-458E-91B9-C9458E5127C3}" type="pres">
      <dgm:prSet presAssocID="{DD70B248-02EF-49D2-B66A-9240809D32CB}" presName="composite" presStyleCnt="0"/>
      <dgm:spPr/>
    </dgm:pt>
    <dgm:pt modelId="{C16EF5BD-9F1D-4472-AFC7-B1D8941C77FC}" type="pres">
      <dgm:prSet presAssocID="{DD70B248-02EF-49D2-B66A-9240809D32CB}" presName="imgShp" presStyleLbl="fgImgPlace1" presStyleIdx="0" presStyleCnt="3"/>
      <dgm:spPr/>
    </dgm:pt>
    <dgm:pt modelId="{68DC9C52-47B0-4683-B924-D42E6AC08C73}" type="pres">
      <dgm:prSet presAssocID="{DD70B248-02EF-49D2-B66A-9240809D32CB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56ECC7-5F57-48E9-B6AB-41CF8E4E592C}" type="pres">
      <dgm:prSet presAssocID="{01E03750-50FF-4A0C-A098-E342298446BA}" presName="spacing" presStyleCnt="0"/>
      <dgm:spPr/>
    </dgm:pt>
    <dgm:pt modelId="{C7EC7EAC-649D-4E80-A77C-E6056227FDDC}" type="pres">
      <dgm:prSet presAssocID="{BF2C6DE1-765D-4497-A15B-A50511AFBAC9}" presName="composite" presStyleCnt="0"/>
      <dgm:spPr/>
    </dgm:pt>
    <dgm:pt modelId="{B0F38F3E-DE58-466A-8743-5AE9D1CAA682}" type="pres">
      <dgm:prSet presAssocID="{BF2C6DE1-765D-4497-A15B-A50511AFBAC9}" presName="imgShp" presStyleLbl="fgImgPlace1" presStyleIdx="1" presStyleCnt="3"/>
      <dgm:spPr/>
    </dgm:pt>
    <dgm:pt modelId="{EF4F1101-02B1-4E4E-8B8E-F46DC5E610F9}" type="pres">
      <dgm:prSet presAssocID="{BF2C6DE1-765D-4497-A15B-A50511AFBAC9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1E3609B-223D-48D2-95A8-312D4FA019A5}" type="pres">
      <dgm:prSet presAssocID="{6E85A8C1-76CC-46BF-B523-D6046A0F4882}" presName="spacing" presStyleCnt="0"/>
      <dgm:spPr/>
    </dgm:pt>
    <dgm:pt modelId="{2D3FC459-B61A-4B15-B3A4-93F3133DAC03}" type="pres">
      <dgm:prSet presAssocID="{5B9986FB-C03C-4999-88F0-5654212CE4C0}" presName="composite" presStyleCnt="0"/>
      <dgm:spPr/>
    </dgm:pt>
    <dgm:pt modelId="{D47590A0-2F56-4D5A-94DB-034C2589CD43}" type="pres">
      <dgm:prSet presAssocID="{5B9986FB-C03C-4999-88F0-5654212CE4C0}" presName="imgShp" presStyleLbl="fgImgPlace1" presStyleIdx="2" presStyleCnt="3"/>
      <dgm:spPr/>
    </dgm:pt>
    <dgm:pt modelId="{4EE0C346-B721-476C-A9E4-1967799BB6B1}" type="pres">
      <dgm:prSet presAssocID="{5B9986FB-C03C-4999-88F0-5654212CE4C0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780C77C-F4FD-4008-A1E0-6D7D1FC39650}" type="presOf" srcId="{5B9986FB-C03C-4999-88F0-5654212CE4C0}" destId="{4EE0C346-B721-476C-A9E4-1967799BB6B1}" srcOrd="0" destOrd="0" presId="urn:microsoft.com/office/officeart/2005/8/layout/vList3"/>
    <dgm:cxn modelId="{CB522EF9-BFAC-4B38-B749-08A5940819FA}" srcId="{D86D0AC1-7487-4C2D-83FF-F912B9872FAA}" destId="{DD70B248-02EF-49D2-B66A-9240809D32CB}" srcOrd="0" destOrd="0" parTransId="{B336228E-E237-45E1-BC46-E0CC935D818D}" sibTransId="{01E03750-50FF-4A0C-A098-E342298446BA}"/>
    <dgm:cxn modelId="{ACF986C8-F22D-4D30-A35B-AF9530BCA95A}" srcId="{D86D0AC1-7487-4C2D-83FF-F912B9872FAA}" destId="{5B9986FB-C03C-4999-88F0-5654212CE4C0}" srcOrd="2" destOrd="0" parTransId="{19F7788A-3E8F-4F5A-A8C4-BA7C961F65F0}" sibTransId="{8218CFB0-106C-4B73-91B2-0F17D97FFE3A}"/>
    <dgm:cxn modelId="{659AD529-3BDF-4531-A334-FC366CAD6533}" srcId="{D86D0AC1-7487-4C2D-83FF-F912B9872FAA}" destId="{BF2C6DE1-765D-4497-A15B-A50511AFBAC9}" srcOrd="1" destOrd="0" parTransId="{9ACC498D-51D7-474A-9D0A-98EC3A34750A}" sibTransId="{6E85A8C1-76CC-46BF-B523-D6046A0F4882}"/>
    <dgm:cxn modelId="{A21E47B7-09B6-450F-B7B5-C32B29B1CB92}" type="presOf" srcId="{BF2C6DE1-765D-4497-A15B-A50511AFBAC9}" destId="{EF4F1101-02B1-4E4E-8B8E-F46DC5E610F9}" srcOrd="0" destOrd="0" presId="urn:microsoft.com/office/officeart/2005/8/layout/vList3"/>
    <dgm:cxn modelId="{41F7E2E6-7480-4692-9A32-762E80B06210}" type="presOf" srcId="{DD70B248-02EF-49D2-B66A-9240809D32CB}" destId="{68DC9C52-47B0-4683-B924-D42E6AC08C73}" srcOrd="0" destOrd="0" presId="urn:microsoft.com/office/officeart/2005/8/layout/vList3"/>
    <dgm:cxn modelId="{D15786FD-814B-4575-B559-47951985C223}" type="presOf" srcId="{D86D0AC1-7487-4C2D-83FF-F912B9872FAA}" destId="{603A1D1A-B7BC-4A60-A42E-4199E3D93655}" srcOrd="0" destOrd="0" presId="urn:microsoft.com/office/officeart/2005/8/layout/vList3"/>
    <dgm:cxn modelId="{38BCFA89-52F2-4D35-8681-8893A7F55C61}" type="presParOf" srcId="{603A1D1A-B7BC-4A60-A42E-4199E3D93655}" destId="{0BF76215-63EC-458E-91B9-C9458E5127C3}" srcOrd="0" destOrd="0" presId="urn:microsoft.com/office/officeart/2005/8/layout/vList3"/>
    <dgm:cxn modelId="{0018C0A2-221C-4FC6-8FA5-4130CF21C437}" type="presParOf" srcId="{0BF76215-63EC-458E-91B9-C9458E5127C3}" destId="{C16EF5BD-9F1D-4472-AFC7-B1D8941C77FC}" srcOrd="0" destOrd="0" presId="urn:microsoft.com/office/officeart/2005/8/layout/vList3"/>
    <dgm:cxn modelId="{FD1D7394-576A-408D-B4DF-24DA3618EADA}" type="presParOf" srcId="{0BF76215-63EC-458E-91B9-C9458E5127C3}" destId="{68DC9C52-47B0-4683-B924-D42E6AC08C73}" srcOrd="1" destOrd="0" presId="urn:microsoft.com/office/officeart/2005/8/layout/vList3"/>
    <dgm:cxn modelId="{3F5FA240-4393-4AB8-894D-4BDA5306FC5A}" type="presParOf" srcId="{603A1D1A-B7BC-4A60-A42E-4199E3D93655}" destId="{3556ECC7-5F57-48E9-B6AB-41CF8E4E592C}" srcOrd="1" destOrd="0" presId="urn:microsoft.com/office/officeart/2005/8/layout/vList3"/>
    <dgm:cxn modelId="{52F652D3-E449-42FF-8945-68D643B0D01F}" type="presParOf" srcId="{603A1D1A-B7BC-4A60-A42E-4199E3D93655}" destId="{C7EC7EAC-649D-4E80-A77C-E6056227FDDC}" srcOrd="2" destOrd="0" presId="urn:microsoft.com/office/officeart/2005/8/layout/vList3"/>
    <dgm:cxn modelId="{3CF3A849-31C5-41F6-8C95-9BFC669665CE}" type="presParOf" srcId="{C7EC7EAC-649D-4E80-A77C-E6056227FDDC}" destId="{B0F38F3E-DE58-466A-8743-5AE9D1CAA682}" srcOrd="0" destOrd="0" presId="urn:microsoft.com/office/officeart/2005/8/layout/vList3"/>
    <dgm:cxn modelId="{A675E51D-A8FB-48B7-9B9F-DD9336BC444D}" type="presParOf" srcId="{C7EC7EAC-649D-4E80-A77C-E6056227FDDC}" destId="{EF4F1101-02B1-4E4E-8B8E-F46DC5E610F9}" srcOrd="1" destOrd="0" presId="urn:microsoft.com/office/officeart/2005/8/layout/vList3"/>
    <dgm:cxn modelId="{22612E8D-48DB-4EE2-8DD2-EEC875EB4ECF}" type="presParOf" srcId="{603A1D1A-B7BC-4A60-A42E-4199E3D93655}" destId="{81E3609B-223D-48D2-95A8-312D4FA019A5}" srcOrd="3" destOrd="0" presId="urn:microsoft.com/office/officeart/2005/8/layout/vList3"/>
    <dgm:cxn modelId="{A706AB97-B20B-44BD-83E5-AB39031F7D4A}" type="presParOf" srcId="{603A1D1A-B7BC-4A60-A42E-4199E3D93655}" destId="{2D3FC459-B61A-4B15-B3A4-93F3133DAC03}" srcOrd="4" destOrd="0" presId="urn:microsoft.com/office/officeart/2005/8/layout/vList3"/>
    <dgm:cxn modelId="{FF837272-8AD4-47F2-9406-0E9C2B1AAED3}" type="presParOf" srcId="{2D3FC459-B61A-4B15-B3A4-93F3133DAC03}" destId="{D47590A0-2F56-4D5A-94DB-034C2589CD43}" srcOrd="0" destOrd="0" presId="urn:microsoft.com/office/officeart/2005/8/layout/vList3"/>
    <dgm:cxn modelId="{79039841-1EE3-496C-8FEB-A145E2A26A01}" type="presParOf" srcId="{2D3FC459-B61A-4B15-B3A4-93F3133DAC03}" destId="{4EE0C346-B721-476C-A9E4-1967799BB6B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855639B-3F74-4B61-B655-50A21F7C18DA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3E68D139-8CE8-401D-8629-DFA68348EA75}">
      <dgm:prSet phldrT="[Text]"/>
      <dgm:spPr/>
      <dgm:t>
        <a:bodyPr/>
        <a:lstStyle/>
        <a:p>
          <a:r>
            <a:rPr lang="cs-CZ" dirty="0" err="1" smtClean="0"/>
            <a:t>have</a:t>
          </a:r>
          <a:r>
            <a:rPr lang="cs-CZ" dirty="0" smtClean="0"/>
            <a:t> not </a:t>
          </a:r>
          <a:r>
            <a:rPr lang="cs-CZ" dirty="0" err="1" smtClean="0"/>
            <a:t>be</a:t>
          </a:r>
          <a:r>
            <a:rPr lang="cs-CZ" dirty="0" smtClean="0"/>
            <a:t> </a:t>
          </a:r>
          <a:r>
            <a:rPr lang="cs-CZ" dirty="0" err="1" smtClean="0"/>
            <a:t>raining</a:t>
          </a:r>
          <a:endParaRPr lang="cs-CZ" dirty="0"/>
        </a:p>
      </dgm:t>
    </dgm:pt>
    <dgm:pt modelId="{F795E8ED-E480-4BEA-B64E-9678C1905AC5}" type="parTrans" cxnId="{F28AFFFE-70C7-4D90-9092-BB4CB15AB551}">
      <dgm:prSet/>
      <dgm:spPr/>
      <dgm:t>
        <a:bodyPr/>
        <a:lstStyle/>
        <a:p>
          <a:endParaRPr lang="cs-CZ"/>
        </a:p>
      </dgm:t>
    </dgm:pt>
    <dgm:pt modelId="{D87C4A7B-4E78-4102-B2CC-1B818371CEF1}" type="sibTrans" cxnId="{F28AFFFE-70C7-4D90-9092-BB4CB15AB551}">
      <dgm:prSet/>
      <dgm:spPr/>
      <dgm:t>
        <a:bodyPr/>
        <a:lstStyle/>
        <a:p>
          <a:endParaRPr lang="cs-CZ"/>
        </a:p>
      </dgm:t>
    </dgm:pt>
    <dgm:pt modelId="{C77B70AD-4E5B-44BB-82F8-B80E0364BC35}">
      <dgm:prSet phldrT="[Text]"/>
      <dgm:spPr/>
      <dgm:t>
        <a:bodyPr/>
        <a:lstStyle/>
        <a:p>
          <a:r>
            <a:rPr lang="cs-CZ" dirty="0" err="1" smtClean="0"/>
            <a:t>aren´t</a:t>
          </a:r>
          <a:r>
            <a:rPr lang="cs-CZ" dirty="0" smtClean="0"/>
            <a:t> </a:t>
          </a:r>
          <a:r>
            <a:rPr lang="cs-CZ" dirty="0" err="1" smtClean="0"/>
            <a:t>raining</a:t>
          </a:r>
          <a:r>
            <a:rPr lang="cs-CZ" dirty="0" smtClean="0"/>
            <a:t> </a:t>
          </a:r>
          <a:endParaRPr lang="cs-CZ" dirty="0"/>
        </a:p>
      </dgm:t>
    </dgm:pt>
    <dgm:pt modelId="{032116D7-1487-4161-87DA-24DF03E1E2BE}" type="parTrans" cxnId="{3989088C-DA84-4D24-A023-7490D5D55110}">
      <dgm:prSet/>
      <dgm:spPr/>
      <dgm:t>
        <a:bodyPr/>
        <a:lstStyle/>
        <a:p>
          <a:endParaRPr lang="cs-CZ"/>
        </a:p>
      </dgm:t>
    </dgm:pt>
    <dgm:pt modelId="{6B23D65D-92F6-4857-8B11-659EFB16E21F}" type="sibTrans" cxnId="{3989088C-DA84-4D24-A023-7490D5D55110}">
      <dgm:prSet/>
      <dgm:spPr/>
      <dgm:t>
        <a:bodyPr/>
        <a:lstStyle/>
        <a:p>
          <a:endParaRPr lang="cs-CZ"/>
        </a:p>
      </dgm:t>
    </dgm:pt>
    <dgm:pt modelId="{2769EA0B-AB82-4C8B-A035-98514E587890}">
      <dgm:prSet phldrT="[Text]"/>
      <dgm:spPr/>
      <dgm:t>
        <a:bodyPr/>
        <a:lstStyle/>
        <a:p>
          <a:r>
            <a:rPr lang="cs-CZ" dirty="0" err="1" smtClean="0"/>
            <a:t>hasn´t</a:t>
          </a:r>
          <a:r>
            <a:rPr lang="cs-CZ" dirty="0" smtClean="0"/>
            <a:t> </a:t>
          </a:r>
          <a:r>
            <a:rPr lang="cs-CZ" dirty="0" err="1" smtClean="0"/>
            <a:t>been</a:t>
          </a:r>
          <a:r>
            <a:rPr lang="cs-CZ" dirty="0" smtClean="0"/>
            <a:t> </a:t>
          </a:r>
          <a:r>
            <a:rPr lang="cs-CZ" dirty="0" err="1" smtClean="0"/>
            <a:t>raining</a:t>
          </a:r>
          <a:endParaRPr lang="cs-CZ" dirty="0"/>
        </a:p>
      </dgm:t>
    </dgm:pt>
    <dgm:pt modelId="{C2B3E111-5582-4B0A-9F97-AA9979CC870E}" type="parTrans" cxnId="{20B5EDA8-E68D-41ED-9789-1C7912D75281}">
      <dgm:prSet/>
      <dgm:spPr/>
      <dgm:t>
        <a:bodyPr/>
        <a:lstStyle/>
        <a:p>
          <a:endParaRPr lang="cs-CZ"/>
        </a:p>
      </dgm:t>
    </dgm:pt>
    <dgm:pt modelId="{09021542-057E-4B59-BF46-0DEB33242215}" type="sibTrans" cxnId="{20B5EDA8-E68D-41ED-9789-1C7912D75281}">
      <dgm:prSet/>
      <dgm:spPr/>
      <dgm:t>
        <a:bodyPr/>
        <a:lstStyle/>
        <a:p>
          <a:endParaRPr lang="cs-CZ"/>
        </a:p>
      </dgm:t>
    </dgm:pt>
    <dgm:pt modelId="{9FA90CBE-F241-49FD-A6F9-4B11E3005612}" type="pres">
      <dgm:prSet presAssocID="{C855639B-3F74-4B61-B655-50A21F7C18DA}" presName="linearFlow" presStyleCnt="0">
        <dgm:presLayoutVars>
          <dgm:dir/>
          <dgm:resizeHandles val="exact"/>
        </dgm:presLayoutVars>
      </dgm:prSet>
      <dgm:spPr/>
    </dgm:pt>
    <dgm:pt modelId="{50772357-9BB7-4B71-9C03-A77FEA29B79C}" type="pres">
      <dgm:prSet presAssocID="{3E68D139-8CE8-401D-8629-DFA68348EA75}" presName="composite" presStyleCnt="0"/>
      <dgm:spPr/>
    </dgm:pt>
    <dgm:pt modelId="{BB5EA0DA-F9AA-428C-89AC-7B996C43B2CC}" type="pres">
      <dgm:prSet presAssocID="{3E68D139-8CE8-401D-8629-DFA68348EA75}" presName="imgShp" presStyleLbl="fgImgPlace1" presStyleIdx="0" presStyleCnt="3"/>
      <dgm:spPr/>
    </dgm:pt>
    <dgm:pt modelId="{5FCC0598-BEF1-477F-AE6D-EA0E8B0BC5EA}" type="pres">
      <dgm:prSet presAssocID="{3E68D139-8CE8-401D-8629-DFA68348EA75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ED49BD-1814-4297-99A8-CF51D18D13E8}" type="pres">
      <dgm:prSet presAssocID="{D87C4A7B-4E78-4102-B2CC-1B818371CEF1}" presName="spacing" presStyleCnt="0"/>
      <dgm:spPr/>
    </dgm:pt>
    <dgm:pt modelId="{DBDC2583-0493-44AB-958F-87384684A053}" type="pres">
      <dgm:prSet presAssocID="{C77B70AD-4E5B-44BB-82F8-B80E0364BC35}" presName="composite" presStyleCnt="0"/>
      <dgm:spPr/>
    </dgm:pt>
    <dgm:pt modelId="{B8A48481-3CF7-4868-9738-072BB94DA1EC}" type="pres">
      <dgm:prSet presAssocID="{C77B70AD-4E5B-44BB-82F8-B80E0364BC35}" presName="imgShp" presStyleLbl="fgImgPlace1" presStyleIdx="1" presStyleCnt="3"/>
      <dgm:spPr/>
    </dgm:pt>
    <dgm:pt modelId="{BD9789B2-2E99-49D1-B8F8-1CD08EF98DC1}" type="pres">
      <dgm:prSet presAssocID="{C77B70AD-4E5B-44BB-82F8-B80E0364BC35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4BD1D7C-BD41-4961-BD6B-95922F117F3C}" type="pres">
      <dgm:prSet presAssocID="{6B23D65D-92F6-4857-8B11-659EFB16E21F}" presName="spacing" presStyleCnt="0"/>
      <dgm:spPr/>
    </dgm:pt>
    <dgm:pt modelId="{3F0B6145-D962-4E1F-9C04-6355AF632E98}" type="pres">
      <dgm:prSet presAssocID="{2769EA0B-AB82-4C8B-A035-98514E587890}" presName="composite" presStyleCnt="0"/>
      <dgm:spPr/>
    </dgm:pt>
    <dgm:pt modelId="{3D38DD0C-ED2C-4B9F-B987-B5EE80DB564E}" type="pres">
      <dgm:prSet presAssocID="{2769EA0B-AB82-4C8B-A035-98514E587890}" presName="imgShp" presStyleLbl="fgImgPlace1" presStyleIdx="2" presStyleCnt="3"/>
      <dgm:spPr/>
    </dgm:pt>
    <dgm:pt modelId="{BDB41401-B3F8-4CAC-AA70-E8935612596B}" type="pres">
      <dgm:prSet presAssocID="{2769EA0B-AB82-4C8B-A035-98514E587890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989088C-DA84-4D24-A023-7490D5D55110}" srcId="{C855639B-3F74-4B61-B655-50A21F7C18DA}" destId="{C77B70AD-4E5B-44BB-82F8-B80E0364BC35}" srcOrd="1" destOrd="0" parTransId="{032116D7-1487-4161-87DA-24DF03E1E2BE}" sibTransId="{6B23D65D-92F6-4857-8B11-659EFB16E21F}"/>
    <dgm:cxn modelId="{D858F9F9-B051-4955-8B83-94947DF1E315}" type="presOf" srcId="{C855639B-3F74-4B61-B655-50A21F7C18DA}" destId="{9FA90CBE-F241-49FD-A6F9-4B11E3005612}" srcOrd="0" destOrd="0" presId="urn:microsoft.com/office/officeart/2005/8/layout/vList3"/>
    <dgm:cxn modelId="{AA6D445F-6454-4A01-B351-BDE1E5B5FDB8}" type="presOf" srcId="{2769EA0B-AB82-4C8B-A035-98514E587890}" destId="{BDB41401-B3F8-4CAC-AA70-E8935612596B}" srcOrd="0" destOrd="0" presId="urn:microsoft.com/office/officeart/2005/8/layout/vList3"/>
    <dgm:cxn modelId="{20B5EDA8-E68D-41ED-9789-1C7912D75281}" srcId="{C855639B-3F74-4B61-B655-50A21F7C18DA}" destId="{2769EA0B-AB82-4C8B-A035-98514E587890}" srcOrd="2" destOrd="0" parTransId="{C2B3E111-5582-4B0A-9F97-AA9979CC870E}" sibTransId="{09021542-057E-4B59-BF46-0DEB33242215}"/>
    <dgm:cxn modelId="{B1713F33-AE60-4853-852D-7880515AEECA}" type="presOf" srcId="{C77B70AD-4E5B-44BB-82F8-B80E0364BC35}" destId="{BD9789B2-2E99-49D1-B8F8-1CD08EF98DC1}" srcOrd="0" destOrd="0" presId="urn:microsoft.com/office/officeart/2005/8/layout/vList3"/>
    <dgm:cxn modelId="{F28AFFFE-70C7-4D90-9092-BB4CB15AB551}" srcId="{C855639B-3F74-4B61-B655-50A21F7C18DA}" destId="{3E68D139-8CE8-401D-8629-DFA68348EA75}" srcOrd="0" destOrd="0" parTransId="{F795E8ED-E480-4BEA-B64E-9678C1905AC5}" sibTransId="{D87C4A7B-4E78-4102-B2CC-1B818371CEF1}"/>
    <dgm:cxn modelId="{A3BE2333-D608-4E4D-A747-989C588D0792}" type="presOf" srcId="{3E68D139-8CE8-401D-8629-DFA68348EA75}" destId="{5FCC0598-BEF1-477F-AE6D-EA0E8B0BC5EA}" srcOrd="0" destOrd="0" presId="urn:microsoft.com/office/officeart/2005/8/layout/vList3"/>
    <dgm:cxn modelId="{1B657F8E-5B2D-464B-B0EB-F8851B6A499B}" type="presParOf" srcId="{9FA90CBE-F241-49FD-A6F9-4B11E3005612}" destId="{50772357-9BB7-4B71-9C03-A77FEA29B79C}" srcOrd="0" destOrd="0" presId="urn:microsoft.com/office/officeart/2005/8/layout/vList3"/>
    <dgm:cxn modelId="{92835E0B-D321-4826-B76A-EE3A1D8AFC1F}" type="presParOf" srcId="{50772357-9BB7-4B71-9C03-A77FEA29B79C}" destId="{BB5EA0DA-F9AA-428C-89AC-7B996C43B2CC}" srcOrd="0" destOrd="0" presId="urn:microsoft.com/office/officeart/2005/8/layout/vList3"/>
    <dgm:cxn modelId="{E0B1C69F-9B56-4AC5-A2A0-B5965BF7C959}" type="presParOf" srcId="{50772357-9BB7-4B71-9C03-A77FEA29B79C}" destId="{5FCC0598-BEF1-477F-AE6D-EA0E8B0BC5EA}" srcOrd="1" destOrd="0" presId="urn:microsoft.com/office/officeart/2005/8/layout/vList3"/>
    <dgm:cxn modelId="{5619B61B-1B70-492D-A50C-C4C37FA741A2}" type="presParOf" srcId="{9FA90CBE-F241-49FD-A6F9-4B11E3005612}" destId="{15ED49BD-1814-4297-99A8-CF51D18D13E8}" srcOrd="1" destOrd="0" presId="urn:microsoft.com/office/officeart/2005/8/layout/vList3"/>
    <dgm:cxn modelId="{07F66290-F0D4-425A-97E1-1F8808BDF8B0}" type="presParOf" srcId="{9FA90CBE-F241-49FD-A6F9-4B11E3005612}" destId="{DBDC2583-0493-44AB-958F-87384684A053}" srcOrd="2" destOrd="0" presId="urn:microsoft.com/office/officeart/2005/8/layout/vList3"/>
    <dgm:cxn modelId="{A66B0B8A-A473-4C16-8B3C-4DBF75852754}" type="presParOf" srcId="{DBDC2583-0493-44AB-958F-87384684A053}" destId="{B8A48481-3CF7-4868-9738-072BB94DA1EC}" srcOrd="0" destOrd="0" presId="urn:microsoft.com/office/officeart/2005/8/layout/vList3"/>
    <dgm:cxn modelId="{1EA2C47F-1063-47DE-AEFD-C75F64DDB0B9}" type="presParOf" srcId="{DBDC2583-0493-44AB-958F-87384684A053}" destId="{BD9789B2-2E99-49D1-B8F8-1CD08EF98DC1}" srcOrd="1" destOrd="0" presId="urn:microsoft.com/office/officeart/2005/8/layout/vList3"/>
    <dgm:cxn modelId="{4F99DA81-36DE-4237-8EFD-A9CC3DFC3077}" type="presParOf" srcId="{9FA90CBE-F241-49FD-A6F9-4B11E3005612}" destId="{B4BD1D7C-BD41-4961-BD6B-95922F117F3C}" srcOrd="3" destOrd="0" presId="urn:microsoft.com/office/officeart/2005/8/layout/vList3"/>
    <dgm:cxn modelId="{405E3915-426B-4477-8E2C-6D03CA1A15B3}" type="presParOf" srcId="{9FA90CBE-F241-49FD-A6F9-4B11E3005612}" destId="{3F0B6145-D962-4E1F-9C04-6355AF632E98}" srcOrd="4" destOrd="0" presId="urn:microsoft.com/office/officeart/2005/8/layout/vList3"/>
    <dgm:cxn modelId="{EAE0D4B1-6D74-4574-AAC0-4A81C8C438CA}" type="presParOf" srcId="{3F0B6145-D962-4E1F-9C04-6355AF632E98}" destId="{3D38DD0C-ED2C-4B9F-B987-B5EE80DB564E}" srcOrd="0" destOrd="0" presId="urn:microsoft.com/office/officeart/2005/8/layout/vList3"/>
    <dgm:cxn modelId="{CA08876C-8BFC-44D4-B84F-E260F2496BCE}" type="presParOf" srcId="{3F0B6145-D962-4E1F-9C04-6355AF632E98}" destId="{BDB41401-B3F8-4CAC-AA70-E8935612596B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064B827-A346-4230-8CCE-C676AAB038ED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DED9DDB7-DEAA-4F8E-ADC0-7CCF01C582D2}">
      <dgm:prSet phldrT="[Text]"/>
      <dgm:spPr/>
      <dgm:t>
        <a:bodyPr/>
        <a:lstStyle/>
        <a:p>
          <a:r>
            <a:rPr lang="cs-CZ" dirty="0" smtClean="0"/>
            <a:t>had </a:t>
          </a:r>
          <a:r>
            <a:rPr lang="cs-CZ" dirty="0" err="1" smtClean="0"/>
            <a:t>been</a:t>
          </a:r>
          <a:r>
            <a:rPr lang="cs-CZ" dirty="0" smtClean="0"/>
            <a:t> </a:t>
          </a:r>
          <a:r>
            <a:rPr lang="cs-CZ" dirty="0" err="1" smtClean="0"/>
            <a:t>broken</a:t>
          </a:r>
          <a:endParaRPr lang="cs-CZ" dirty="0"/>
        </a:p>
      </dgm:t>
    </dgm:pt>
    <dgm:pt modelId="{1F669BCD-914B-4775-A797-902992B8B4EC}" type="parTrans" cxnId="{B25C3907-E6C1-4A11-9185-823BE2352E5F}">
      <dgm:prSet/>
      <dgm:spPr/>
      <dgm:t>
        <a:bodyPr/>
        <a:lstStyle/>
        <a:p>
          <a:endParaRPr lang="cs-CZ"/>
        </a:p>
      </dgm:t>
    </dgm:pt>
    <dgm:pt modelId="{2608A7A8-54F8-4F98-8C3C-A6A8F73988E6}" type="sibTrans" cxnId="{B25C3907-E6C1-4A11-9185-823BE2352E5F}">
      <dgm:prSet/>
      <dgm:spPr/>
      <dgm:t>
        <a:bodyPr/>
        <a:lstStyle/>
        <a:p>
          <a:endParaRPr lang="cs-CZ"/>
        </a:p>
      </dgm:t>
    </dgm:pt>
    <dgm:pt modelId="{55958C1A-F631-4F0F-BFF5-E118929A0CF5}">
      <dgm:prSet phldrT="[Text]"/>
      <dgm:spPr/>
      <dgm:t>
        <a:bodyPr/>
        <a:lstStyle/>
        <a:p>
          <a:r>
            <a:rPr lang="cs-CZ" dirty="0" err="1" smtClean="0"/>
            <a:t>is</a:t>
          </a:r>
          <a:r>
            <a:rPr lang="cs-CZ" dirty="0" smtClean="0"/>
            <a:t> </a:t>
          </a:r>
          <a:r>
            <a:rPr lang="cs-CZ" dirty="0" err="1" smtClean="0"/>
            <a:t>broken</a:t>
          </a:r>
          <a:endParaRPr lang="cs-CZ" dirty="0"/>
        </a:p>
      </dgm:t>
    </dgm:pt>
    <dgm:pt modelId="{C8B8A1E0-0211-4369-8DD3-46EC9A004705}" type="parTrans" cxnId="{BC3B8ED3-345D-4591-B4E1-49760164B1DA}">
      <dgm:prSet/>
      <dgm:spPr/>
      <dgm:t>
        <a:bodyPr/>
        <a:lstStyle/>
        <a:p>
          <a:endParaRPr lang="cs-CZ"/>
        </a:p>
      </dgm:t>
    </dgm:pt>
    <dgm:pt modelId="{36FB0AF7-F631-446C-9B2C-F42683F2B0E0}" type="sibTrans" cxnId="{BC3B8ED3-345D-4591-B4E1-49760164B1DA}">
      <dgm:prSet/>
      <dgm:spPr/>
      <dgm:t>
        <a:bodyPr/>
        <a:lstStyle/>
        <a:p>
          <a:endParaRPr lang="cs-CZ"/>
        </a:p>
      </dgm:t>
    </dgm:pt>
    <dgm:pt modelId="{DE409527-B44F-431E-B64B-84FAC8F5B5F6}">
      <dgm:prSet phldrT="[Text]"/>
      <dgm:spPr/>
      <dgm:t>
        <a:bodyPr/>
        <a:lstStyle/>
        <a:p>
          <a:r>
            <a:rPr lang="cs-CZ" dirty="0" err="1" smtClean="0"/>
            <a:t>were</a:t>
          </a:r>
          <a:r>
            <a:rPr lang="cs-CZ" dirty="0" smtClean="0"/>
            <a:t> </a:t>
          </a:r>
          <a:r>
            <a:rPr lang="cs-CZ" dirty="0" err="1" smtClean="0"/>
            <a:t>broken</a:t>
          </a:r>
          <a:endParaRPr lang="cs-CZ" dirty="0"/>
        </a:p>
      </dgm:t>
    </dgm:pt>
    <dgm:pt modelId="{3C7BD63A-D8F0-4111-9D1E-D4D3F1163D32}" type="parTrans" cxnId="{EE92A592-F09F-4FC6-B0F9-C4082906C928}">
      <dgm:prSet/>
      <dgm:spPr/>
      <dgm:t>
        <a:bodyPr/>
        <a:lstStyle/>
        <a:p>
          <a:endParaRPr lang="cs-CZ"/>
        </a:p>
      </dgm:t>
    </dgm:pt>
    <dgm:pt modelId="{23CAF77E-E9EF-475C-BDDE-D144E362C3CC}" type="sibTrans" cxnId="{EE92A592-F09F-4FC6-B0F9-C4082906C928}">
      <dgm:prSet/>
      <dgm:spPr/>
      <dgm:t>
        <a:bodyPr/>
        <a:lstStyle/>
        <a:p>
          <a:endParaRPr lang="cs-CZ"/>
        </a:p>
      </dgm:t>
    </dgm:pt>
    <dgm:pt modelId="{C7588840-3D83-4D85-9E00-AD5A7F27563C}" type="pres">
      <dgm:prSet presAssocID="{5064B827-A346-4230-8CCE-C676AAB038ED}" presName="linearFlow" presStyleCnt="0">
        <dgm:presLayoutVars>
          <dgm:dir/>
          <dgm:resizeHandles val="exact"/>
        </dgm:presLayoutVars>
      </dgm:prSet>
      <dgm:spPr/>
    </dgm:pt>
    <dgm:pt modelId="{A4FF7914-35AE-4E9B-9915-5DDBBC710286}" type="pres">
      <dgm:prSet presAssocID="{DED9DDB7-DEAA-4F8E-ADC0-7CCF01C582D2}" presName="composite" presStyleCnt="0"/>
      <dgm:spPr/>
    </dgm:pt>
    <dgm:pt modelId="{D80BACA4-219B-42D7-8048-D1E4F2974A52}" type="pres">
      <dgm:prSet presAssocID="{DED9DDB7-DEAA-4F8E-ADC0-7CCF01C582D2}" presName="imgShp" presStyleLbl="fgImgPlace1" presStyleIdx="0" presStyleCnt="3"/>
      <dgm:spPr/>
    </dgm:pt>
    <dgm:pt modelId="{FDFBB182-D1E8-4920-8500-53229D0FF364}" type="pres">
      <dgm:prSet presAssocID="{DED9DDB7-DEAA-4F8E-ADC0-7CCF01C582D2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CF06D3-1625-442F-8210-D4BFF9229219}" type="pres">
      <dgm:prSet presAssocID="{2608A7A8-54F8-4F98-8C3C-A6A8F73988E6}" presName="spacing" presStyleCnt="0"/>
      <dgm:spPr/>
    </dgm:pt>
    <dgm:pt modelId="{C0006347-612D-4773-A764-B87C69BCDADD}" type="pres">
      <dgm:prSet presAssocID="{55958C1A-F631-4F0F-BFF5-E118929A0CF5}" presName="composite" presStyleCnt="0"/>
      <dgm:spPr/>
    </dgm:pt>
    <dgm:pt modelId="{C8DB252D-5AD4-424C-BBC0-B390BDBD16E0}" type="pres">
      <dgm:prSet presAssocID="{55958C1A-F631-4F0F-BFF5-E118929A0CF5}" presName="imgShp" presStyleLbl="fgImgPlace1" presStyleIdx="1" presStyleCnt="3"/>
      <dgm:spPr/>
    </dgm:pt>
    <dgm:pt modelId="{FB332253-18E4-4175-A2D4-4AA1CEA6CA83}" type="pres">
      <dgm:prSet presAssocID="{55958C1A-F631-4F0F-BFF5-E118929A0CF5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2409DF3-5A6B-4F0F-8BA1-824FF82AD0EB}" type="pres">
      <dgm:prSet presAssocID="{36FB0AF7-F631-446C-9B2C-F42683F2B0E0}" presName="spacing" presStyleCnt="0"/>
      <dgm:spPr/>
    </dgm:pt>
    <dgm:pt modelId="{CED1E88E-E8F6-4DC1-8732-B1DCDE4EF112}" type="pres">
      <dgm:prSet presAssocID="{DE409527-B44F-431E-B64B-84FAC8F5B5F6}" presName="composite" presStyleCnt="0"/>
      <dgm:spPr/>
    </dgm:pt>
    <dgm:pt modelId="{0A5025DD-A060-45A2-94FC-27706412D983}" type="pres">
      <dgm:prSet presAssocID="{DE409527-B44F-431E-B64B-84FAC8F5B5F6}" presName="imgShp" presStyleLbl="fgImgPlace1" presStyleIdx="2" presStyleCnt="3"/>
      <dgm:spPr/>
    </dgm:pt>
    <dgm:pt modelId="{5CA34DF9-C018-46BE-B1D6-7DD460AB4168}" type="pres">
      <dgm:prSet presAssocID="{DE409527-B44F-431E-B64B-84FAC8F5B5F6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E92A592-F09F-4FC6-B0F9-C4082906C928}" srcId="{5064B827-A346-4230-8CCE-C676AAB038ED}" destId="{DE409527-B44F-431E-B64B-84FAC8F5B5F6}" srcOrd="2" destOrd="0" parTransId="{3C7BD63A-D8F0-4111-9D1E-D4D3F1163D32}" sibTransId="{23CAF77E-E9EF-475C-BDDE-D144E362C3CC}"/>
    <dgm:cxn modelId="{3A2F87A4-11E3-4094-8C44-6B152C891F87}" type="presOf" srcId="{DED9DDB7-DEAA-4F8E-ADC0-7CCF01C582D2}" destId="{FDFBB182-D1E8-4920-8500-53229D0FF364}" srcOrd="0" destOrd="0" presId="urn:microsoft.com/office/officeart/2005/8/layout/vList3"/>
    <dgm:cxn modelId="{2820AA43-815A-4C21-AD89-D9D786EB5BF6}" type="presOf" srcId="{DE409527-B44F-431E-B64B-84FAC8F5B5F6}" destId="{5CA34DF9-C018-46BE-B1D6-7DD460AB4168}" srcOrd="0" destOrd="0" presId="urn:microsoft.com/office/officeart/2005/8/layout/vList3"/>
    <dgm:cxn modelId="{5696DF51-0D17-46F7-99F8-892FF64AFD99}" type="presOf" srcId="{5064B827-A346-4230-8CCE-C676AAB038ED}" destId="{C7588840-3D83-4D85-9E00-AD5A7F27563C}" srcOrd="0" destOrd="0" presId="urn:microsoft.com/office/officeart/2005/8/layout/vList3"/>
    <dgm:cxn modelId="{BC3B8ED3-345D-4591-B4E1-49760164B1DA}" srcId="{5064B827-A346-4230-8CCE-C676AAB038ED}" destId="{55958C1A-F631-4F0F-BFF5-E118929A0CF5}" srcOrd="1" destOrd="0" parTransId="{C8B8A1E0-0211-4369-8DD3-46EC9A004705}" sibTransId="{36FB0AF7-F631-446C-9B2C-F42683F2B0E0}"/>
    <dgm:cxn modelId="{0EB90640-CAFE-46D4-BA08-614CAE86D043}" type="presOf" srcId="{55958C1A-F631-4F0F-BFF5-E118929A0CF5}" destId="{FB332253-18E4-4175-A2D4-4AA1CEA6CA83}" srcOrd="0" destOrd="0" presId="urn:microsoft.com/office/officeart/2005/8/layout/vList3"/>
    <dgm:cxn modelId="{B25C3907-E6C1-4A11-9185-823BE2352E5F}" srcId="{5064B827-A346-4230-8CCE-C676AAB038ED}" destId="{DED9DDB7-DEAA-4F8E-ADC0-7CCF01C582D2}" srcOrd="0" destOrd="0" parTransId="{1F669BCD-914B-4775-A797-902992B8B4EC}" sibTransId="{2608A7A8-54F8-4F98-8C3C-A6A8F73988E6}"/>
    <dgm:cxn modelId="{854577B1-D8B0-4E3B-9014-CE6F7863022E}" type="presParOf" srcId="{C7588840-3D83-4D85-9E00-AD5A7F27563C}" destId="{A4FF7914-35AE-4E9B-9915-5DDBBC710286}" srcOrd="0" destOrd="0" presId="urn:microsoft.com/office/officeart/2005/8/layout/vList3"/>
    <dgm:cxn modelId="{59AD7F41-4C67-4841-AAB2-D31527643FAE}" type="presParOf" srcId="{A4FF7914-35AE-4E9B-9915-5DDBBC710286}" destId="{D80BACA4-219B-42D7-8048-D1E4F2974A52}" srcOrd="0" destOrd="0" presId="urn:microsoft.com/office/officeart/2005/8/layout/vList3"/>
    <dgm:cxn modelId="{AD8B9FDB-7AF4-4AA8-A601-F652CE65AB6D}" type="presParOf" srcId="{A4FF7914-35AE-4E9B-9915-5DDBBC710286}" destId="{FDFBB182-D1E8-4920-8500-53229D0FF364}" srcOrd="1" destOrd="0" presId="urn:microsoft.com/office/officeart/2005/8/layout/vList3"/>
    <dgm:cxn modelId="{AFDE93A3-9A16-4D92-93CB-389A4F9CC70E}" type="presParOf" srcId="{C7588840-3D83-4D85-9E00-AD5A7F27563C}" destId="{59CF06D3-1625-442F-8210-D4BFF9229219}" srcOrd="1" destOrd="0" presId="urn:microsoft.com/office/officeart/2005/8/layout/vList3"/>
    <dgm:cxn modelId="{3AF07C65-D29B-4CC5-AD69-80A4ECB22DA0}" type="presParOf" srcId="{C7588840-3D83-4D85-9E00-AD5A7F27563C}" destId="{C0006347-612D-4773-A764-B87C69BCDADD}" srcOrd="2" destOrd="0" presId="urn:microsoft.com/office/officeart/2005/8/layout/vList3"/>
    <dgm:cxn modelId="{22BEE03F-D061-4237-9126-901EFC04C250}" type="presParOf" srcId="{C0006347-612D-4773-A764-B87C69BCDADD}" destId="{C8DB252D-5AD4-424C-BBC0-B390BDBD16E0}" srcOrd="0" destOrd="0" presId="urn:microsoft.com/office/officeart/2005/8/layout/vList3"/>
    <dgm:cxn modelId="{7B64FAED-3851-499E-AD71-64FF37DBEF0D}" type="presParOf" srcId="{C0006347-612D-4773-A764-B87C69BCDADD}" destId="{FB332253-18E4-4175-A2D4-4AA1CEA6CA83}" srcOrd="1" destOrd="0" presId="urn:microsoft.com/office/officeart/2005/8/layout/vList3"/>
    <dgm:cxn modelId="{D57C3545-7A98-4D24-A10E-582CB84F620C}" type="presParOf" srcId="{C7588840-3D83-4D85-9E00-AD5A7F27563C}" destId="{22409DF3-5A6B-4F0F-8BA1-824FF82AD0EB}" srcOrd="3" destOrd="0" presId="urn:microsoft.com/office/officeart/2005/8/layout/vList3"/>
    <dgm:cxn modelId="{5936859E-CA59-4118-8F30-A507355313A3}" type="presParOf" srcId="{C7588840-3D83-4D85-9E00-AD5A7F27563C}" destId="{CED1E88E-E8F6-4DC1-8732-B1DCDE4EF112}" srcOrd="4" destOrd="0" presId="urn:microsoft.com/office/officeart/2005/8/layout/vList3"/>
    <dgm:cxn modelId="{2EFA949E-B81C-4243-8364-4CA7C685D38A}" type="presParOf" srcId="{CED1E88E-E8F6-4DC1-8732-B1DCDE4EF112}" destId="{0A5025DD-A060-45A2-94FC-27706412D983}" srcOrd="0" destOrd="0" presId="urn:microsoft.com/office/officeart/2005/8/layout/vList3"/>
    <dgm:cxn modelId="{B63F0849-D6FE-4DA8-A231-C2B56901B40F}" type="presParOf" srcId="{CED1E88E-E8F6-4DC1-8732-B1DCDE4EF112}" destId="{5CA34DF9-C018-46BE-B1D6-7DD460AB41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9CFB8D-5875-4923-B026-713B6A7F1692}">
      <dsp:nvSpPr>
        <dsp:cNvPr id="0" name=""/>
        <dsp:cNvSpPr/>
      </dsp:nvSpPr>
      <dsp:spPr>
        <a:xfrm rot="10800000">
          <a:off x="998909" y="1092"/>
          <a:ext cx="3131070" cy="84102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0868" tIns="102870" rIns="192024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err="1" smtClean="0"/>
            <a:t>is</a:t>
          </a:r>
          <a:r>
            <a:rPr lang="cs-CZ" sz="2700" kern="1200" dirty="0" smtClean="0"/>
            <a:t> </a:t>
          </a:r>
          <a:r>
            <a:rPr lang="cs-CZ" sz="2700" kern="1200" dirty="0" err="1" smtClean="0"/>
            <a:t>opened</a:t>
          </a:r>
          <a:endParaRPr lang="cs-CZ" sz="2700" kern="1200" dirty="0"/>
        </a:p>
      </dsp:txBody>
      <dsp:txXfrm rot="10800000">
        <a:off x="1209165" y="1092"/>
        <a:ext cx="2920814" cy="841024"/>
      </dsp:txXfrm>
    </dsp:sp>
    <dsp:sp modelId="{3A3A0EE3-B953-49F6-8A70-A76374BD65CA}">
      <dsp:nvSpPr>
        <dsp:cNvPr id="0" name=""/>
        <dsp:cNvSpPr/>
      </dsp:nvSpPr>
      <dsp:spPr>
        <a:xfrm>
          <a:off x="578396" y="1092"/>
          <a:ext cx="841024" cy="84102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F15E5F-176A-414E-ABE7-767CE90804E7}">
      <dsp:nvSpPr>
        <dsp:cNvPr id="0" name=""/>
        <dsp:cNvSpPr/>
      </dsp:nvSpPr>
      <dsp:spPr>
        <a:xfrm rot="10800000">
          <a:off x="998909" y="1093169"/>
          <a:ext cx="3131070" cy="84102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0868" tIns="102870" rIns="192024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err="1" smtClean="0"/>
            <a:t>were</a:t>
          </a:r>
          <a:r>
            <a:rPr lang="cs-CZ" sz="2700" kern="1200" dirty="0" smtClean="0"/>
            <a:t> </a:t>
          </a:r>
          <a:r>
            <a:rPr lang="cs-CZ" sz="2700" kern="1200" dirty="0" err="1" smtClean="0"/>
            <a:t>opened</a:t>
          </a:r>
          <a:endParaRPr lang="cs-CZ" sz="2700" kern="1200" dirty="0"/>
        </a:p>
      </dsp:txBody>
      <dsp:txXfrm rot="10800000">
        <a:off x="1209165" y="1093169"/>
        <a:ext cx="2920814" cy="841024"/>
      </dsp:txXfrm>
    </dsp:sp>
    <dsp:sp modelId="{A2A178C7-0609-4387-8BC8-DFE8B1903346}">
      <dsp:nvSpPr>
        <dsp:cNvPr id="0" name=""/>
        <dsp:cNvSpPr/>
      </dsp:nvSpPr>
      <dsp:spPr>
        <a:xfrm>
          <a:off x="578396" y="1093169"/>
          <a:ext cx="841024" cy="84102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6ED5A4-F9A5-4786-98B1-DBECF6554930}">
      <dsp:nvSpPr>
        <dsp:cNvPr id="0" name=""/>
        <dsp:cNvSpPr/>
      </dsp:nvSpPr>
      <dsp:spPr>
        <a:xfrm rot="10800000">
          <a:off x="998909" y="2185245"/>
          <a:ext cx="3131070" cy="84102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0868" tIns="102870" rIns="192024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err="1" smtClean="0"/>
            <a:t>will</a:t>
          </a:r>
          <a:r>
            <a:rPr lang="cs-CZ" sz="2700" kern="1200" dirty="0" smtClean="0"/>
            <a:t> </a:t>
          </a:r>
          <a:r>
            <a:rPr lang="cs-CZ" sz="2700" kern="1200" dirty="0" err="1" smtClean="0"/>
            <a:t>be</a:t>
          </a:r>
          <a:r>
            <a:rPr lang="cs-CZ" sz="2700" kern="1200" dirty="0" smtClean="0"/>
            <a:t> </a:t>
          </a:r>
          <a:r>
            <a:rPr lang="cs-CZ" sz="2700" kern="1200" dirty="0" err="1" smtClean="0"/>
            <a:t>opened</a:t>
          </a:r>
          <a:endParaRPr lang="cs-CZ" sz="2700" kern="1200" dirty="0"/>
        </a:p>
      </dsp:txBody>
      <dsp:txXfrm rot="10800000">
        <a:off x="1209165" y="2185245"/>
        <a:ext cx="2920814" cy="841024"/>
      </dsp:txXfrm>
    </dsp:sp>
    <dsp:sp modelId="{EE953496-59FF-46ED-A1FE-A89985128E33}">
      <dsp:nvSpPr>
        <dsp:cNvPr id="0" name=""/>
        <dsp:cNvSpPr/>
      </dsp:nvSpPr>
      <dsp:spPr>
        <a:xfrm>
          <a:off x="578396" y="2185245"/>
          <a:ext cx="841024" cy="84102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F4BFEB-FC9F-4EAF-A2DB-5329880E9193}">
      <dsp:nvSpPr>
        <dsp:cNvPr id="0" name=""/>
        <dsp:cNvSpPr/>
      </dsp:nvSpPr>
      <dsp:spPr>
        <a:xfrm rot="10800000">
          <a:off x="1092199" y="2395"/>
          <a:ext cx="3319823" cy="102401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1562" tIns="163830" rIns="305816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err="1" smtClean="0"/>
            <a:t>is</a:t>
          </a:r>
          <a:r>
            <a:rPr lang="cs-CZ" sz="4300" kern="1200" dirty="0" smtClean="0"/>
            <a:t> made</a:t>
          </a:r>
          <a:endParaRPr lang="cs-CZ" sz="4300" kern="1200" dirty="0"/>
        </a:p>
      </dsp:txBody>
      <dsp:txXfrm rot="10800000">
        <a:off x="1348202" y="2395"/>
        <a:ext cx="3063820" cy="1024013"/>
      </dsp:txXfrm>
    </dsp:sp>
    <dsp:sp modelId="{3355653C-19AC-4F6E-B22C-7B69991D3CC7}">
      <dsp:nvSpPr>
        <dsp:cNvPr id="0" name=""/>
        <dsp:cNvSpPr/>
      </dsp:nvSpPr>
      <dsp:spPr>
        <a:xfrm>
          <a:off x="580192" y="2395"/>
          <a:ext cx="1024013" cy="102401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372813-C05F-4A50-A41D-715E4678D0E8}">
      <dsp:nvSpPr>
        <dsp:cNvPr id="0" name=""/>
        <dsp:cNvSpPr/>
      </dsp:nvSpPr>
      <dsp:spPr>
        <a:xfrm rot="10800000">
          <a:off x="1092199" y="1332085"/>
          <a:ext cx="3319823" cy="102401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1562" tIns="163830" rIns="305816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are made</a:t>
          </a:r>
          <a:endParaRPr lang="cs-CZ" sz="4300" kern="1200" dirty="0"/>
        </a:p>
      </dsp:txBody>
      <dsp:txXfrm rot="10800000">
        <a:off x="1348202" y="1332085"/>
        <a:ext cx="3063820" cy="1024013"/>
      </dsp:txXfrm>
    </dsp:sp>
    <dsp:sp modelId="{CA95B71B-2A5E-48AA-8B82-14EBBC5848AE}">
      <dsp:nvSpPr>
        <dsp:cNvPr id="0" name=""/>
        <dsp:cNvSpPr/>
      </dsp:nvSpPr>
      <dsp:spPr>
        <a:xfrm>
          <a:off x="580192" y="1332085"/>
          <a:ext cx="1024013" cy="102401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0267E5-B566-4234-AD2B-B33F8D126800}">
      <dsp:nvSpPr>
        <dsp:cNvPr id="0" name=""/>
        <dsp:cNvSpPr/>
      </dsp:nvSpPr>
      <dsp:spPr>
        <a:xfrm rot="10800000">
          <a:off x="1092199" y="2661774"/>
          <a:ext cx="3319823" cy="102401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1562" tIns="163830" rIns="305816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err="1" smtClean="0"/>
            <a:t>is</a:t>
          </a:r>
          <a:r>
            <a:rPr lang="cs-CZ" sz="4300" kern="1200" dirty="0" smtClean="0"/>
            <a:t> make</a:t>
          </a:r>
          <a:endParaRPr lang="cs-CZ" sz="4300" kern="1200" dirty="0"/>
        </a:p>
      </dsp:txBody>
      <dsp:txXfrm rot="10800000">
        <a:off x="1348202" y="2661774"/>
        <a:ext cx="3063820" cy="1024013"/>
      </dsp:txXfrm>
    </dsp:sp>
    <dsp:sp modelId="{2D69E6C5-8C02-4C49-B4CC-80DBDB87D9F3}">
      <dsp:nvSpPr>
        <dsp:cNvPr id="0" name=""/>
        <dsp:cNvSpPr/>
      </dsp:nvSpPr>
      <dsp:spPr>
        <a:xfrm>
          <a:off x="580192" y="2661774"/>
          <a:ext cx="1024013" cy="102401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A25E5A-4620-4F9E-BD92-CE1B9CD885DF}">
      <dsp:nvSpPr>
        <dsp:cNvPr id="0" name=""/>
        <dsp:cNvSpPr/>
      </dsp:nvSpPr>
      <dsp:spPr>
        <a:xfrm rot="10800000">
          <a:off x="1111171" y="2125"/>
          <a:ext cx="3418381" cy="100060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1237" tIns="110490" rIns="206248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err="1" smtClean="0"/>
            <a:t>was</a:t>
          </a:r>
          <a:r>
            <a:rPr lang="cs-CZ" sz="2900" kern="1200" dirty="0" smtClean="0"/>
            <a:t> </a:t>
          </a:r>
          <a:r>
            <a:rPr lang="cs-CZ" sz="2900" kern="1200" dirty="0" err="1" smtClean="0"/>
            <a:t>written</a:t>
          </a:r>
          <a:endParaRPr lang="cs-CZ" sz="2900" kern="1200" dirty="0"/>
        </a:p>
      </dsp:txBody>
      <dsp:txXfrm rot="10800000">
        <a:off x="1361321" y="2125"/>
        <a:ext cx="3168231" cy="1000600"/>
      </dsp:txXfrm>
    </dsp:sp>
    <dsp:sp modelId="{6BBEB038-E636-4220-8B6E-1DE34DB87BB0}">
      <dsp:nvSpPr>
        <dsp:cNvPr id="0" name=""/>
        <dsp:cNvSpPr/>
      </dsp:nvSpPr>
      <dsp:spPr>
        <a:xfrm>
          <a:off x="610870" y="2125"/>
          <a:ext cx="1000600" cy="100060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6C6D3C-1BC7-47B4-A94B-5D1761081399}">
      <dsp:nvSpPr>
        <dsp:cNvPr id="0" name=""/>
        <dsp:cNvSpPr/>
      </dsp:nvSpPr>
      <dsp:spPr>
        <a:xfrm rot="10800000">
          <a:off x="1152123" y="1301413"/>
          <a:ext cx="3418381" cy="100060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1237" tIns="110490" rIns="206248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are </a:t>
          </a:r>
          <a:r>
            <a:rPr lang="cs-CZ" sz="2900" kern="1200" dirty="0" err="1" smtClean="0"/>
            <a:t>written</a:t>
          </a:r>
          <a:endParaRPr lang="cs-CZ" sz="2900" kern="1200" dirty="0"/>
        </a:p>
      </dsp:txBody>
      <dsp:txXfrm rot="10800000">
        <a:off x="1402273" y="1301413"/>
        <a:ext cx="3168231" cy="1000600"/>
      </dsp:txXfrm>
    </dsp:sp>
    <dsp:sp modelId="{DFE75A8A-D50E-4BAC-B1D2-FE840D49F0FD}">
      <dsp:nvSpPr>
        <dsp:cNvPr id="0" name=""/>
        <dsp:cNvSpPr/>
      </dsp:nvSpPr>
      <dsp:spPr>
        <a:xfrm>
          <a:off x="610870" y="1301413"/>
          <a:ext cx="1000600" cy="100060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F87A40-3EF7-4BB2-A688-A7C2CCF26F50}">
      <dsp:nvSpPr>
        <dsp:cNvPr id="0" name=""/>
        <dsp:cNvSpPr/>
      </dsp:nvSpPr>
      <dsp:spPr>
        <a:xfrm rot="10800000">
          <a:off x="1111171" y="2600700"/>
          <a:ext cx="3418381" cy="100060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1237" tIns="110490" rIns="206248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err="1" smtClean="0"/>
            <a:t>will</a:t>
          </a:r>
          <a:r>
            <a:rPr lang="cs-CZ" sz="2900" kern="1200" dirty="0" smtClean="0"/>
            <a:t> </a:t>
          </a:r>
          <a:r>
            <a:rPr lang="cs-CZ" sz="2900" kern="1200" dirty="0" err="1" smtClean="0"/>
            <a:t>be</a:t>
          </a:r>
          <a:r>
            <a:rPr lang="cs-CZ" sz="2900" kern="1200" dirty="0" smtClean="0"/>
            <a:t> </a:t>
          </a:r>
          <a:r>
            <a:rPr lang="cs-CZ" sz="2900" kern="1200" dirty="0" err="1" smtClean="0"/>
            <a:t>written</a:t>
          </a:r>
          <a:endParaRPr lang="cs-CZ" sz="2900" kern="1200" dirty="0"/>
        </a:p>
      </dsp:txBody>
      <dsp:txXfrm rot="10800000">
        <a:off x="1361321" y="2600700"/>
        <a:ext cx="3168231" cy="1000600"/>
      </dsp:txXfrm>
    </dsp:sp>
    <dsp:sp modelId="{45314C4C-CA61-44EC-BFAC-80389EC16E82}">
      <dsp:nvSpPr>
        <dsp:cNvPr id="0" name=""/>
        <dsp:cNvSpPr/>
      </dsp:nvSpPr>
      <dsp:spPr>
        <a:xfrm>
          <a:off x="610870" y="2600700"/>
          <a:ext cx="1000600" cy="100060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DC9C52-47B0-4683-B924-D42E6AC08C73}">
      <dsp:nvSpPr>
        <dsp:cNvPr id="0" name=""/>
        <dsp:cNvSpPr/>
      </dsp:nvSpPr>
      <dsp:spPr>
        <a:xfrm rot="10800000">
          <a:off x="995065" y="545"/>
          <a:ext cx="3032511" cy="92494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7876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err="1" smtClean="0"/>
            <a:t>is</a:t>
          </a:r>
          <a:r>
            <a:rPr lang="cs-CZ" sz="3200" kern="1200" dirty="0" smtClean="0"/>
            <a:t> </a:t>
          </a:r>
          <a:r>
            <a:rPr lang="cs-CZ" sz="3200" kern="1200" dirty="0" err="1" smtClean="0"/>
            <a:t>held</a:t>
          </a:r>
          <a:endParaRPr lang="cs-CZ" sz="3200" kern="1200" dirty="0"/>
        </a:p>
      </dsp:txBody>
      <dsp:txXfrm rot="10800000">
        <a:off x="1226302" y="545"/>
        <a:ext cx="2801274" cy="924948"/>
      </dsp:txXfrm>
    </dsp:sp>
    <dsp:sp modelId="{C16EF5BD-9F1D-4472-AFC7-B1D8941C77FC}">
      <dsp:nvSpPr>
        <dsp:cNvPr id="0" name=""/>
        <dsp:cNvSpPr/>
      </dsp:nvSpPr>
      <dsp:spPr>
        <a:xfrm>
          <a:off x="532591" y="545"/>
          <a:ext cx="924948" cy="92494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4F1101-02B1-4E4E-8B8E-F46DC5E610F9}">
      <dsp:nvSpPr>
        <dsp:cNvPr id="0" name=""/>
        <dsp:cNvSpPr/>
      </dsp:nvSpPr>
      <dsp:spPr>
        <a:xfrm rot="10800000">
          <a:off x="995065" y="1201597"/>
          <a:ext cx="3032511" cy="92494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7876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err="1" smtClean="0"/>
            <a:t>will</a:t>
          </a:r>
          <a:r>
            <a:rPr lang="cs-CZ" sz="3200" kern="1200" dirty="0" smtClean="0"/>
            <a:t> </a:t>
          </a:r>
          <a:r>
            <a:rPr lang="cs-CZ" sz="3200" kern="1200" dirty="0" err="1" smtClean="0"/>
            <a:t>be</a:t>
          </a:r>
          <a:r>
            <a:rPr lang="cs-CZ" sz="3200" kern="1200" dirty="0" smtClean="0"/>
            <a:t> </a:t>
          </a:r>
          <a:r>
            <a:rPr lang="cs-CZ" sz="3200" kern="1200" dirty="0" err="1" smtClean="0"/>
            <a:t>held</a:t>
          </a:r>
          <a:endParaRPr lang="cs-CZ" sz="3200" kern="1200" dirty="0"/>
        </a:p>
      </dsp:txBody>
      <dsp:txXfrm rot="10800000">
        <a:off x="1226302" y="1201597"/>
        <a:ext cx="2801274" cy="924948"/>
      </dsp:txXfrm>
    </dsp:sp>
    <dsp:sp modelId="{B0F38F3E-DE58-466A-8743-5AE9D1CAA682}">
      <dsp:nvSpPr>
        <dsp:cNvPr id="0" name=""/>
        <dsp:cNvSpPr/>
      </dsp:nvSpPr>
      <dsp:spPr>
        <a:xfrm>
          <a:off x="532591" y="1201597"/>
          <a:ext cx="924948" cy="92494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E0C346-B721-476C-A9E4-1967799BB6B1}">
      <dsp:nvSpPr>
        <dsp:cNvPr id="0" name=""/>
        <dsp:cNvSpPr/>
      </dsp:nvSpPr>
      <dsp:spPr>
        <a:xfrm rot="10800000">
          <a:off x="995065" y="2402649"/>
          <a:ext cx="3032511" cy="92494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7876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err="1" smtClean="0"/>
            <a:t>were</a:t>
          </a:r>
          <a:r>
            <a:rPr lang="cs-CZ" sz="3200" kern="1200" dirty="0" smtClean="0"/>
            <a:t> </a:t>
          </a:r>
          <a:r>
            <a:rPr lang="cs-CZ" sz="3200" kern="1200" dirty="0" err="1" smtClean="0"/>
            <a:t>held</a:t>
          </a:r>
          <a:endParaRPr lang="cs-CZ" sz="3200" kern="1200" dirty="0"/>
        </a:p>
      </dsp:txBody>
      <dsp:txXfrm rot="10800000">
        <a:off x="1226302" y="2402649"/>
        <a:ext cx="2801274" cy="924948"/>
      </dsp:txXfrm>
    </dsp:sp>
    <dsp:sp modelId="{D47590A0-2F56-4D5A-94DB-034C2589CD43}">
      <dsp:nvSpPr>
        <dsp:cNvPr id="0" name=""/>
        <dsp:cNvSpPr/>
      </dsp:nvSpPr>
      <dsp:spPr>
        <a:xfrm>
          <a:off x="532591" y="2402649"/>
          <a:ext cx="924948" cy="92494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CC0598-BEF1-477F-AE6D-EA0E8B0BC5EA}">
      <dsp:nvSpPr>
        <dsp:cNvPr id="0" name=""/>
        <dsp:cNvSpPr/>
      </dsp:nvSpPr>
      <dsp:spPr>
        <a:xfrm rot="10800000">
          <a:off x="1184887" y="780"/>
          <a:ext cx="3745785" cy="96560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5803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err="1" smtClean="0"/>
            <a:t>have</a:t>
          </a:r>
          <a:r>
            <a:rPr lang="cs-CZ" sz="2800" kern="1200" dirty="0" smtClean="0"/>
            <a:t> not </a:t>
          </a:r>
          <a:r>
            <a:rPr lang="cs-CZ" sz="2800" kern="1200" dirty="0" err="1" smtClean="0"/>
            <a:t>be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raining</a:t>
          </a:r>
          <a:endParaRPr lang="cs-CZ" sz="2800" kern="1200" dirty="0"/>
        </a:p>
      </dsp:txBody>
      <dsp:txXfrm rot="10800000">
        <a:off x="1426287" y="780"/>
        <a:ext cx="3504385" cy="965600"/>
      </dsp:txXfrm>
    </dsp:sp>
    <dsp:sp modelId="{BB5EA0DA-F9AA-428C-89AC-7B996C43B2CC}">
      <dsp:nvSpPr>
        <dsp:cNvPr id="0" name=""/>
        <dsp:cNvSpPr/>
      </dsp:nvSpPr>
      <dsp:spPr>
        <a:xfrm>
          <a:off x="702087" y="780"/>
          <a:ext cx="965600" cy="96560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9789B2-2E99-49D1-B8F8-1CD08EF98DC1}">
      <dsp:nvSpPr>
        <dsp:cNvPr id="0" name=""/>
        <dsp:cNvSpPr/>
      </dsp:nvSpPr>
      <dsp:spPr>
        <a:xfrm rot="10800000">
          <a:off x="1184887" y="1254619"/>
          <a:ext cx="3745785" cy="96560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5803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err="1" smtClean="0"/>
            <a:t>aren´t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raining</a:t>
          </a:r>
          <a:r>
            <a:rPr lang="cs-CZ" sz="2800" kern="1200" dirty="0" smtClean="0"/>
            <a:t> </a:t>
          </a:r>
          <a:endParaRPr lang="cs-CZ" sz="2800" kern="1200" dirty="0"/>
        </a:p>
      </dsp:txBody>
      <dsp:txXfrm rot="10800000">
        <a:off x="1426287" y="1254619"/>
        <a:ext cx="3504385" cy="965600"/>
      </dsp:txXfrm>
    </dsp:sp>
    <dsp:sp modelId="{B8A48481-3CF7-4868-9738-072BB94DA1EC}">
      <dsp:nvSpPr>
        <dsp:cNvPr id="0" name=""/>
        <dsp:cNvSpPr/>
      </dsp:nvSpPr>
      <dsp:spPr>
        <a:xfrm>
          <a:off x="702087" y="1254619"/>
          <a:ext cx="965600" cy="96560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B41401-B3F8-4CAC-AA70-E8935612596B}">
      <dsp:nvSpPr>
        <dsp:cNvPr id="0" name=""/>
        <dsp:cNvSpPr/>
      </dsp:nvSpPr>
      <dsp:spPr>
        <a:xfrm rot="10800000">
          <a:off x="1184887" y="2508458"/>
          <a:ext cx="3745785" cy="96560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5803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err="1" smtClean="0"/>
            <a:t>hasn´t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been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raining</a:t>
          </a:r>
          <a:endParaRPr lang="cs-CZ" sz="2800" kern="1200" dirty="0"/>
        </a:p>
      </dsp:txBody>
      <dsp:txXfrm rot="10800000">
        <a:off x="1426287" y="2508458"/>
        <a:ext cx="3504385" cy="965600"/>
      </dsp:txXfrm>
    </dsp:sp>
    <dsp:sp modelId="{3D38DD0C-ED2C-4B9F-B987-B5EE80DB564E}">
      <dsp:nvSpPr>
        <dsp:cNvPr id="0" name=""/>
        <dsp:cNvSpPr/>
      </dsp:nvSpPr>
      <dsp:spPr>
        <a:xfrm>
          <a:off x="702087" y="2508458"/>
          <a:ext cx="965600" cy="96560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FBB182-D1E8-4920-8500-53229D0FF364}">
      <dsp:nvSpPr>
        <dsp:cNvPr id="0" name=""/>
        <dsp:cNvSpPr/>
      </dsp:nvSpPr>
      <dsp:spPr>
        <a:xfrm rot="10800000">
          <a:off x="1189905" y="3279"/>
          <a:ext cx="3712572" cy="101913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9411" tIns="110490" rIns="206248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had </a:t>
          </a:r>
          <a:r>
            <a:rPr lang="cs-CZ" sz="2900" kern="1200" dirty="0" err="1" smtClean="0"/>
            <a:t>been</a:t>
          </a:r>
          <a:r>
            <a:rPr lang="cs-CZ" sz="2900" kern="1200" dirty="0" smtClean="0"/>
            <a:t> </a:t>
          </a:r>
          <a:r>
            <a:rPr lang="cs-CZ" sz="2900" kern="1200" dirty="0" err="1" smtClean="0"/>
            <a:t>broken</a:t>
          </a:r>
          <a:endParaRPr lang="cs-CZ" sz="2900" kern="1200" dirty="0"/>
        </a:p>
      </dsp:txBody>
      <dsp:txXfrm rot="10800000">
        <a:off x="1444689" y="3279"/>
        <a:ext cx="3457788" cy="1019136"/>
      </dsp:txXfrm>
    </dsp:sp>
    <dsp:sp modelId="{D80BACA4-219B-42D7-8048-D1E4F2974A52}">
      <dsp:nvSpPr>
        <dsp:cNvPr id="0" name=""/>
        <dsp:cNvSpPr/>
      </dsp:nvSpPr>
      <dsp:spPr>
        <a:xfrm>
          <a:off x="680337" y="3279"/>
          <a:ext cx="1019136" cy="101913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332253-18E4-4175-A2D4-4AA1CEA6CA83}">
      <dsp:nvSpPr>
        <dsp:cNvPr id="0" name=""/>
        <dsp:cNvSpPr/>
      </dsp:nvSpPr>
      <dsp:spPr>
        <a:xfrm rot="10800000">
          <a:off x="1189905" y="1326635"/>
          <a:ext cx="3712572" cy="101913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9411" tIns="110490" rIns="206248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err="1" smtClean="0"/>
            <a:t>is</a:t>
          </a:r>
          <a:r>
            <a:rPr lang="cs-CZ" sz="2900" kern="1200" dirty="0" smtClean="0"/>
            <a:t> </a:t>
          </a:r>
          <a:r>
            <a:rPr lang="cs-CZ" sz="2900" kern="1200" dirty="0" err="1" smtClean="0"/>
            <a:t>broken</a:t>
          </a:r>
          <a:endParaRPr lang="cs-CZ" sz="2900" kern="1200" dirty="0"/>
        </a:p>
      </dsp:txBody>
      <dsp:txXfrm rot="10800000">
        <a:off x="1444689" y="1326635"/>
        <a:ext cx="3457788" cy="1019136"/>
      </dsp:txXfrm>
    </dsp:sp>
    <dsp:sp modelId="{C8DB252D-5AD4-424C-BBC0-B390BDBD16E0}">
      <dsp:nvSpPr>
        <dsp:cNvPr id="0" name=""/>
        <dsp:cNvSpPr/>
      </dsp:nvSpPr>
      <dsp:spPr>
        <a:xfrm>
          <a:off x="680337" y="1326635"/>
          <a:ext cx="1019136" cy="101913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A34DF9-C018-46BE-B1D6-7DD460AB4168}">
      <dsp:nvSpPr>
        <dsp:cNvPr id="0" name=""/>
        <dsp:cNvSpPr/>
      </dsp:nvSpPr>
      <dsp:spPr>
        <a:xfrm rot="10800000">
          <a:off x="1189905" y="2649992"/>
          <a:ext cx="3712572" cy="101913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9411" tIns="110490" rIns="206248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err="1" smtClean="0"/>
            <a:t>were</a:t>
          </a:r>
          <a:r>
            <a:rPr lang="cs-CZ" sz="2900" kern="1200" dirty="0" smtClean="0"/>
            <a:t> </a:t>
          </a:r>
          <a:r>
            <a:rPr lang="cs-CZ" sz="2900" kern="1200" dirty="0" err="1" smtClean="0"/>
            <a:t>broken</a:t>
          </a:r>
          <a:endParaRPr lang="cs-CZ" sz="2900" kern="1200" dirty="0"/>
        </a:p>
      </dsp:txBody>
      <dsp:txXfrm rot="10800000">
        <a:off x="1444689" y="2649992"/>
        <a:ext cx="3457788" cy="1019136"/>
      </dsp:txXfrm>
    </dsp:sp>
    <dsp:sp modelId="{0A5025DD-A060-45A2-94FC-27706412D983}">
      <dsp:nvSpPr>
        <dsp:cNvPr id="0" name=""/>
        <dsp:cNvSpPr/>
      </dsp:nvSpPr>
      <dsp:spPr>
        <a:xfrm>
          <a:off x="680337" y="2649992"/>
          <a:ext cx="1019136" cy="101913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1695DBA-EC43-4037-B584-662CD076681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49B53AA-7B5B-4834-9066-A22F1DA17D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95DBA-EC43-4037-B584-662CD076681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9B53AA-7B5B-4834-9066-A22F1DA17D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1695DBA-EC43-4037-B584-662CD076681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49B53AA-7B5B-4834-9066-A22F1DA17D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95DBA-EC43-4037-B584-662CD076681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9B53AA-7B5B-4834-9066-A22F1DA17D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95DBA-EC43-4037-B584-662CD076681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9B53AA-7B5B-4834-9066-A22F1DA17D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95DBA-EC43-4037-B584-662CD076681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9B53AA-7B5B-4834-9066-A22F1DA17D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1695DBA-EC43-4037-B584-662CD076681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9B53AA-7B5B-4834-9066-A22F1DA17D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95DBA-EC43-4037-B584-662CD076681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9B53AA-7B5B-4834-9066-A22F1DA17D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95DBA-EC43-4037-B584-662CD076681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9B53AA-7B5B-4834-9066-A22F1DA17D8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695DBA-EC43-4037-B584-662CD076681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9B53AA-7B5B-4834-9066-A22F1DA17D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1695DBA-EC43-4037-B584-662CD076681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49B53AA-7B5B-4834-9066-A22F1DA17D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1695DBA-EC43-4037-B584-662CD076681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49B53AA-7B5B-4834-9066-A22F1DA17D8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10.wm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12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13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Základní škola  a mateřská škola, Svoboda nad Úpou, okres Trutnov</a:t>
            </a:r>
          </a:p>
          <a:p>
            <a:r>
              <a:rPr lang="cs-CZ" dirty="0"/>
              <a:t>Bc. Lucie </a:t>
            </a:r>
            <a:r>
              <a:rPr lang="cs-CZ" dirty="0" smtClean="0"/>
              <a:t>Ševčíková</a:t>
            </a:r>
          </a:p>
          <a:p>
            <a:r>
              <a:rPr lang="cs-CZ" dirty="0" smtClean="0"/>
              <a:t>Datum: 25. 11. 2012</a:t>
            </a:r>
            <a:endParaRPr lang="cs-CZ" dirty="0"/>
          </a:p>
          <a:p>
            <a:r>
              <a:rPr lang="cs-CZ" dirty="0"/>
              <a:t>VY_22_INOVACE_2.2.2 </a:t>
            </a:r>
            <a:r>
              <a:rPr lang="cs-CZ" dirty="0" smtClean="0"/>
              <a:t>AJ8,9g_20 </a:t>
            </a:r>
            <a:endParaRPr lang="cs-CZ" dirty="0"/>
          </a:p>
          <a:p>
            <a:r>
              <a:rPr lang="cs-CZ" dirty="0"/>
              <a:t>Téma: </a:t>
            </a:r>
            <a:r>
              <a:rPr lang="cs-CZ" dirty="0" smtClean="0"/>
              <a:t>rod trpný</a:t>
            </a:r>
            <a:endParaRPr lang="cs-CZ" dirty="0"/>
          </a:p>
          <a:p>
            <a:r>
              <a:rPr lang="cs-CZ" dirty="0"/>
              <a:t>8. a 9. ročník</a:t>
            </a:r>
          </a:p>
          <a:p>
            <a:r>
              <a:rPr lang="cs-CZ" b="1" dirty="0"/>
              <a:t>Číslo projektu : </a:t>
            </a:r>
            <a:r>
              <a:rPr lang="cs-CZ" dirty="0"/>
              <a:t>CZ.1.07/1.4.00/21.3068 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04664"/>
            <a:ext cx="6552727" cy="104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226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Tento materiál je určen k pochopení a procvičení trpného rodu. Žáci se učí rozeznávat činný a trpný rod a převádět věty z jednoho rodu do druhého. V následujících cvičeních vybírají správné tvary v neúplných větách. Materiál je určen pro interaktivní tabule.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744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8000" dirty="0" smtClean="0"/>
              <a:t>Passive voice</a:t>
            </a:r>
            <a:endParaRPr lang="en-GB" sz="8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Trpný rod</a:t>
            </a:r>
            <a:endParaRPr lang="cs-CZ" sz="4800" dirty="0"/>
          </a:p>
        </p:txBody>
      </p:sp>
      <p:pic>
        <p:nvPicPr>
          <p:cNvPr id="9218" name="Picture 2" descr="C:\Users\pc\AppData\Local\Microsoft\Windows\Temporary Internet Files\Content.IE5\V0OHV4N9\MC90044042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16832"/>
            <a:ext cx="2736304" cy="2881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pc\AppData\Local\Microsoft\Windows\Temporary Internet Files\Content.IE5\DFW1FTJA\MC9004404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455670"/>
            <a:ext cx="1728192" cy="2309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21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242048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sz="3200" cap="none" dirty="0" smtClean="0">
                <a:latin typeface="Comic Sans MS" pitchFamily="66" charset="0"/>
                <a:cs typeface="Aharoni" pitchFamily="2" charset="-79"/>
              </a:rPr>
              <a:t>Trpný rod používáme, když není důležité, kdo činnost vykonal.</a:t>
            </a:r>
            <a:endParaRPr lang="cs-CZ" sz="3200" cap="none" dirty="0">
              <a:latin typeface="Comic Sans MS" pitchFamily="66" charset="0"/>
              <a:cs typeface="Aharoni" pitchFamily="2" charset="-79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589240"/>
            <a:ext cx="3520440" cy="735360"/>
          </a:xfrm>
          <a:solidFill>
            <a:schemeClr val="bg1">
              <a:lumMod val="65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ACTIVE VOICE - Někdo činnost vykonává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589240"/>
            <a:ext cx="3520440" cy="735360"/>
          </a:xfrm>
          <a:solidFill>
            <a:schemeClr val="bg1">
              <a:lumMod val="65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PASSIVE VOICE – činnost je vykonávána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3877400"/>
          </a:xfrm>
        </p:spPr>
        <p:txBody>
          <a:bodyPr/>
          <a:lstStyle/>
          <a:p>
            <a:r>
              <a:rPr lang="en-GB" dirty="0" smtClean="0"/>
              <a:t>Somebody </a:t>
            </a:r>
            <a:r>
              <a:rPr lang="en-GB" dirty="0" smtClean="0">
                <a:solidFill>
                  <a:srgbClr val="FF0000"/>
                </a:solidFill>
              </a:rPr>
              <a:t>planted</a:t>
            </a:r>
            <a:r>
              <a:rPr lang="en-GB" dirty="0" smtClean="0"/>
              <a:t> </a:t>
            </a:r>
            <a:r>
              <a:rPr lang="en-GB" u="sng" dirty="0" smtClean="0"/>
              <a:t>this tree </a:t>
            </a:r>
            <a:r>
              <a:rPr lang="en-GB" dirty="0" smtClean="0"/>
              <a:t>a long time ago</a:t>
            </a:r>
            <a:r>
              <a:rPr lang="cs-CZ" dirty="0" smtClean="0"/>
              <a:t>.</a:t>
            </a:r>
            <a:endParaRPr lang="en-GB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3877400"/>
          </a:xfrm>
        </p:spPr>
        <p:txBody>
          <a:bodyPr/>
          <a:lstStyle/>
          <a:p>
            <a:r>
              <a:rPr lang="en-GB" u="sng" dirty="0" err="1" smtClean="0"/>
              <a:t>Th</a:t>
            </a:r>
            <a:r>
              <a:rPr lang="cs-CZ" u="sng" dirty="0" err="1" smtClean="0"/>
              <a:t>is</a:t>
            </a:r>
            <a:r>
              <a:rPr lang="en-GB" u="sng" dirty="0" smtClean="0"/>
              <a:t> tree </a:t>
            </a:r>
            <a:r>
              <a:rPr lang="en-GB" dirty="0" smtClean="0">
                <a:solidFill>
                  <a:srgbClr val="00B050"/>
                </a:solidFill>
              </a:rPr>
              <a:t>was planted </a:t>
            </a:r>
            <a:r>
              <a:rPr lang="en-GB" dirty="0" smtClean="0"/>
              <a:t>a long time ago</a:t>
            </a:r>
            <a:r>
              <a:rPr lang="cs-CZ" dirty="0"/>
              <a:t>.</a:t>
            </a:r>
            <a:endParaRPr lang="en-GB" dirty="0"/>
          </a:p>
        </p:txBody>
      </p:sp>
      <p:pic>
        <p:nvPicPr>
          <p:cNvPr id="1026" name="Picture 2" descr="C:\Users\pc\AppData\Local\Microsoft\Windows\Temporary Internet Files\Content.IE5\DFW1FTJA\MC90044179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492896"/>
            <a:ext cx="3247256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V0OHV4N9\MC9003983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053456"/>
            <a:ext cx="2592288" cy="22386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279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cap="none" dirty="0" smtClean="0">
                <a:latin typeface="Comic Sans MS" pitchFamily="66" charset="0"/>
              </a:rPr>
              <a:t>Chceme-li vyjádřit, kdo činnost vykonal, použijeme předložku </a:t>
            </a:r>
            <a:r>
              <a:rPr lang="cs-CZ" cap="none" dirty="0" smtClean="0">
                <a:solidFill>
                  <a:srgbClr val="FF0000"/>
                </a:solidFill>
                <a:latin typeface="Comic Sans MS" pitchFamily="66" charset="0"/>
              </a:rPr>
              <a:t>BY</a:t>
            </a:r>
            <a:r>
              <a:rPr lang="cs-CZ" cap="none" dirty="0" smtClean="0">
                <a:latin typeface="Comic Sans MS" pitchFamily="66" charset="0"/>
              </a:rPr>
              <a:t>.</a:t>
            </a:r>
            <a:endParaRPr lang="cs-CZ" cap="none" dirty="0">
              <a:latin typeface="Comic Sans MS" pitchFamily="66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95536" y="2276872"/>
            <a:ext cx="3520440" cy="411480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This tree </a:t>
            </a:r>
            <a:r>
              <a:rPr lang="en-GB" sz="3600" b="1" dirty="0" smtClean="0">
                <a:solidFill>
                  <a:srgbClr val="00B050"/>
                </a:solidFill>
              </a:rPr>
              <a:t>was planted </a:t>
            </a:r>
            <a:r>
              <a:rPr lang="en-GB" sz="3600" dirty="0" smtClean="0"/>
              <a:t>a long time ago </a:t>
            </a:r>
            <a:r>
              <a:rPr lang="en-GB" sz="3600" b="1" dirty="0" smtClean="0">
                <a:solidFill>
                  <a:srgbClr val="FF0000"/>
                </a:solidFill>
              </a:rPr>
              <a:t>by</a:t>
            </a:r>
            <a:r>
              <a:rPr lang="en-GB" sz="3600" dirty="0" smtClean="0"/>
              <a:t> my parents.</a:t>
            </a:r>
            <a:endParaRPr lang="en-GB" sz="3600" dirty="0"/>
          </a:p>
        </p:txBody>
      </p:sp>
      <p:pic>
        <p:nvPicPr>
          <p:cNvPr id="2050" name="Picture 2" descr="C:\Users\pc\AppData\Local\Microsoft\Windows\Temporary Internet Files\Content.IE5\V0OHV4N9\MC900398371[1].wmf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780928"/>
            <a:ext cx="3473313" cy="2999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789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GB" dirty="0" smtClean="0">
                <a:latin typeface="Comic Sans MS" pitchFamily="66" charset="0"/>
              </a:rPr>
              <a:t>Forming the passive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My parents </a:t>
            </a:r>
            <a:r>
              <a:rPr lang="en-GB" dirty="0" smtClean="0">
                <a:solidFill>
                  <a:srgbClr val="00B050"/>
                </a:solidFill>
              </a:rPr>
              <a:t>planted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FF0000"/>
                </a:solidFill>
              </a:rPr>
              <a:t>this tree </a:t>
            </a:r>
            <a:r>
              <a:rPr lang="en-GB" dirty="0" smtClean="0"/>
              <a:t>a long time ago.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en-GB" dirty="0" smtClean="0">
                <a:solidFill>
                  <a:srgbClr val="FF0000"/>
                </a:solidFill>
              </a:rPr>
              <a:t>This tree </a:t>
            </a:r>
            <a:r>
              <a:rPr lang="en-GB" dirty="0" smtClean="0">
                <a:solidFill>
                  <a:srgbClr val="00B050"/>
                </a:solidFill>
              </a:rPr>
              <a:t>was planted </a:t>
            </a:r>
            <a:r>
              <a:rPr lang="en-GB" dirty="0" smtClean="0"/>
              <a:t>a long time ago by </a:t>
            </a:r>
            <a:r>
              <a:rPr lang="en-GB" dirty="0" smtClean="0">
                <a:solidFill>
                  <a:srgbClr val="0070C0"/>
                </a:solidFill>
              </a:rPr>
              <a:t>my parents.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4" name="Šipka doprava 3"/>
          <p:cNvSpPr/>
          <p:nvPr/>
        </p:nvSpPr>
        <p:spPr>
          <a:xfrm rot="1132955">
            <a:off x="2301614" y="2733275"/>
            <a:ext cx="4629062" cy="171543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Šipka dolů 4"/>
          <p:cNvSpPr/>
          <p:nvPr/>
        </p:nvSpPr>
        <p:spPr>
          <a:xfrm>
            <a:off x="2971798" y="2062961"/>
            <a:ext cx="304058" cy="1512169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Šipka doleva 5"/>
          <p:cNvSpPr/>
          <p:nvPr/>
        </p:nvSpPr>
        <p:spPr>
          <a:xfrm rot="19046228">
            <a:off x="1784514" y="2718159"/>
            <a:ext cx="2374568" cy="147439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4653136"/>
            <a:ext cx="7272808" cy="163121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7030A0"/>
                </a:solidFill>
              </a:rPr>
              <a:t>TO BE                    </a:t>
            </a:r>
            <a:r>
              <a:rPr lang="en-GB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+         past participle</a:t>
            </a:r>
          </a:p>
          <a:p>
            <a:r>
              <a:rPr lang="en-GB" dirty="0" smtClean="0"/>
              <a:t>Is/am/are</a:t>
            </a:r>
            <a:r>
              <a:rPr lang="cs-CZ" dirty="0" smtClean="0"/>
              <a:t>                                               - </a:t>
            </a:r>
            <a:r>
              <a:rPr lang="cs-CZ" dirty="0" err="1" smtClean="0"/>
              <a:t>ed</a:t>
            </a:r>
            <a:endParaRPr lang="en-GB" dirty="0" smtClean="0"/>
          </a:p>
          <a:p>
            <a:r>
              <a:rPr lang="en-GB" dirty="0" smtClean="0"/>
              <a:t>Was/were</a:t>
            </a:r>
            <a:r>
              <a:rPr lang="cs-CZ" dirty="0" smtClean="0"/>
              <a:t>                                               - 3rd </a:t>
            </a:r>
            <a:r>
              <a:rPr lang="cs-CZ" dirty="0" err="1" smtClean="0"/>
              <a:t>for</a:t>
            </a:r>
            <a:r>
              <a:rPr lang="cs-CZ" dirty="0" err="1"/>
              <a:t>m</a:t>
            </a:r>
            <a:endParaRPr lang="en-GB" dirty="0" smtClean="0"/>
          </a:p>
          <a:p>
            <a:r>
              <a:rPr lang="en-GB" dirty="0" smtClean="0"/>
              <a:t>Has been/have been</a:t>
            </a:r>
          </a:p>
          <a:p>
            <a:r>
              <a:rPr lang="en-GB" dirty="0" smtClean="0"/>
              <a:t>Will 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1096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GB" i="1" cap="none" smtClean="0">
                <a:latin typeface="Comic Sans MS" pitchFamily="66" charset="0"/>
              </a:rPr>
              <a:t>The new school …………………… next year.</a:t>
            </a:r>
            <a:endParaRPr lang="en-GB" i="1" cap="none">
              <a:latin typeface="Comic Sans MS" pitchFamily="66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453788"/>
              </p:ext>
            </p:extLst>
          </p:nvPr>
        </p:nvGraphicFramePr>
        <p:xfrm>
          <a:off x="4283968" y="1770371"/>
          <a:ext cx="4708376" cy="302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 descr="C:\Users\pc\AppData\Local\Microsoft\Windows\Temporary Internet Files\Content.IE5\DFW1FTJA\MP900439494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85" y="2394516"/>
            <a:ext cx="4239224" cy="31585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c\AppData\Local\Microsoft\Windows\Temporary Internet Files\Content.IE5\N5651G2E\MC90044149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878" y="1516052"/>
            <a:ext cx="1336884" cy="133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pc\AppData\Local\Microsoft\Windows\Temporary Internet Files\Content.IE5\N5651G2E\MC90044149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878" y="2636912"/>
            <a:ext cx="1336884" cy="133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pc\AppData\Local\Microsoft\Windows\Temporary Internet Files\Content.IE5\N5651G2E\MC90044149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780" y="3789040"/>
            <a:ext cx="1336884" cy="133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408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GB" i="1" cap="none" dirty="0" smtClean="0">
                <a:latin typeface="Comic Sans MS" pitchFamily="66" charset="0"/>
              </a:rPr>
              <a:t>Pancakes …………………… of eggs, milk</a:t>
            </a:r>
            <a:r>
              <a:rPr lang="cs-CZ" i="1" cap="none" dirty="0" smtClean="0">
                <a:latin typeface="Comic Sans MS" pitchFamily="66" charset="0"/>
              </a:rPr>
              <a:t>, </a:t>
            </a:r>
            <a:r>
              <a:rPr lang="en-GB" i="1" cap="none" dirty="0" smtClean="0">
                <a:latin typeface="Comic Sans MS" pitchFamily="66" charset="0"/>
              </a:rPr>
              <a:t>flour and sugar.</a:t>
            </a:r>
            <a:endParaRPr lang="en-GB" i="1" cap="none" dirty="0">
              <a:latin typeface="Comic Sans MS" pitchFamily="66" charset="0"/>
            </a:endParaRPr>
          </a:p>
        </p:txBody>
      </p:sp>
      <p:pic>
        <p:nvPicPr>
          <p:cNvPr id="4098" name="Picture 2" descr="C:\Users\pc\AppData\Local\Microsoft\Windows\Temporary Internet Files\Content.IE5\DFU9VY81\MP900402488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60848"/>
            <a:ext cx="2608295" cy="39105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114695137"/>
              </p:ext>
            </p:extLst>
          </p:nvPr>
        </p:nvGraphicFramePr>
        <p:xfrm>
          <a:off x="3923928" y="2060848"/>
          <a:ext cx="4992216" cy="3688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099" name="Picture 3" descr="C:\Users\pc\AppData\Local\Microsoft\Windows\Temporary Internet Files\Content.IE5\N5651G2E\MC900441498[2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772816"/>
            <a:ext cx="1612547" cy="161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pc\AppData\Local\Microsoft\Windows\Temporary Internet Files\Content.IE5\N5651G2E\MC900441498[2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068960"/>
            <a:ext cx="1612547" cy="161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pc\AppData\Local\Microsoft\Windows\Temporary Internet Files\Content.IE5\N5651G2E\MC900441498[2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509120"/>
            <a:ext cx="1612547" cy="161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77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3131874"/>
              </p:ext>
            </p:extLst>
          </p:nvPr>
        </p:nvGraphicFramePr>
        <p:xfrm>
          <a:off x="3347864" y="2114715"/>
          <a:ext cx="5140424" cy="36034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i="1" cap="none" dirty="0" smtClean="0">
                <a:latin typeface="Comic Sans MS" pitchFamily="66" charset="0"/>
              </a:rPr>
              <a:t>Romeo and Juliet ……………… by Shakespeare.</a:t>
            </a:r>
            <a:endParaRPr lang="en-GB" i="1" cap="none" dirty="0">
              <a:latin typeface="Comic Sans MS" pitchFamily="66" charset="0"/>
            </a:endParaRPr>
          </a:p>
        </p:txBody>
      </p:sp>
      <p:pic>
        <p:nvPicPr>
          <p:cNvPr id="5122" name="Picture 2" descr="C:\Users\pc\AppData\Local\Microsoft\Windows\Temporary Internet Files\Content.IE5\EOGISEW6\MC90037907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58901"/>
            <a:ext cx="2160240" cy="2915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pc\AppData\Local\Microsoft\Windows\Temporary Internet Files\Content.IE5\DFU9VY81\MC90044149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772816"/>
            <a:ext cx="1641598" cy="1641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pc\AppData\Local\Microsoft\Windows\Temporary Internet Files\Content.IE5\DFU9VY81\MC90044149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212976"/>
            <a:ext cx="1641598" cy="1641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pc\AppData\Local\Microsoft\Windows\Temporary Internet Files\Content.IE5\DFU9VY81\MC90044149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553158"/>
            <a:ext cx="1641598" cy="1641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0297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GB" i="1" cap="none" dirty="0" smtClean="0">
                <a:latin typeface="Comic Sans MS" pitchFamily="66" charset="0"/>
              </a:rPr>
              <a:t>The next Summer Olympic Games ………………… in Brazil.</a:t>
            </a:r>
            <a:endParaRPr lang="en-GB" i="1" cap="none" dirty="0">
              <a:latin typeface="Comic Sans MS" pitchFamily="66" charset="0"/>
            </a:endParaRPr>
          </a:p>
        </p:txBody>
      </p:sp>
      <p:pic>
        <p:nvPicPr>
          <p:cNvPr id="6146" name="Picture 2" descr="C:\Users\pc\AppData\Local\Microsoft\Windows\Temporary Internet Files\Content.IE5\GQPN0G6R\MP900425276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92896"/>
            <a:ext cx="4214115" cy="28083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568401073"/>
              </p:ext>
            </p:extLst>
          </p:nvPr>
        </p:nvGraphicFramePr>
        <p:xfrm>
          <a:off x="4499992" y="1916832"/>
          <a:ext cx="4560168" cy="3328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147" name="Picture 3" descr="C:\Users\pc\AppData\Local\Microsoft\Windows\Temporary Internet Files\Content.IE5\U1B3RR27\MC90044149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442299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pc\AppData\Local\Microsoft\Windows\Temporary Internet Files\Content.IE5\U1B3RR27\MC90044149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852936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pc\AppData\Local\Microsoft\Windows\Temporary Internet Files\Content.IE5\U1B3RR27\MC90044149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221088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436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183843"/>
              </p:ext>
            </p:extLst>
          </p:nvPr>
        </p:nvGraphicFramePr>
        <p:xfrm>
          <a:off x="3851920" y="1916832"/>
          <a:ext cx="5632760" cy="3474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171" name="Picture 3" descr="C:\Users\pc\AppData\Local\Microsoft\Windows\Temporary Internet Files\Content.IE5\U1B3RR27\MP900227594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204864"/>
            <a:ext cx="2426208" cy="3657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i="1" cap="none" dirty="0" err="1" smtClean="0">
                <a:latin typeface="Comic Sans MS" pitchFamily="66" charset="0"/>
              </a:rPr>
              <a:t>It</a:t>
            </a:r>
            <a:r>
              <a:rPr lang="cs-CZ" i="1" cap="none" dirty="0" smtClean="0">
                <a:latin typeface="Comic Sans MS" pitchFamily="66" charset="0"/>
              </a:rPr>
              <a:t> ……………………………. </a:t>
            </a:r>
            <a:br>
              <a:rPr lang="cs-CZ" i="1" cap="none" dirty="0" smtClean="0">
                <a:latin typeface="Comic Sans MS" pitchFamily="66" charset="0"/>
              </a:rPr>
            </a:br>
            <a:r>
              <a:rPr lang="cs-CZ" i="1" cap="none" dirty="0" err="1" smtClean="0">
                <a:latin typeface="Comic Sans MS" pitchFamily="66" charset="0"/>
              </a:rPr>
              <a:t>for</a:t>
            </a:r>
            <a:r>
              <a:rPr lang="cs-CZ" i="1" cap="none" dirty="0" smtClean="0">
                <a:latin typeface="Comic Sans MS" pitchFamily="66" charset="0"/>
              </a:rPr>
              <a:t> </a:t>
            </a:r>
            <a:r>
              <a:rPr lang="cs-CZ" i="1" cap="none" dirty="0" err="1" smtClean="0">
                <a:latin typeface="Comic Sans MS" pitchFamily="66" charset="0"/>
              </a:rPr>
              <a:t>months</a:t>
            </a:r>
            <a:r>
              <a:rPr lang="cs-CZ" i="1" cap="none" dirty="0" smtClean="0">
                <a:latin typeface="Comic Sans MS" pitchFamily="66" charset="0"/>
              </a:rPr>
              <a:t>.</a:t>
            </a:r>
            <a:endParaRPr lang="en-GB" i="1" cap="none" dirty="0">
              <a:latin typeface="Comic Sans MS" pitchFamily="66" charset="0"/>
            </a:endParaRPr>
          </a:p>
        </p:txBody>
      </p:sp>
      <p:pic>
        <p:nvPicPr>
          <p:cNvPr id="7172" name="Picture 4" descr="C:\Users\pc\AppData\Local\Microsoft\Windows\Temporary Internet Files\Content.IE5\EOGISEW6\MC90044149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087" y="1362586"/>
            <a:ext cx="1684556" cy="168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pc\AppData\Local\Microsoft\Windows\Temporary Internet Files\Content.IE5\EOGISEW6\MC90044149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087" y="2852936"/>
            <a:ext cx="1684556" cy="168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pc\AppData\Local\Microsoft\Windows\Temporary Internet Files\Content.IE5\EOGISEW6\MC90044149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087" y="4347343"/>
            <a:ext cx="1684556" cy="168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1572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4330461"/>
              </p:ext>
            </p:extLst>
          </p:nvPr>
        </p:nvGraphicFramePr>
        <p:xfrm>
          <a:off x="3561184" y="2132856"/>
          <a:ext cx="5582816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 descr="C:\Users\pc\AppData\Local\Microsoft\Windows\Temporary Internet Files\Content.IE5\LJEEYNC8\MP90042769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36912"/>
            <a:ext cx="2396976" cy="29969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GB" i="1" cap="none" smtClean="0">
                <a:latin typeface="Comic Sans MS" pitchFamily="66" charset="0"/>
              </a:rPr>
              <a:t>The window ………………….before Peter arrived.</a:t>
            </a:r>
            <a:endParaRPr lang="en-GB" i="1" cap="none">
              <a:latin typeface="Comic Sans MS" pitchFamily="66" charset="0"/>
            </a:endParaRPr>
          </a:p>
        </p:txBody>
      </p:sp>
      <p:pic>
        <p:nvPicPr>
          <p:cNvPr id="8195" name="Picture 3" descr="C:\Users\pc\AppData\Local\Microsoft\Windows\Temporary Internet Files\Content.IE5\DFW1FTJA\MC90044149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867881"/>
            <a:ext cx="1533599" cy="1533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pc\AppData\Local\Microsoft\Windows\Temporary Internet Files\Content.IE5\DFW1FTJA\MC90044149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5" y="3284984"/>
            <a:ext cx="1533599" cy="1533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pc\AppData\Local\Microsoft\Windows\Temporary Internet Files\Content.IE5\DFW1FTJA\MC90044149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581128"/>
            <a:ext cx="1533599" cy="1533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5054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</a:t>
            </a:r>
          </a:p>
          <a:p>
            <a:r>
              <a:rPr lang="cs-CZ" dirty="0" smtClean="0"/>
              <a:t>Kliparty </a:t>
            </a:r>
            <a:r>
              <a:rPr lang="cs-CZ" smtClean="0"/>
              <a:t>galerie </a:t>
            </a:r>
            <a:r>
              <a:rPr lang="cs-CZ" smtClean="0"/>
              <a:t>Microsoft - </a:t>
            </a:r>
            <a:r>
              <a:rPr lang="cs-CZ" sz="2800"/>
              <a:t>www.office.microsoft.com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137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177</TotalTime>
  <Words>289</Words>
  <Application>Microsoft Office PowerPoint</Application>
  <PresentationFormat>Předvádění na obrazovce (4:3)</PresentationFormat>
  <Paragraphs>55</Paragraphs>
  <Slides>13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Bohatý</vt:lpstr>
      <vt:lpstr>Prezentace aplikace PowerPoint</vt:lpstr>
      <vt:lpstr>Anotace</vt:lpstr>
      <vt:lpstr>Passive voice</vt:lpstr>
      <vt:lpstr>Trpný rod používáme, když není důležité, kdo činnost vykonal.</vt:lpstr>
      <vt:lpstr>Chceme-li vyjádřit, kdo činnost vykonal, použijeme předložku BY.</vt:lpstr>
      <vt:lpstr>Forming the passive</vt:lpstr>
      <vt:lpstr>The new school …………………… next year.</vt:lpstr>
      <vt:lpstr>Pancakes …………………… of eggs, milk, flour and sugar.</vt:lpstr>
      <vt:lpstr>Romeo and Juliet ……………… by Shakespeare.</vt:lpstr>
      <vt:lpstr>The next Summer Olympic Games ………………… in Brazil.</vt:lpstr>
      <vt:lpstr>It …………………………….  for months.</vt:lpstr>
      <vt:lpstr>The window ………………….before Peter arrived.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Passive voice</dc:title>
  <dc:creator>pc</dc:creator>
  <cp:lastModifiedBy>jitka</cp:lastModifiedBy>
  <cp:revision>17</cp:revision>
  <dcterms:created xsi:type="dcterms:W3CDTF">2012-11-06T16:10:11Z</dcterms:created>
  <dcterms:modified xsi:type="dcterms:W3CDTF">2013-09-02T17:47:10Z</dcterms:modified>
</cp:coreProperties>
</file>