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3EFC56E-B194-46DA-84EE-1C8922F3386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804F41F-C977-4668-98E3-365BD0C6DF1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Základní škola  a mateřská škola, Svoboda nad Úpou, okres Trutnov</a:t>
            </a:r>
          </a:p>
          <a:p>
            <a:r>
              <a:rPr lang="cs-CZ" dirty="0" smtClean="0"/>
              <a:t>Bc. Lucie Ševčíková</a:t>
            </a:r>
          </a:p>
          <a:p>
            <a:r>
              <a:rPr lang="cs-CZ" dirty="0" smtClean="0"/>
              <a:t>VY_22_INOVACE_2.2.2 </a:t>
            </a:r>
            <a:r>
              <a:rPr lang="cs-CZ" dirty="0" smtClean="0"/>
              <a:t>AJ8,9g_24</a:t>
            </a:r>
            <a:endParaRPr lang="cs-CZ" dirty="0" smtClean="0"/>
          </a:p>
          <a:p>
            <a:r>
              <a:rPr lang="cs-CZ" dirty="0" smtClean="0"/>
              <a:t>Téma:  </a:t>
            </a:r>
            <a:r>
              <a:rPr lang="cs-CZ" dirty="0" smtClean="0"/>
              <a:t>členy - hra</a:t>
            </a:r>
            <a:endParaRPr lang="cs-CZ" dirty="0" smtClean="0"/>
          </a:p>
          <a:p>
            <a:r>
              <a:rPr lang="cs-CZ" dirty="0" smtClean="0"/>
              <a:t>18.2.2013</a:t>
            </a:r>
            <a:endParaRPr lang="cs-CZ" dirty="0" smtClean="0"/>
          </a:p>
          <a:p>
            <a:r>
              <a:rPr lang="cs-CZ" dirty="0" smtClean="0"/>
              <a:t>8. a 9. ročník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0827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Tato hra slouží k procvičení použití určitého, neurčitého a nulového členu ve větách.  Žáci vybírají ze tří možností a doplňují věty. Materiál je určen pro žáky 8. a 9.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196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8000" dirty="0" err="1" smtClean="0"/>
              <a:t>Articles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Game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88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His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_____ </a:t>
            </a:r>
            <a:r>
              <a:rPr lang="cs-CZ" dirty="0" err="1" smtClean="0"/>
              <a:t>doctor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1259632" y="335699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</a:t>
            </a:r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3494793" y="1702443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5724128" y="3576495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trike="sngStrike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306143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19894"/>
            <a:ext cx="8229600" cy="13990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dk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in ___ </a:t>
            </a:r>
            <a:r>
              <a:rPr lang="cs-CZ" dirty="0" err="1" smtClean="0"/>
              <a:t>morning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1259632" y="335699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</a:t>
            </a:r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3635896" y="2228114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5868144" y="371703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trike="sngStrik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</a:t>
            </a:r>
            <a:endParaRPr lang="cs-CZ" sz="4800" strike="sngStrik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177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____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19894"/>
            <a:ext cx="8229600" cy="13990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dk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___ </a:t>
            </a:r>
            <a:r>
              <a:rPr lang="cs-CZ" dirty="0" err="1" smtClean="0"/>
              <a:t>Canary</a:t>
            </a:r>
            <a:r>
              <a:rPr lang="cs-CZ" dirty="0" smtClean="0"/>
              <a:t> </a:t>
            </a:r>
            <a:r>
              <a:rPr lang="cs-CZ" dirty="0" err="1" smtClean="0"/>
              <a:t>Islands</a:t>
            </a:r>
            <a:r>
              <a:rPr lang="cs-CZ" dirty="0" smtClean="0"/>
              <a:t> are a </a:t>
            </a:r>
            <a:r>
              <a:rPr lang="cs-CZ" dirty="0" err="1" smtClean="0"/>
              <a:t>beatiful</a:t>
            </a:r>
            <a:r>
              <a:rPr lang="cs-CZ" dirty="0" smtClean="0"/>
              <a:t> place to visit.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1259632" y="335699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</a:t>
            </a:r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3536268" y="2060848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5652120" y="350939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trike="sngStrik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</a:t>
            </a:r>
            <a:endParaRPr lang="cs-CZ" sz="4800" strike="sngStrik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0936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18932"/>
            <a:ext cx="8229600" cy="13990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dk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____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1259632" y="335699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</a:t>
            </a:r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3491880" y="2132856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5508104" y="350939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trike="sngStrik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</a:t>
            </a:r>
            <a:endParaRPr lang="cs-CZ" sz="4800" strike="sngStrik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1541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18932"/>
            <a:ext cx="8229600" cy="13990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anchor="ctr">
            <a:normAutofit fontScale="92500"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dk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____ </a:t>
            </a:r>
            <a:r>
              <a:rPr lang="cs-CZ" dirty="0" err="1" smtClean="0"/>
              <a:t>North</a:t>
            </a:r>
            <a:r>
              <a:rPr lang="cs-CZ" dirty="0" smtClean="0"/>
              <a:t> Pole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definitely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coldest</a:t>
            </a:r>
            <a:r>
              <a:rPr lang="cs-CZ" dirty="0" smtClean="0"/>
              <a:t> place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1259632" y="335699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</a:t>
            </a:r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3635896" y="2219730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5508104" y="366179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trike="sngStrik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</a:t>
            </a:r>
            <a:endParaRPr lang="cs-CZ" sz="4800" strike="sngStrik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38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18932"/>
            <a:ext cx="8229600" cy="13990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dk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____ dog.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1066737" y="3501008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</a:t>
            </a:r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3419872" y="209685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5796136" y="371703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trike="sngStrik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383552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1230257" y="3573016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the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3635896" y="2219730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6012160" y="3577685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trike="sngStrik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</a:t>
            </a:r>
            <a:endParaRPr lang="cs-CZ" sz="4800" strike="sngStrik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95536" y="318932"/>
            <a:ext cx="8229600" cy="13990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dk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____ </a:t>
            </a:r>
            <a:r>
              <a:rPr lang="cs-CZ" dirty="0" err="1" smtClean="0"/>
              <a:t>lions</a:t>
            </a:r>
            <a:r>
              <a:rPr lang="cs-CZ" dirty="0" smtClean="0"/>
              <a:t> are </a:t>
            </a:r>
            <a:r>
              <a:rPr lang="cs-CZ" dirty="0" err="1" smtClean="0"/>
              <a:t>dangerous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991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18932"/>
            <a:ext cx="8229600" cy="13990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dk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Great </a:t>
            </a:r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 nice country.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1230257" y="3573016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the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3491880" y="227687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5652120" y="3725416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trike="sngStrik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</a:t>
            </a:r>
            <a:endParaRPr lang="cs-CZ" sz="4800" strike="sngStrik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2878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7cípá hvězda 3"/>
          <p:cNvSpPr/>
          <p:nvPr/>
        </p:nvSpPr>
        <p:spPr>
          <a:xfrm>
            <a:off x="1230257" y="3573016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the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3558801" y="2276872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5796136" y="3587793"/>
            <a:ext cx="2376264" cy="22322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strike="sngStrik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</a:t>
            </a:r>
            <a:endParaRPr lang="cs-CZ" sz="4800" strike="sngStrik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95536" y="318932"/>
            <a:ext cx="8229600" cy="13990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dk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___ garden.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25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36</TotalTime>
  <Words>166</Words>
  <Application>Microsoft Office PowerPoint</Application>
  <PresentationFormat>Předvádění na obrazovce (4:3)</PresentationFormat>
  <Paragraphs>48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Anotace</vt:lpstr>
      <vt:lpstr>Articles</vt:lpstr>
      <vt:lpstr>His father is _____ doctor.</vt:lpstr>
      <vt:lpstr>Prezentace aplikace PowerPoint</vt:lpstr>
      <vt:lpstr>____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Articles</dc:title>
  <dc:creator>pc</dc:creator>
  <cp:lastModifiedBy>pc</cp:lastModifiedBy>
  <cp:revision>8</cp:revision>
  <dcterms:created xsi:type="dcterms:W3CDTF">2013-04-09T15:21:49Z</dcterms:created>
  <dcterms:modified xsi:type="dcterms:W3CDTF">2013-07-30T08:29:31Z</dcterms:modified>
</cp:coreProperties>
</file>