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63" r:id="rId2"/>
    <p:sldId id="264" r:id="rId3"/>
    <p:sldId id="256" r:id="rId4"/>
    <p:sldId id="258" r:id="rId5"/>
    <p:sldId id="259" r:id="rId6"/>
    <p:sldId id="260" r:id="rId7"/>
    <p:sldId id="261" r:id="rId8"/>
    <p:sldId id="262" r:id="rId9"/>
    <p:sldId id="265" r:id="rId10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416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8" name="Zástupný symbol pro datum 27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EB7A0D02-85BB-4007-B2E4-EE2764FF41E5}" type="datetimeFigureOut">
              <a:rPr lang="cs-CZ" smtClean="0"/>
              <a:t>30.7.2013</a:t>
            </a:fld>
            <a:endParaRPr lang="cs-CZ"/>
          </a:p>
        </p:txBody>
      </p:sp>
      <p:sp>
        <p:nvSpPr>
          <p:cNvPr id="17" name="Zástupný symbol pro zápatí 16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FCD9B48C-B28F-4FD0-B562-0FAD7415274F}" type="slidenum">
              <a:rPr lang="cs-CZ" smtClean="0"/>
              <a:t>‹#›</a:t>
            </a:fld>
            <a:endParaRPr lang="cs-CZ"/>
          </a:p>
        </p:txBody>
      </p:sp>
      <p:sp>
        <p:nvSpPr>
          <p:cNvPr id="32" name="Obdélník 31"/>
          <p:cNvSpPr/>
          <p:nvPr/>
        </p:nvSpPr>
        <p:spPr>
          <a:xfrm>
            <a:off x="0" y="-1"/>
            <a:ext cx="365760" cy="6854456"/>
          </a:xfrm>
          <a:prstGeom prst="rect">
            <a:avLst/>
          </a:prstGeom>
          <a:solidFill>
            <a:srgbClr val="FFFFFF">
              <a:alpha val="100000"/>
            </a:srgb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39" name="Obdélník 38"/>
          <p:cNvSpPr/>
          <p:nvPr/>
        </p:nvSpPr>
        <p:spPr>
          <a:xfrm>
            <a:off x="309558" y="680477"/>
            <a:ext cx="45720" cy="365760"/>
          </a:xfrm>
          <a:prstGeom prst="rect">
            <a:avLst/>
          </a:prstGeom>
          <a:solidFill>
            <a:srgbClr val="000000"/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40" name="Obdélník 39"/>
          <p:cNvSpPr/>
          <p:nvPr/>
        </p:nvSpPr>
        <p:spPr>
          <a:xfrm>
            <a:off x="269073" y="680477"/>
            <a:ext cx="27432" cy="365760"/>
          </a:xfrm>
          <a:prstGeom prst="rect">
            <a:avLst/>
          </a:prstGeom>
          <a:solidFill>
            <a:srgbClr val="000000"/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41" name="Obdélník 40"/>
          <p:cNvSpPr/>
          <p:nvPr/>
        </p:nvSpPr>
        <p:spPr>
          <a:xfrm>
            <a:off x="250020" y="680477"/>
            <a:ext cx="9144" cy="365760"/>
          </a:xfrm>
          <a:prstGeom prst="rect">
            <a:avLst/>
          </a:prstGeom>
          <a:solidFill>
            <a:srgbClr val="000000"/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42" name="Obdélník 41"/>
          <p:cNvSpPr/>
          <p:nvPr/>
        </p:nvSpPr>
        <p:spPr>
          <a:xfrm>
            <a:off x="221768" y="680477"/>
            <a:ext cx="9144" cy="365760"/>
          </a:xfrm>
          <a:prstGeom prst="rect">
            <a:avLst/>
          </a:prstGeom>
          <a:solidFill>
            <a:srgbClr val="000000"/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914400" y="4343400"/>
            <a:ext cx="7772400" cy="1975104"/>
          </a:xfrm>
        </p:spPr>
        <p:txBody>
          <a:bodyPr/>
          <a:lstStyle>
            <a:lvl1pPr marR="9144" algn="l">
              <a:defRPr sz="4000" b="1" cap="all" spc="0" baseline="0">
                <a:effectLst>
                  <a:reflection blurRad="12700" stA="34000" endA="740" endPos="53000" dir="5400000" sy="-100000" algn="bl" rotWithShape="0"/>
                </a:effectLst>
              </a:defRPr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914400" y="2834640"/>
            <a:ext cx="7772400" cy="1508760"/>
          </a:xfrm>
        </p:spPr>
        <p:txBody>
          <a:bodyPr lIns="100584" tIns="45720" anchor="b"/>
          <a:lstStyle>
            <a:lvl1pPr marL="0" indent="0" algn="l">
              <a:spcBef>
                <a:spcPts val="0"/>
              </a:spcBef>
              <a:buNone/>
              <a:defRPr sz="2000">
                <a:solidFill>
                  <a:schemeClr val="tx1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  <a:extLst/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56" name="Obdélník 55"/>
          <p:cNvSpPr/>
          <p:nvPr/>
        </p:nvSpPr>
        <p:spPr>
          <a:xfrm>
            <a:off x="255291" y="5047394"/>
            <a:ext cx="73152" cy="1691640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65" name="Obdélník 64"/>
          <p:cNvSpPr/>
          <p:nvPr/>
        </p:nvSpPr>
        <p:spPr>
          <a:xfrm>
            <a:off x="255291" y="4796819"/>
            <a:ext cx="73152" cy="228600"/>
          </a:xfrm>
          <a:prstGeom prst="rect">
            <a:avLst/>
          </a:prstGeom>
          <a:solidFill>
            <a:schemeClr val="accent3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66" name="Obdélník 65"/>
          <p:cNvSpPr/>
          <p:nvPr/>
        </p:nvSpPr>
        <p:spPr>
          <a:xfrm>
            <a:off x="255291" y="4637685"/>
            <a:ext cx="73152" cy="137160"/>
          </a:xfrm>
          <a:prstGeom prst="rect">
            <a:avLst/>
          </a:prstGeom>
          <a:solidFill>
            <a:schemeClr val="bg2"/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67" name="Obdélník 66"/>
          <p:cNvSpPr/>
          <p:nvPr/>
        </p:nvSpPr>
        <p:spPr>
          <a:xfrm>
            <a:off x="255291" y="4542559"/>
            <a:ext cx="73152" cy="73152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EB7A0D02-85BB-4007-B2E4-EE2764FF41E5}" type="datetimeFigureOut">
              <a:rPr lang="cs-CZ" smtClean="0"/>
              <a:t>30.7.2013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FCD9B48C-B28F-4FD0-B562-0FAD7415274F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Volný tvar 13"/>
          <p:cNvSpPr>
            <a:spLocks/>
          </p:cNvSpPr>
          <p:nvPr/>
        </p:nvSpPr>
        <p:spPr bwMode="auto">
          <a:xfrm>
            <a:off x="4828952" y="1073888"/>
            <a:ext cx="4322136" cy="57912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3648"/>
              </a:cxn>
              <a:cxn ang="0">
                <a:pos x="720" y="2016"/>
              </a:cxn>
              <a:cxn ang="0">
                <a:pos x="2736" y="0"/>
              </a:cxn>
              <a:cxn ang="0">
                <a:pos x="2736" y="96"/>
              </a:cxn>
              <a:cxn ang="0">
                <a:pos x="744" y="2038"/>
              </a:cxn>
              <a:cxn ang="0">
                <a:pos x="48" y="3648"/>
              </a:cxn>
              <a:cxn ang="0">
                <a:pos x="0" y="3648"/>
              </a:cxn>
            </a:cxnLst>
            <a:rect l="0" t="0" r="0" b="0"/>
            <a:pathLst>
              <a:path w="2736" h="3648">
                <a:moveTo>
                  <a:pt x="0" y="3648"/>
                </a:moveTo>
                <a:lnTo>
                  <a:pt x="720" y="2016"/>
                </a:lnTo>
                <a:lnTo>
                  <a:pt x="2736" y="672"/>
                </a:lnTo>
                <a:lnTo>
                  <a:pt x="2736" y="720"/>
                </a:lnTo>
                <a:lnTo>
                  <a:pt x="744" y="2038"/>
                </a:lnTo>
                <a:lnTo>
                  <a:pt x="48" y="3648"/>
                </a:lnTo>
                <a:lnTo>
                  <a:pt x="48" y="3648"/>
                </a:lnTo>
                <a:close/>
              </a:path>
            </a:pathLst>
          </a:custGeom>
          <a:noFill/>
          <a:ln w="3175" cap="flat" cmpd="sng" algn="ctr">
            <a:solidFill>
              <a:schemeClr val="accent2">
                <a:alpha val="5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15" name="Volný tvar 14"/>
          <p:cNvSpPr>
            <a:spLocks/>
          </p:cNvSpPr>
          <p:nvPr/>
        </p:nvSpPr>
        <p:spPr bwMode="auto">
          <a:xfrm>
            <a:off x="373966" y="0"/>
            <a:ext cx="5514536" cy="6615332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4080"/>
              </a:cxn>
              <a:cxn ang="0">
                <a:pos x="0" y="4128"/>
              </a:cxn>
              <a:cxn ang="0">
                <a:pos x="3504" y="2640"/>
              </a:cxn>
              <a:cxn ang="0">
                <a:pos x="2880" y="0"/>
              </a:cxn>
              <a:cxn ang="0">
                <a:pos x="2832" y="0"/>
              </a:cxn>
              <a:cxn ang="0">
                <a:pos x="3465" y="2619"/>
              </a:cxn>
              <a:cxn ang="0">
                <a:pos x="0" y="4080"/>
              </a:cxn>
            </a:cxnLst>
            <a:rect l="0" t="0" r="0" b="0"/>
            <a:pathLst>
              <a:path w="3504" h="4128">
                <a:moveTo>
                  <a:pt x="0" y="4080"/>
                </a:moveTo>
                <a:lnTo>
                  <a:pt x="0" y="4128"/>
                </a:lnTo>
                <a:lnTo>
                  <a:pt x="3504" y="2640"/>
                </a:lnTo>
                <a:lnTo>
                  <a:pt x="2880" y="0"/>
                </a:lnTo>
                <a:lnTo>
                  <a:pt x="2832" y="0"/>
                </a:lnTo>
                <a:lnTo>
                  <a:pt x="3465" y="2619"/>
                </a:lnTo>
                <a:lnTo>
                  <a:pt x="0" y="4080"/>
                </a:lnTo>
                <a:close/>
              </a:path>
            </a:pathLst>
          </a:custGeom>
          <a:noFill/>
          <a:ln w="3175" cap="flat" cmpd="sng" algn="ctr">
            <a:solidFill>
              <a:schemeClr val="accent2">
                <a:alpha val="5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13" name="Volný tvar 12"/>
          <p:cNvSpPr>
            <a:spLocks/>
          </p:cNvSpPr>
          <p:nvPr/>
        </p:nvSpPr>
        <p:spPr bwMode="auto">
          <a:xfrm rot="5236414">
            <a:off x="4462128" y="1483600"/>
            <a:ext cx="4114800" cy="118872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3552" y="1344"/>
              </a:cxn>
              <a:cxn ang="0">
                <a:pos x="0" y="48"/>
              </a:cxn>
              <a:cxn ang="0">
                <a:pos x="0" y="0"/>
              </a:cxn>
            </a:cxnLst>
            <a:rect l="0" t="0" r="0" b="0"/>
            <a:pathLst>
              <a:path w="3552" h="1344">
                <a:moveTo>
                  <a:pt x="0" y="0"/>
                </a:moveTo>
                <a:lnTo>
                  <a:pt x="3552" y="1344"/>
                </a:lnTo>
                <a:lnTo>
                  <a:pt x="0" y="48"/>
                </a:lnTo>
                <a:lnTo>
                  <a:pt x="0" y="0"/>
                </a:lnTo>
                <a:close/>
              </a:path>
            </a:pathLst>
          </a:custGeom>
          <a:solidFill>
            <a:schemeClr val="bg2">
              <a:tint val="95000"/>
              <a:satMod val="180000"/>
              <a:alpha val="3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16" name="Volný tvar 15"/>
          <p:cNvSpPr>
            <a:spLocks/>
          </p:cNvSpPr>
          <p:nvPr/>
        </p:nvSpPr>
        <p:spPr bwMode="auto">
          <a:xfrm>
            <a:off x="5943600" y="0"/>
            <a:ext cx="2743200" cy="42672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1104" y="0"/>
              </a:cxn>
              <a:cxn ang="0">
                <a:pos x="1728" y="0"/>
              </a:cxn>
              <a:cxn ang="0">
                <a:pos x="0" y="2688"/>
              </a:cxn>
              <a:cxn ang="0">
                <a:pos x="1104" y="0"/>
              </a:cxn>
            </a:cxnLst>
            <a:rect l="0" t="0" r="0" b="0"/>
            <a:pathLst>
              <a:path w="1728" h="2688">
                <a:moveTo>
                  <a:pt x="1104" y="0"/>
                </a:moveTo>
                <a:lnTo>
                  <a:pt x="1728" y="0"/>
                </a:lnTo>
                <a:lnTo>
                  <a:pt x="0" y="2688"/>
                </a:lnTo>
                <a:lnTo>
                  <a:pt x="1104" y="0"/>
                </a:lnTo>
                <a:close/>
              </a:path>
            </a:pathLst>
          </a:custGeom>
          <a:solidFill>
            <a:schemeClr val="bg2">
              <a:tint val="95000"/>
              <a:satMod val="200000"/>
              <a:alpha val="3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17" name="Volný tvar 16"/>
          <p:cNvSpPr>
            <a:spLocks/>
          </p:cNvSpPr>
          <p:nvPr/>
        </p:nvSpPr>
        <p:spPr bwMode="auto">
          <a:xfrm>
            <a:off x="5943600" y="4267200"/>
            <a:ext cx="3200400" cy="11430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2016" y="240"/>
              </a:cxn>
              <a:cxn ang="0">
                <a:pos x="2016" y="720"/>
              </a:cxn>
              <a:cxn ang="0">
                <a:pos x="0" y="0"/>
              </a:cxn>
            </a:cxnLst>
            <a:rect l="0" t="0" r="0" b="0"/>
            <a:pathLst>
              <a:path w="2016" h="720">
                <a:moveTo>
                  <a:pt x="0" y="0"/>
                </a:moveTo>
                <a:lnTo>
                  <a:pt x="2016" y="240"/>
                </a:lnTo>
                <a:lnTo>
                  <a:pt x="2016" y="720"/>
                </a:lnTo>
                <a:lnTo>
                  <a:pt x="0" y="0"/>
                </a:lnTo>
                <a:close/>
              </a:path>
            </a:pathLst>
          </a:custGeom>
          <a:solidFill>
            <a:schemeClr val="bg2">
              <a:tint val="95000"/>
              <a:satMod val="200000"/>
              <a:alpha val="3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18" name="Volný tvar 17"/>
          <p:cNvSpPr>
            <a:spLocks/>
          </p:cNvSpPr>
          <p:nvPr/>
        </p:nvSpPr>
        <p:spPr bwMode="auto">
          <a:xfrm>
            <a:off x="5943600" y="0"/>
            <a:ext cx="1371600" cy="42672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864" y="0"/>
              </a:cxn>
              <a:cxn ang="0">
                <a:pos x="0" y="2688"/>
              </a:cxn>
              <a:cxn ang="0">
                <a:pos x="768" y="0"/>
              </a:cxn>
              <a:cxn ang="0">
                <a:pos x="864" y="0"/>
              </a:cxn>
            </a:cxnLst>
            <a:rect l="0" t="0" r="0" b="0"/>
            <a:pathLst>
              <a:path w="864" h="2688">
                <a:moveTo>
                  <a:pt x="864" y="0"/>
                </a:moveTo>
                <a:lnTo>
                  <a:pt x="0" y="2688"/>
                </a:lnTo>
                <a:lnTo>
                  <a:pt x="768" y="0"/>
                </a:lnTo>
                <a:lnTo>
                  <a:pt x="864" y="0"/>
                </a:lnTo>
                <a:close/>
              </a:path>
            </a:pathLst>
          </a:custGeom>
          <a:solidFill>
            <a:schemeClr val="bg2">
              <a:tint val="95000"/>
              <a:satMod val="200000"/>
              <a:alpha val="3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19" name="Volný tvar 18"/>
          <p:cNvSpPr>
            <a:spLocks/>
          </p:cNvSpPr>
          <p:nvPr/>
        </p:nvSpPr>
        <p:spPr bwMode="auto">
          <a:xfrm>
            <a:off x="5948363" y="4246563"/>
            <a:ext cx="2090737" cy="2611437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1071" y="1645"/>
              </a:cxn>
              <a:cxn ang="0">
                <a:pos x="1317" y="1645"/>
              </a:cxn>
              <a:cxn ang="0">
                <a:pos x="0" y="0"/>
              </a:cxn>
              <a:cxn ang="0">
                <a:pos x="1071" y="1645"/>
              </a:cxn>
            </a:cxnLst>
            <a:rect l="0" t="0" r="0" b="0"/>
            <a:pathLst>
              <a:path w="1317" h="1645">
                <a:moveTo>
                  <a:pt x="1071" y="1645"/>
                </a:moveTo>
                <a:lnTo>
                  <a:pt x="1317" y="1645"/>
                </a:lnTo>
                <a:lnTo>
                  <a:pt x="0" y="0"/>
                </a:lnTo>
                <a:lnTo>
                  <a:pt x="1071" y="1645"/>
                </a:lnTo>
                <a:close/>
              </a:path>
            </a:pathLst>
          </a:custGeom>
          <a:solidFill>
            <a:schemeClr val="bg2">
              <a:tint val="95000"/>
              <a:satMod val="200000"/>
              <a:alpha val="3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20" name="Volný tvar 19"/>
          <p:cNvSpPr>
            <a:spLocks/>
          </p:cNvSpPr>
          <p:nvPr/>
        </p:nvSpPr>
        <p:spPr bwMode="auto">
          <a:xfrm>
            <a:off x="5943600" y="4267200"/>
            <a:ext cx="1600200" cy="25908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1008" y="1632"/>
              </a:cxn>
              <a:cxn ang="0">
                <a:pos x="0" y="0"/>
              </a:cxn>
              <a:cxn ang="0">
                <a:pos x="960" y="1632"/>
              </a:cxn>
              <a:cxn ang="0">
                <a:pos x="1008" y="1632"/>
              </a:cxn>
            </a:cxnLst>
            <a:rect l="0" t="0" r="0" b="0"/>
            <a:pathLst>
              <a:path w="1008" h="1632">
                <a:moveTo>
                  <a:pt x="1008" y="1632"/>
                </a:moveTo>
                <a:lnTo>
                  <a:pt x="0" y="0"/>
                </a:lnTo>
                <a:lnTo>
                  <a:pt x="960" y="1632"/>
                </a:lnTo>
                <a:lnTo>
                  <a:pt x="1008" y="1632"/>
                </a:lnTo>
                <a:close/>
              </a:path>
            </a:pathLst>
          </a:custGeom>
          <a:solidFill>
            <a:schemeClr val="bg2">
              <a:tint val="95000"/>
              <a:satMod val="200000"/>
              <a:alpha val="3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21" name="Volný tvar 20"/>
          <p:cNvSpPr>
            <a:spLocks/>
          </p:cNvSpPr>
          <p:nvPr/>
        </p:nvSpPr>
        <p:spPr bwMode="auto">
          <a:xfrm>
            <a:off x="5943600" y="1371600"/>
            <a:ext cx="3200400" cy="28956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2016" y="0"/>
              </a:cxn>
              <a:cxn ang="0">
                <a:pos x="2016" y="144"/>
              </a:cxn>
              <a:cxn ang="0">
                <a:pos x="0" y="1824"/>
              </a:cxn>
              <a:cxn ang="0">
                <a:pos x="2016" y="0"/>
              </a:cxn>
            </a:cxnLst>
            <a:rect l="0" t="0" r="0" b="0"/>
            <a:pathLst>
              <a:path w="2016" h="1824">
                <a:moveTo>
                  <a:pt x="2016" y="0"/>
                </a:moveTo>
                <a:lnTo>
                  <a:pt x="2016" y="144"/>
                </a:lnTo>
                <a:lnTo>
                  <a:pt x="0" y="1824"/>
                </a:lnTo>
                <a:lnTo>
                  <a:pt x="2016" y="0"/>
                </a:lnTo>
                <a:close/>
              </a:path>
            </a:pathLst>
          </a:custGeom>
          <a:solidFill>
            <a:schemeClr val="bg2">
              <a:tint val="95000"/>
              <a:satMod val="200000"/>
              <a:alpha val="3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22" name="Volný tvar 21"/>
          <p:cNvSpPr>
            <a:spLocks/>
          </p:cNvSpPr>
          <p:nvPr/>
        </p:nvSpPr>
        <p:spPr bwMode="auto">
          <a:xfrm>
            <a:off x="5943600" y="1752600"/>
            <a:ext cx="3200400" cy="25146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2016" y="0"/>
              </a:cxn>
              <a:cxn ang="0">
                <a:pos x="0" y="1584"/>
              </a:cxn>
              <a:cxn ang="0">
                <a:pos x="2016" y="48"/>
              </a:cxn>
              <a:cxn ang="0">
                <a:pos x="2016" y="0"/>
              </a:cxn>
            </a:cxnLst>
            <a:rect l="0" t="0" r="0" b="0"/>
            <a:pathLst>
              <a:path w="2016" h="1584">
                <a:moveTo>
                  <a:pt x="2016" y="0"/>
                </a:moveTo>
                <a:lnTo>
                  <a:pt x="0" y="1584"/>
                </a:lnTo>
                <a:lnTo>
                  <a:pt x="2016" y="48"/>
                </a:lnTo>
                <a:lnTo>
                  <a:pt x="2016" y="0"/>
                </a:lnTo>
                <a:close/>
              </a:path>
            </a:pathLst>
          </a:custGeom>
          <a:solidFill>
            <a:schemeClr val="bg2">
              <a:tint val="95000"/>
              <a:satMod val="200000"/>
              <a:alpha val="3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23" name="Volný tvar 22"/>
          <p:cNvSpPr>
            <a:spLocks/>
          </p:cNvSpPr>
          <p:nvPr/>
        </p:nvSpPr>
        <p:spPr bwMode="auto">
          <a:xfrm>
            <a:off x="990600" y="4267200"/>
            <a:ext cx="4953000" cy="25908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1632"/>
              </a:cxn>
              <a:cxn ang="0">
                <a:pos x="3120" y="0"/>
              </a:cxn>
              <a:cxn ang="0">
                <a:pos x="1056" y="1632"/>
              </a:cxn>
              <a:cxn ang="0">
                <a:pos x="0" y="1632"/>
              </a:cxn>
            </a:cxnLst>
            <a:rect l="0" t="0" r="0" b="0"/>
            <a:pathLst>
              <a:path w="3120" h="1632">
                <a:moveTo>
                  <a:pt x="0" y="1632"/>
                </a:moveTo>
                <a:lnTo>
                  <a:pt x="3120" y="0"/>
                </a:lnTo>
                <a:lnTo>
                  <a:pt x="1056" y="1632"/>
                </a:lnTo>
                <a:lnTo>
                  <a:pt x="0" y="1632"/>
                </a:lnTo>
                <a:close/>
              </a:path>
            </a:pathLst>
          </a:custGeom>
          <a:solidFill>
            <a:schemeClr val="bg2">
              <a:tint val="95000"/>
              <a:satMod val="200000"/>
              <a:alpha val="3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24" name="Volný tvar 23"/>
          <p:cNvSpPr>
            <a:spLocks/>
          </p:cNvSpPr>
          <p:nvPr/>
        </p:nvSpPr>
        <p:spPr bwMode="auto">
          <a:xfrm>
            <a:off x="533400" y="4267200"/>
            <a:ext cx="5334000" cy="25908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1632"/>
              </a:cxn>
              <a:cxn ang="0">
                <a:pos x="3360" y="0"/>
              </a:cxn>
              <a:cxn ang="0">
                <a:pos x="144" y="1632"/>
              </a:cxn>
              <a:cxn ang="0">
                <a:pos x="0" y="1632"/>
              </a:cxn>
            </a:cxnLst>
            <a:rect l="0" t="0" r="0" b="0"/>
            <a:pathLst>
              <a:path w="3360" h="1632">
                <a:moveTo>
                  <a:pt x="0" y="1632"/>
                </a:moveTo>
                <a:lnTo>
                  <a:pt x="3360" y="0"/>
                </a:lnTo>
                <a:lnTo>
                  <a:pt x="144" y="1632"/>
                </a:lnTo>
                <a:lnTo>
                  <a:pt x="0" y="1632"/>
                </a:lnTo>
                <a:close/>
              </a:path>
            </a:pathLst>
          </a:custGeom>
          <a:solidFill>
            <a:schemeClr val="bg2">
              <a:tint val="95000"/>
              <a:satMod val="200000"/>
              <a:alpha val="3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25" name="Volný tvar 24"/>
          <p:cNvSpPr>
            <a:spLocks/>
          </p:cNvSpPr>
          <p:nvPr/>
        </p:nvSpPr>
        <p:spPr bwMode="auto">
          <a:xfrm>
            <a:off x="366824" y="2438400"/>
            <a:ext cx="5638800" cy="18288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3552" y="1152"/>
              </a:cxn>
              <a:cxn ang="0">
                <a:pos x="0" y="384"/>
              </a:cxn>
              <a:cxn ang="0">
                <a:pos x="0" y="0"/>
              </a:cxn>
            </a:cxnLst>
            <a:rect l="0" t="0" r="0" b="0"/>
            <a:pathLst>
              <a:path w="3552" h="1152">
                <a:moveTo>
                  <a:pt x="0" y="0"/>
                </a:moveTo>
                <a:lnTo>
                  <a:pt x="3504" y="1152"/>
                </a:lnTo>
                <a:lnTo>
                  <a:pt x="0" y="384"/>
                </a:lnTo>
                <a:lnTo>
                  <a:pt x="0" y="0"/>
                </a:lnTo>
                <a:close/>
              </a:path>
            </a:pathLst>
          </a:custGeom>
          <a:solidFill>
            <a:schemeClr val="bg2">
              <a:tint val="95000"/>
              <a:satMod val="200000"/>
              <a:alpha val="3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26" name="Volný tvar 25"/>
          <p:cNvSpPr>
            <a:spLocks/>
          </p:cNvSpPr>
          <p:nvPr/>
        </p:nvSpPr>
        <p:spPr bwMode="auto">
          <a:xfrm>
            <a:off x="366824" y="2133600"/>
            <a:ext cx="5638800" cy="21336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3552" y="1344"/>
              </a:cxn>
              <a:cxn ang="0">
                <a:pos x="0" y="48"/>
              </a:cxn>
              <a:cxn ang="0">
                <a:pos x="0" y="0"/>
              </a:cxn>
            </a:cxnLst>
            <a:rect l="0" t="0" r="0" b="0"/>
            <a:pathLst>
              <a:path w="3552" h="1344">
                <a:moveTo>
                  <a:pt x="0" y="0"/>
                </a:moveTo>
                <a:lnTo>
                  <a:pt x="3552" y="1344"/>
                </a:lnTo>
                <a:lnTo>
                  <a:pt x="0" y="48"/>
                </a:lnTo>
                <a:lnTo>
                  <a:pt x="0" y="0"/>
                </a:lnTo>
                <a:close/>
              </a:path>
            </a:pathLst>
          </a:custGeom>
          <a:solidFill>
            <a:schemeClr val="bg2">
              <a:tint val="95000"/>
              <a:satMod val="200000"/>
              <a:alpha val="3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27" name="Volný tvar 26"/>
          <p:cNvSpPr>
            <a:spLocks/>
          </p:cNvSpPr>
          <p:nvPr/>
        </p:nvSpPr>
        <p:spPr bwMode="auto">
          <a:xfrm>
            <a:off x="4572000" y="4267200"/>
            <a:ext cx="1371600" cy="25908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1632"/>
              </a:cxn>
              <a:cxn ang="0">
                <a:pos x="96" y="1632"/>
              </a:cxn>
              <a:cxn ang="0">
                <a:pos x="864" y="0"/>
              </a:cxn>
              <a:cxn ang="0">
                <a:pos x="0" y="1632"/>
              </a:cxn>
            </a:cxnLst>
            <a:rect l="0" t="0" r="0" b="0"/>
            <a:pathLst>
              <a:path w="864" h="1632">
                <a:moveTo>
                  <a:pt x="0" y="1632"/>
                </a:moveTo>
                <a:lnTo>
                  <a:pt x="96" y="1632"/>
                </a:lnTo>
                <a:lnTo>
                  <a:pt x="864" y="0"/>
                </a:lnTo>
                <a:lnTo>
                  <a:pt x="0" y="1632"/>
                </a:lnTo>
                <a:close/>
              </a:path>
            </a:pathLst>
          </a:custGeom>
          <a:solidFill>
            <a:schemeClr val="bg2">
              <a:tint val="95000"/>
              <a:satMod val="180000"/>
              <a:alpha val="3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06902" y="1351672"/>
            <a:ext cx="5718048" cy="977486"/>
          </a:xfrm>
        </p:spPr>
        <p:txBody>
          <a:bodyPr lIns="82296" tIns="45720" bIns="0" anchor="t"/>
          <a:lstStyle>
            <a:lvl1pPr marL="54864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EB7A0D02-85BB-4007-B2E4-EE2764FF41E5}" type="datetimeFigureOut">
              <a:rPr lang="cs-CZ" smtClean="0"/>
              <a:t>30.7.2013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FCD9B48C-B28F-4FD0-B562-0FAD7415274F}" type="slidenum">
              <a:rPr lang="cs-CZ" smtClean="0"/>
              <a:t>‹#›</a:t>
            </a:fld>
            <a:endParaRPr lang="cs-CZ"/>
          </a:p>
        </p:txBody>
      </p:sp>
      <p:sp>
        <p:nvSpPr>
          <p:cNvPr id="7" name="Obdélník 6"/>
          <p:cNvSpPr/>
          <p:nvPr/>
        </p:nvSpPr>
        <p:spPr>
          <a:xfrm>
            <a:off x="363160" y="402264"/>
            <a:ext cx="8503920" cy="886265"/>
          </a:xfrm>
          <a:prstGeom prst="rect">
            <a:avLst/>
          </a:prstGeom>
          <a:solidFill>
            <a:schemeClr val="bg2">
              <a:tint val="95000"/>
              <a:satMod val="180000"/>
              <a:alpha val="4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06902" y="512064"/>
            <a:ext cx="8156448" cy="777240"/>
          </a:xfrm>
        </p:spPr>
        <p:txBody>
          <a:bodyPr tIns="64008"/>
          <a:lstStyle>
            <a:lvl1pPr algn="l">
              <a:buNone/>
              <a:defRPr sz="3800" b="0" cap="none" spc="-150" baseline="0"/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8" name="Obdélník 7"/>
          <p:cNvSpPr/>
          <p:nvPr/>
        </p:nvSpPr>
        <p:spPr>
          <a:xfrm flipH="1">
            <a:off x="371538" y="680477"/>
            <a:ext cx="27432" cy="365760"/>
          </a:xfrm>
          <a:prstGeom prst="rect">
            <a:avLst/>
          </a:prstGeom>
          <a:solidFill>
            <a:srgbClr val="000000"/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9" name="Obdélník 8"/>
          <p:cNvSpPr/>
          <p:nvPr/>
        </p:nvSpPr>
        <p:spPr>
          <a:xfrm flipH="1">
            <a:off x="411109" y="680477"/>
            <a:ext cx="27432" cy="365760"/>
          </a:xfrm>
          <a:prstGeom prst="rect">
            <a:avLst/>
          </a:prstGeom>
          <a:solidFill>
            <a:srgbClr val="000000"/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10" name="Obdélník 9"/>
          <p:cNvSpPr/>
          <p:nvPr/>
        </p:nvSpPr>
        <p:spPr>
          <a:xfrm flipH="1">
            <a:off x="448450" y="680477"/>
            <a:ext cx="9144" cy="365760"/>
          </a:xfrm>
          <a:prstGeom prst="rect">
            <a:avLst/>
          </a:prstGeom>
          <a:solidFill>
            <a:srgbClr val="000000"/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1" name="Obdélník 10"/>
          <p:cNvSpPr/>
          <p:nvPr/>
        </p:nvSpPr>
        <p:spPr>
          <a:xfrm flipH="1">
            <a:off x="476702" y="680477"/>
            <a:ext cx="9144" cy="365760"/>
          </a:xfrm>
          <a:prstGeom prst="rect">
            <a:avLst/>
          </a:prstGeom>
          <a:solidFill>
            <a:srgbClr val="000000"/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12" name="Obdélník 11"/>
          <p:cNvSpPr/>
          <p:nvPr/>
        </p:nvSpPr>
        <p:spPr>
          <a:xfrm>
            <a:off x="500478" y="680477"/>
            <a:ext cx="36576" cy="365760"/>
          </a:xfrm>
          <a:prstGeom prst="rect">
            <a:avLst/>
          </a:prstGeom>
          <a:solidFill>
            <a:srgbClr val="000000"/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512064"/>
            <a:ext cx="8229600" cy="914400"/>
          </a:xfrm>
        </p:spPr>
        <p:txBody>
          <a:bodyPr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64344" y="1770501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55344" y="1770501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EB7A0D02-85BB-4007-B2E4-EE2764FF41E5}" type="datetimeFigureOut">
              <a:rPr lang="cs-CZ" smtClean="0"/>
              <a:t>30.7.2013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FCD9B48C-B28F-4FD0-B562-0FAD7415274F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" name="Obdélník 24"/>
          <p:cNvSpPr/>
          <p:nvPr/>
        </p:nvSpPr>
        <p:spPr>
          <a:xfrm>
            <a:off x="0" y="402265"/>
            <a:ext cx="8867080" cy="886265"/>
          </a:xfrm>
          <a:prstGeom prst="rect">
            <a:avLst/>
          </a:prstGeom>
          <a:solidFill>
            <a:schemeClr val="bg2">
              <a:tint val="95000"/>
              <a:satMod val="180000"/>
              <a:alpha val="4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04824" y="512064"/>
            <a:ext cx="7772400" cy="914400"/>
          </a:xfrm>
        </p:spPr>
        <p:txBody>
          <a:bodyPr anchor="t"/>
          <a:lstStyle>
            <a:lvl1pPr>
              <a:defRPr sz="4000"/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809750"/>
            <a:ext cx="4040188" cy="639762"/>
          </a:xfrm>
        </p:spPr>
        <p:txBody>
          <a:bodyPr anchor="ctr"/>
          <a:lstStyle>
            <a:lvl1pPr marL="73152" indent="0" algn="l">
              <a:buNone/>
              <a:defRPr sz="2400" b="1">
                <a:solidFill>
                  <a:schemeClr val="accent2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645025" y="1809750"/>
            <a:ext cx="4041775" cy="639762"/>
          </a:xfrm>
        </p:spPr>
        <p:txBody>
          <a:bodyPr anchor="ctr"/>
          <a:lstStyle>
            <a:lvl1pPr marL="73152" indent="0">
              <a:buNone/>
              <a:defRPr sz="2400" b="1">
                <a:solidFill>
                  <a:schemeClr val="accent2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2459037"/>
            <a:ext cx="4040188" cy="3959352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459037"/>
            <a:ext cx="4041775" cy="3959352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EB7A0D02-85BB-4007-B2E4-EE2764FF41E5}" type="datetimeFigureOut">
              <a:rPr lang="cs-CZ" smtClean="0"/>
              <a:t>30.7.2013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FCD9B48C-B28F-4FD0-B562-0FAD7415274F}" type="slidenum">
              <a:rPr lang="cs-CZ" smtClean="0"/>
              <a:t>‹#›</a:t>
            </a:fld>
            <a:endParaRPr lang="cs-CZ"/>
          </a:p>
        </p:txBody>
      </p:sp>
      <p:sp>
        <p:nvSpPr>
          <p:cNvPr id="16" name="Obdélník 15"/>
          <p:cNvSpPr/>
          <p:nvPr/>
        </p:nvSpPr>
        <p:spPr>
          <a:xfrm>
            <a:off x="87790" y="680477"/>
            <a:ext cx="45720" cy="365760"/>
          </a:xfrm>
          <a:prstGeom prst="rect">
            <a:avLst/>
          </a:prstGeom>
          <a:solidFill>
            <a:schemeClr val="bg2"/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17" name="Obdélník 16"/>
          <p:cNvSpPr/>
          <p:nvPr/>
        </p:nvSpPr>
        <p:spPr>
          <a:xfrm>
            <a:off x="47305" y="680477"/>
            <a:ext cx="27432" cy="365760"/>
          </a:xfrm>
          <a:prstGeom prst="rect">
            <a:avLst/>
          </a:prstGeom>
          <a:solidFill>
            <a:schemeClr val="bg2"/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18" name="Obdélník 17"/>
          <p:cNvSpPr/>
          <p:nvPr/>
        </p:nvSpPr>
        <p:spPr>
          <a:xfrm>
            <a:off x="28252" y="680477"/>
            <a:ext cx="9144" cy="365760"/>
          </a:xfrm>
          <a:prstGeom prst="rect">
            <a:avLst/>
          </a:prstGeom>
          <a:solidFill>
            <a:schemeClr val="bg2"/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9" name="Obdélník 18"/>
          <p:cNvSpPr/>
          <p:nvPr/>
        </p:nvSpPr>
        <p:spPr>
          <a:xfrm>
            <a:off x="0" y="680477"/>
            <a:ext cx="9144" cy="365760"/>
          </a:xfrm>
          <a:prstGeom prst="rect">
            <a:avLst/>
          </a:prstGeom>
          <a:solidFill>
            <a:schemeClr val="bg2"/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20" name="Obdélník 19"/>
          <p:cNvSpPr/>
          <p:nvPr/>
        </p:nvSpPr>
        <p:spPr>
          <a:xfrm flipH="1">
            <a:off x="149770" y="680477"/>
            <a:ext cx="27432" cy="365760"/>
          </a:xfrm>
          <a:prstGeom prst="rect">
            <a:avLst/>
          </a:prstGeom>
          <a:solidFill>
            <a:schemeClr val="bg2"/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21" name="Obdélník 20"/>
          <p:cNvSpPr/>
          <p:nvPr/>
        </p:nvSpPr>
        <p:spPr>
          <a:xfrm flipH="1">
            <a:off x="189341" y="680477"/>
            <a:ext cx="27432" cy="365760"/>
          </a:xfrm>
          <a:prstGeom prst="rect">
            <a:avLst/>
          </a:prstGeom>
          <a:solidFill>
            <a:schemeClr val="bg2"/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22" name="Obdélník 21"/>
          <p:cNvSpPr/>
          <p:nvPr/>
        </p:nvSpPr>
        <p:spPr>
          <a:xfrm flipH="1">
            <a:off x="226682" y="680477"/>
            <a:ext cx="9144" cy="365760"/>
          </a:xfrm>
          <a:prstGeom prst="rect">
            <a:avLst/>
          </a:prstGeom>
          <a:solidFill>
            <a:schemeClr val="bg2"/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9" name="Obdélník 28"/>
          <p:cNvSpPr/>
          <p:nvPr/>
        </p:nvSpPr>
        <p:spPr>
          <a:xfrm flipH="1">
            <a:off x="254934" y="680477"/>
            <a:ext cx="9144" cy="365760"/>
          </a:xfrm>
          <a:prstGeom prst="rect">
            <a:avLst/>
          </a:prstGeom>
          <a:solidFill>
            <a:schemeClr val="bg2"/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30" name="Obdélník 29"/>
          <p:cNvSpPr/>
          <p:nvPr/>
        </p:nvSpPr>
        <p:spPr>
          <a:xfrm>
            <a:off x="278710" y="680477"/>
            <a:ext cx="36576" cy="365760"/>
          </a:xfrm>
          <a:prstGeom prst="rect">
            <a:avLst/>
          </a:prstGeom>
          <a:solidFill>
            <a:schemeClr val="bg2"/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14400" y="512064"/>
            <a:ext cx="7772400" cy="914400"/>
          </a:xfrm>
        </p:spPr>
        <p:txBody>
          <a:bodyPr/>
          <a:lstStyle>
            <a:lvl1pPr>
              <a:defRPr sz="4000" cap="none" baseline="0"/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EB7A0D02-85BB-4007-B2E4-EE2764FF41E5}" type="datetimeFigureOut">
              <a:rPr lang="cs-CZ" smtClean="0"/>
              <a:t>30.7.2013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FCD9B48C-B28F-4FD0-B562-0FAD7415274F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EB7A0D02-85BB-4007-B2E4-EE2764FF41E5}" type="datetimeFigureOut">
              <a:rPr lang="cs-CZ" smtClean="0"/>
              <a:t>30.7.2013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FCD9B48C-B28F-4FD0-B562-0FAD7415274F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85800" y="273050"/>
            <a:ext cx="8229600" cy="1162050"/>
          </a:xfrm>
        </p:spPr>
        <p:txBody>
          <a:bodyPr anchor="ctr"/>
          <a:lstStyle>
            <a:lvl1pPr algn="l">
              <a:buNone/>
              <a:defRPr sz="3600" b="0"/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685800" y="1435100"/>
            <a:ext cx="2514600" cy="4572000"/>
          </a:xfrm>
        </p:spPr>
        <p:txBody>
          <a:bodyPr/>
          <a:lstStyle>
            <a:lvl1pPr marL="54864" indent="0">
              <a:buNone/>
              <a:defRPr sz="18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3429000" y="1435100"/>
            <a:ext cx="5486400" cy="457200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EB7A0D02-85BB-4007-B2E4-EE2764FF41E5}" type="datetimeFigureOut">
              <a:rPr lang="cs-CZ" smtClean="0"/>
              <a:t>30.7.2013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FCD9B48C-B28F-4FD0-B562-0FAD7415274F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Obdélník 7"/>
          <p:cNvSpPr/>
          <p:nvPr/>
        </p:nvSpPr>
        <p:spPr>
          <a:xfrm>
            <a:off x="368032" y="0"/>
            <a:ext cx="8778240" cy="1878037"/>
          </a:xfrm>
          <a:prstGeom prst="rect">
            <a:avLst/>
          </a:prstGeom>
          <a:solidFill>
            <a:srgbClr val="000000">
              <a:alpha val="100000"/>
            </a:srgb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cxnSp>
        <p:nvCxnSpPr>
          <p:cNvPr id="9" name="Přímá spojnice 8"/>
          <p:cNvCxnSpPr/>
          <p:nvPr/>
        </p:nvCxnSpPr>
        <p:spPr>
          <a:xfrm flipV="1">
            <a:off x="363195" y="1885028"/>
            <a:ext cx="8782622" cy="0"/>
          </a:xfrm>
          <a:prstGeom prst="line">
            <a:avLst/>
          </a:prstGeom>
          <a:noFill/>
          <a:ln w="19050" cap="flat" cmpd="sng" algn="ctr">
            <a:solidFill>
              <a:srgbClr val="FFFFFF">
                <a:alpha val="100000"/>
              </a:srgbClr>
            </a:solidFill>
            <a:prstDash val="solid"/>
            <a:miter lim="800000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grpSp>
        <p:nvGrpSpPr>
          <p:cNvPr id="10" name="Skupina 9"/>
          <p:cNvGrpSpPr/>
          <p:nvPr/>
        </p:nvGrpSpPr>
        <p:grpSpPr>
          <a:xfrm rot="5400000">
            <a:off x="8514581" y="1219200"/>
            <a:ext cx="132763" cy="128466"/>
            <a:chOff x="6668087" y="1297746"/>
            <a:chExt cx="161840" cy="156602"/>
          </a:xfrm>
        </p:grpSpPr>
        <p:cxnSp>
          <p:nvCxnSpPr>
            <p:cNvPr id="15" name="Přímá spojnice 14"/>
            <p:cNvCxnSpPr/>
            <p:nvPr/>
          </p:nvCxnSpPr>
          <p:spPr>
            <a:xfrm rot="16200000">
              <a:off x="6664064" y="1301769"/>
              <a:ext cx="88509" cy="80463"/>
            </a:xfrm>
            <a:prstGeom prst="line">
              <a:avLst/>
            </a:prstGeom>
            <a:noFill/>
            <a:ln w="25400" cap="rnd" cmpd="sng" algn="ctr">
              <a:solidFill>
                <a:srgbClr val="FFFFFF">
                  <a:alpha val="100000"/>
                </a:srgbClr>
              </a:solidFill>
              <a:prstDash val="solid"/>
            </a:ln>
            <a:effectLst/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6" name="Přímá spojnice 15"/>
            <p:cNvCxnSpPr/>
            <p:nvPr/>
          </p:nvCxnSpPr>
          <p:spPr>
            <a:xfrm rot="16200000" flipV="1">
              <a:off x="6685888" y="1391257"/>
              <a:ext cx="125755" cy="427"/>
            </a:xfrm>
            <a:prstGeom prst="line">
              <a:avLst/>
            </a:prstGeom>
            <a:noFill/>
            <a:ln w="25400" cap="rnd" cmpd="sng" algn="ctr">
              <a:solidFill>
                <a:srgbClr val="FFFFFF">
                  <a:alpha val="100000"/>
                </a:srgbClr>
              </a:solidFill>
              <a:prstDash val="solid"/>
            </a:ln>
            <a:effectLst/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7" name="Přímá spojnice 16"/>
            <p:cNvCxnSpPr/>
            <p:nvPr/>
          </p:nvCxnSpPr>
          <p:spPr>
            <a:xfrm rot="5400000" flipH="1">
              <a:off x="6744524" y="1300853"/>
              <a:ext cx="88509" cy="82296"/>
            </a:xfrm>
            <a:prstGeom prst="line">
              <a:avLst/>
            </a:prstGeom>
            <a:noFill/>
            <a:ln w="25400" cap="rnd" cmpd="sng" algn="ctr">
              <a:solidFill>
                <a:srgbClr val="FFFFFF">
                  <a:alpha val="100000"/>
                </a:srgbClr>
              </a:solidFill>
              <a:prstDash val="solid"/>
            </a:ln>
            <a:effectLst/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2" name="Nadpis 1"/>
          <p:cNvSpPr>
            <a:spLocks noGrp="1"/>
          </p:cNvSpPr>
          <p:nvPr>
            <p:ph type="title"/>
          </p:nvPr>
        </p:nvSpPr>
        <p:spPr bwMode="grayWhite">
          <a:xfrm>
            <a:off x="914400" y="441251"/>
            <a:ext cx="6858000" cy="701749"/>
          </a:xfrm>
        </p:spPr>
        <p:txBody>
          <a:bodyPr anchor="b"/>
          <a:lstStyle>
            <a:lvl1pPr algn="l">
              <a:buNone/>
              <a:defRPr sz="2100" b="0"/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368032" y="1893781"/>
            <a:ext cx="8778240" cy="4960144"/>
          </a:xfrm>
          <a:solidFill>
            <a:schemeClr val="bg2"/>
          </a:solidFill>
        </p:spPr>
        <p:txBody>
          <a:bodyPr/>
          <a:lstStyle>
            <a:lvl1pPr marL="0" indent="0">
              <a:buNone/>
              <a:defRPr sz="3200"/>
            </a:lvl1pPr>
            <a:extLst/>
          </a:lstStyle>
          <a:p>
            <a:r>
              <a:rPr kumimoji="0" lang="cs-CZ" smtClean="0"/>
              <a:t>Kliknutím na ikonu přidáte obrázek.</a:t>
            </a:r>
            <a:endParaRPr kumimoji="0" lang="en-US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 bwMode="grayWhite">
          <a:xfrm>
            <a:off x="914400" y="1150144"/>
            <a:ext cx="6858000" cy="685800"/>
          </a:xfrm>
        </p:spPr>
        <p:txBody>
          <a:bodyPr/>
          <a:lstStyle>
            <a:lvl1pPr marL="27432" indent="0">
              <a:spcBef>
                <a:spcPts val="0"/>
              </a:spcBef>
              <a:buNone/>
              <a:defRPr sz="1400">
                <a:solidFill>
                  <a:srgbClr val="FFFFFF"/>
                </a:solidFill>
              </a:defRPr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grpSp>
        <p:nvGrpSpPr>
          <p:cNvPr id="14" name="Skupina 13"/>
          <p:cNvGrpSpPr/>
          <p:nvPr/>
        </p:nvGrpSpPr>
        <p:grpSpPr>
          <a:xfrm rot="5400000">
            <a:off x="8666981" y="1371600"/>
            <a:ext cx="132763" cy="128466"/>
            <a:chOff x="6668087" y="1297746"/>
            <a:chExt cx="161840" cy="156602"/>
          </a:xfrm>
        </p:grpSpPr>
        <p:cxnSp>
          <p:nvCxnSpPr>
            <p:cNvPr id="11" name="Přímá spojnice 10"/>
            <p:cNvCxnSpPr/>
            <p:nvPr/>
          </p:nvCxnSpPr>
          <p:spPr>
            <a:xfrm rot="16200000">
              <a:off x="6664064" y="1301769"/>
              <a:ext cx="88509" cy="80463"/>
            </a:xfrm>
            <a:prstGeom prst="line">
              <a:avLst/>
            </a:prstGeom>
            <a:noFill/>
            <a:ln w="25400" cap="rnd" cmpd="sng" algn="ctr">
              <a:solidFill>
                <a:srgbClr val="FFFFFF">
                  <a:alpha val="100000"/>
                </a:srgbClr>
              </a:solidFill>
              <a:prstDash val="solid"/>
            </a:ln>
            <a:effectLst/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2" name="Přímá spojnice 11"/>
            <p:cNvCxnSpPr/>
            <p:nvPr/>
          </p:nvCxnSpPr>
          <p:spPr>
            <a:xfrm rot="16200000" flipV="1">
              <a:off x="6685888" y="1391257"/>
              <a:ext cx="125755" cy="427"/>
            </a:xfrm>
            <a:prstGeom prst="line">
              <a:avLst/>
            </a:prstGeom>
            <a:noFill/>
            <a:ln w="25400" cap="rnd" cmpd="sng" algn="ctr">
              <a:solidFill>
                <a:srgbClr val="FFFFFF">
                  <a:alpha val="100000"/>
                </a:srgbClr>
              </a:solidFill>
              <a:prstDash val="solid"/>
            </a:ln>
            <a:effectLst/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3" name="Přímá spojnice 12"/>
            <p:cNvCxnSpPr/>
            <p:nvPr/>
          </p:nvCxnSpPr>
          <p:spPr>
            <a:xfrm rot="5400000" flipH="1">
              <a:off x="6744524" y="1300853"/>
              <a:ext cx="88509" cy="82296"/>
            </a:xfrm>
            <a:prstGeom prst="line">
              <a:avLst/>
            </a:prstGeom>
            <a:noFill/>
            <a:ln w="25400" cap="rnd" cmpd="sng" algn="ctr">
              <a:solidFill>
                <a:srgbClr val="FFFFFF">
                  <a:alpha val="100000"/>
                </a:srgbClr>
              </a:solidFill>
              <a:prstDash val="solid"/>
            </a:ln>
            <a:effectLst/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</p:grpSp>
      <p:grpSp>
        <p:nvGrpSpPr>
          <p:cNvPr id="18" name="Skupina 17"/>
          <p:cNvGrpSpPr/>
          <p:nvPr/>
        </p:nvGrpSpPr>
        <p:grpSpPr>
          <a:xfrm rot="5400000">
            <a:off x="8320088" y="1474763"/>
            <a:ext cx="132763" cy="128466"/>
            <a:chOff x="6668087" y="1297746"/>
            <a:chExt cx="161840" cy="156602"/>
          </a:xfrm>
        </p:grpSpPr>
        <p:cxnSp>
          <p:nvCxnSpPr>
            <p:cNvPr id="19" name="Přímá spojnice 18"/>
            <p:cNvCxnSpPr/>
            <p:nvPr/>
          </p:nvCxnSpPr>
          <p:spPr>
            <a:xfrm rot="16200000">
              <a:off x="6664064" y="1301769"/>
              <a:ext cx="88509" cy="80463"/>
            </a:xfrm>
            <a:prstGeom prst="line">
              <a:avLst/>
            </a:prstGeom>
            <a:noFill/>
            <a:ln w="25400" cap="rnd" cmpd="sng" algn="ctr">
              <a:solidFill>
                <a:srgbClr val="FFFFFF">
                  <a:alpha val="100000"/>
                </a:srgbClr>
              </a:solidFill>
              <a:prstDash val="solid"/>
            </a:ln>
            <a:effectLst/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0" name="Přímá spojnice 19"/>
            <p:cNvCxnSpPr/>
            <p:nvPr/>
          </p:nvCxnSpPr>
          <p:spPr>
            <a:xfrm rot="16200000" flipV="1">
              <a:off x="6685888" y="1391257"/>
              <a:ext cx="125755" cy="427"/>
            </a:xfrm>
            <a:prstGeom prst="line">
              <a:avLst/>
            </a:prstGeom>
            <a:noFill/>
            <a:ln w="25400" cap="rnd" cmpd="sng" algn="ctr">
              <a:solidFill>
                <a:srgbClr val="FFFFFF">
                  <a:alpha val="100000"/>
                </a:srgbClr>
              </a:solidFill>
              <a:prstDash val="solid"/>
            </a:ln>
            <a:effectLst/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" name="Přímá spojnice 20"/>
            <p:cNvCxnSpPr/>
            <p:nvPr/>
          </p:nvCxnSpPr>
          <p:spPr>
            <a:xfrm rot="5400000" flipH="1">
              <a:off x="6744524" y="1300853"/>
              <a:ext cx="88509" cy="82296"/>
            </a:xfrm>
            <a:prstGeom prst="line">
              <a:avLst/>
            </a:prstGeom>
            <a:noFill/>
            <a:ln w="25400" cap="rnd" cmpd="sng" algn="ctr">
              <a:solidFill>
                <a:srgbClr val="FFFFFF">
                  <a:alpha val="100000"/>
                </a:srgbClr>
              </a:solidFill>
              <a:prstDash val="solid"/>
            </a:ln>
            <a:effectLst/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>
          <a:xfrm>
            <a:off x="6477000" y="55499"/>
            <a:ext cx="2133600" cy="365125"/>
          </a:xfrm>
        </p:spPr>
        <p:txBody>
          <a:bodyPr/>
          <a:lstStyle>
            <a:extLst/>
          </a:lstStyle>
          <a:p>
            <a:fld id="{EB7A0D02-85BB-4007-B2E4-EE2764FF41E5}" type="datetimeFigureOut">
              <a:rPr lang="cs-CZ" smtClean="0"/>
              <a:t>30.7.2013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914400" y="55499"/>
            <a:ext cx="5562600" cy="365125"/>
          </a:xfrm>
        </p:spPr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610600" y="55499"/>
            <a:ext cx="457200" cy="365125"/>
          </a:xfrm>
        </p:spPr>
        <p:txBody>
          <a:bodyPr/>
          <a:lstStyle>
            <a:extLst/>
          </a:lstStyle>
          <a:p>
            <a:fld id="{FCD9B48C-B28F-4FD0-B562-0FAD7415274F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EB7A0D02-85BB-4007-B2E4-EE2764FF41E5}" type="datetimeFigureOut">
              <a:rPr lang="cs-CZ" smtClean="0"/>
              <a:t>30.7.2013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FCD9B48C-B28F-4FD0-B562-0FAD7415274F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1981200" cy="5851525"/>
          </a:xfrm>
        </p:spPr>
        <p:txBody>
          <a:bodyPr vert="eaVert" anchor="ctr"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609600" y="274639"/>
            <a:ext cx="5867400" cy="5851525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EB7A0D02-85BB-4007-B2E4-EE2764FF41E5}" type="datetimeFigureOut">
              <a:rPr lang="cs-CZ" smtClean="0"/>
              <a:t>30.7.2013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FCD9B48C-B28F-4FD0-B562-0FAD7415274F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Obdélník 6"/>
          <p:cNvSpPr/>
          <p:nvPr/>
        </p:nvSpPr>
        <p:spPr>
          <a:xfrm>
            <a:off x="0" y="-1"/>
            <a:ext cx="365760" cy="6854456"/>
          </a:xfrm>
          <a:prstGeom prst="rect">
            <a:avLst/>
          </a:prstGeom>
          <a:solidFill>
            <a:srgbClr val="FFFFFF">
              <a:alpha val="100000"/>
            </a:srgb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8" name="Obdélník 7"/>
          <p:cNvSpPr/>
          <p:nvPr/>
        </p:nvSpPr>
        <p:spPr>
          <a:xfrm>
            <a:off x="255291" y="5047394"/>
            <a:ext cx="73152" cy="1691640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Obdélník 8"/>
          <p:cNvSpPr/>
          <p:nvPr/>
        </p:nvSpPr>
        <p:spPr>
          <a:xfrm>
            <a:off x="255291" y="4796819"/>
            <a:ext cx="73152" cy="228600"/>
          </a:xfrm>
          <a:prstGeom prst="rect">
            <a:avLst/>
          </a:prstGeom>
          <a:solidFill>
            <a:schemeClr val="accent3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0" name="Obdélník 9"/>
          <p:cNvSpPr/>
          <p:nvPr/>
        </p:nvSpPr>
        <p:spPr>
          <a:xfrm>
            <a:off x="255291" y="4637685"/>
            <a:ext cx="73152" cy="137160"/>
          </a:xfrm>
          <a:prstGeom prst="rect">
            <a:avLst/>
          </a:prstGeom>
          <a:solidFill>
            <a:schemeClr val="bg2"/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1" name="Obdélník 10"/>
          <p:cNvSpPr/>
          <p:nvPr/>
        </p:nvSpPr>
        <p:spPr>
          <a:xfrm>
            <a:off x="255291" y="4542559"/>
            <a:ext cx="73152" cy="73152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12" name="Obdélník 11"/>
          <p:cNvSpPr/>
          <p:nvPr/>
        </p:nvSpPr>
        <p:spPr>
          <a:xfrm>
            <a:off x="309558" y="680477"/>
            <a:ext cx="45720" cy="365760"/>
          </a:xfrm>
          <a:prstGeom prst="rect">
            <a:avLst/>
          </a:prstGeom>
          <a:solidFill>
            <a:srgbClr val="000000">
              <a:alpha val="100000"/>
            </a:srgb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15" name="Obdélník 14"/>
          <p:cNvSpPr/>
          <p:nvPr/>
        </p:nvSpPr>
        <p:spPr>
          <a:xfrm>
            <a:off x="269073" y="680477"/>
            <a:ext cx="27432" cy="365760"/>
          </a:xfrm>
          <a:prstGeom prst="rect">
            <a:avLst/>
          </a:prstGeom>
          <a:solidFill>
            <a:srgbClr val="000000">
              <a:alpha val="100000"/>
            </a:srgb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16" name="Obdélník 15"/>
          <p:cNvSpPr/>
          <p:nvPr/>
        </p:nvSpPr>
        <p:spPr>
          <a:xfrm>
            <a:off x="250020" y="680477"/>
            <a:ext cx="9144" cy="365760"/>
          </a:xfrm>
          <a:prstGeom prst="rect">
            <a:avLst/>
          </a:prstGeom>
          <a:solidFill>
            <a:srgbClr val="000000">
              <a:alpha val="100000"/>
            </a:srgb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7" name="Obdélník 16"/>
          <p:cNvSpPr/>
          <p:nvPr/>
        </p:nvSpPr>
        <p:spPr>
          <a:xfrm>
            <a:off x="221768" y="680477"/>
            <a:ext cx="9144" cy="365760"/>
          </a:xfrm>
          <a:prstGeom prst="rect">
            <a:avLst/>
          </a:prstGeom>
          <a:solidFill>
            <a:srgbClr val="000000">
              <a:alpha val="100000"/>
            </a:srgb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914400" y="512064"/>
            <a:ext cx="7772400" cy="914400"/>
          </a:xfrm>
          <a:prstGeom prst="rect">
            <a:avLst/>
          </a:prstGeom>
        </p:spPr>
        <p:txBody>
          <a:bodyPr vert="horz" anchor="t">
            <a:noAutofit/>
          </a:bodyPr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914400" y="1783560"/>
            <a:ext cx="7772400" cy="4572000"/>
          </a:xfrm>
          <a:prstGeom prst="rect">
            <a:avLst/>
          </a:prstGeom>
        </p:spPr>
        <p:txBody>
          <a:bodyPr vert="horz">
            <a:normAutofit/>
          </a:bodyPr>
          <a:lstStyle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>
            <a:off x="6477000" y="6416675"/>
            <a:ext cx="2133600" cy="365125"/>
          </a:xfrm>
          <a:prstGeom prst="rect">
            <a:avLst/>
          </a:prstGeom>
        </p:spPr>
        <p:txBody>
          <a:bodyPr vert="horz" anchor="b"/>
          <a:lstStyle>
            <a:lvl1pPr algn="l" eaLnBrk="1" latinLnBrk="0" hangingPunct="1">
              <a:defRPr kumimoji="0" sz="1100">
                <a:solidFill>
                  <a:schemeClr val="tx2"/>
                </a:solidFill>
              </a:defRPr>
            </a:lvl1pPr>
            <a:extLst/>
          </a:lstStyle>
          <a:p>
            <a:fld id="{EB7A0D02-85BB-4007-B2E4-EE2764FF41E5}" type="datetimeFigureOut">
              <a:rPr lang="cs-CZ" smtClean="0"/>
              <a:t>30.7.2013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>
            <a:off x="914400" y="6416675"/>
            <a:ext cx="5562600" cy="365125"/>
          </a:xfrm>
          <a:prstGeom prst="rect">
            <a:avLst/>
          </a:prstGeom>
        </p:spPr>
        <p:txBody>
          <a:bodyPr vert="horz" anchor="b"/>
          <a:lstStyle>
            <a:lvl1pPr algn="r" eaLnBrk="1" latinLnBrk="0" hangingPunct="1">
              <a:defRPr kumimoji="0" sz="1100">
                <a:solidFill>
                  <a:schemeClr val="tx2"/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8610600" y="6416675"/>
            <a:ext cx="457200" cy="365125"/>
          </a:xfrm>
          <a:prstGeom prst="rect">
            <a:avLst/>
          </a:prstGeom>
        </p:spPr>
        <p:txBody>
          <a:bodyPr vert="horz" anchor="b"/>
          <a:lstStyle>
            <a:lvl1pPr algn="l" eaLnBrk="1" latinLnBrk="0" hangingPunct="1">
              <a:defRPr kumimoji="0" sz="1200">
                <a:solidFill>
                  <a:schemeClr val="tx2"/>
                </a:solidFill>
              </a:defRPr>
            </a:lvl1pPr>
            <a:extLst/>
          </a:lstStyle>
          <a:p>
            <a:fld id="{FCD9B48C-B28F-4FD0-B562-0FAD7415274F}" type="slidenum">
              <a:rPr lang="cs-CZ" smtClean="0"/>
              <a:t>‹#›</a:t>
            </a:fld>
            <a:endParaRPr lang="cs-CZ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rtl="0" eaLnBrk="1" latinLnBrk="0" hangingPunct="1">
        <a:spcBef>
          <a:spcPct val="0"/>
        </a:spcBef>
        <a:buNone/>
        <a:defRPr kumimoji="0" sz="4000" kern="1200" spc="-100" baseline="0">
          <a:solidFill>
            <a:schemeClr val="tx2">
              <a:satMod val="200000"/>
            </a:schemeClr>
          </a:solidFill>
          <a:latin typeface="+mj-lt"/>
          <a:ea typeface="+mj-ea"/>
          <a:cs typeface="+mj-cs"/>
        </a:defRPr>
      </a:lvl1pPr>
      <a:extLst/>
    </p:titleStyle>
    <p:bodyStyle>
      <a:lvl1pPr marL="411480" indent="-342900" algn="l" rtl="0" eaLnBrk="1" latinLnBrk="0" hangingPunct="1">
        <a:spcBef>
          <a:spcPts val="700"/>
        </a:spcBef>
        <a:buClr>
          <a:schemeClr val="tx2"/>
        </a:buClr>
        <a:buSzPct val="95000"/>
        <a:buFont typeface="Wingdings"/>
        <a:buChar char=""/>
        <a:defRPr kumimoji="0" sz="3000" kern="1200">
          <a:solidFill>
            <a:schemeClr val="tx1"/>
          </a:solidFill>
          <a:latin typeface="+mn-lt"/>
          <a:ea typeface="+mn-ea"/>
          <a:cs typeface="+mn-cs"/>
        </a:defRPr>
      </a:lvl1pPr>
      <a:lvl2pPr marL="740664" indent="-285750" algn="l" rtl="0" eaLnBrk="1" latinLnBrk="0" hangingPunct="1">
        <a:spcBef>
          <a:spcPct val="20000"/>
        </a:spcBef>
        <a:buClr>
          <a:schemeClr val="accent2"/>
        </a:buClr>
        <a:buSzPct val="90000"/>
        <a:buFont typeface="Wingdings"/>
        <a:buChar char="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2pPr>
      <a:lvl3pPr marL="996696" indent="-228600" algn="l" rtl="0" eaLnBrk="1" latinLnBrk="0" hangingPunct="1">
        <a:spcBef>
          <a:spcPct val="20000"/>
        </a:spcBef>
        <a:buClr>
          <a:schemeClr val="accent2"/>
        </a:buClr>
        <a:buFont typeface="Wingdings 2"/>
        <a:buChar char="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261872" indent="-228600" algn="l" rtl="0" eaLnBrk="1" latinLnBrk="0" hangingPunct="1">
        <a:spcBef>
          <a:spcPct val="20000"/>
        </a:spcBef>
        <a:buClr>
          <a:schemeClr val="accent3"/>
        </a:buClr>
        <a:buFont typeface="Wingdings 3"/>
        <a:buChar char=""/>
        <a:defRPr kumimoji="0" sz="2200" kern="1200">
          <a:solidFill>
            <a:schemeClr val="tx1"/>
          </a:solidFill>
          <a:latin typeface="+mn-lt"/>
          <a:ea typeface="+mn-ea"/>
          <a:cs typeface="+mn-cs"/>
        </a:defRPr>
      </a:lvl4pPr>
      <a:lvl5pPr marL="1481328" indent="-210312" algn="l" rtl="0" eaLnBrk="1" latinLnBrk="0" hangingPunct="1">
        <a:spcBef>
          <a:spcPct val="20000"/>
        </a:spcBef>
        <a:buClr>
          <a:schemeClr val="accent3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709928" indent="-210312" algn="l" rtl="0" eaLnBrk="1" latinLnBrk="0" hangingPunct="1">
        <a:spcBef>
          <a:spcPct val="20000"/>
        </a:spcBef>
        <a:buClr>
          <a:schemeClr val="accent3"/>
        </a:buClr>
        <a:buFont typeface="Wingdings 2"/>
        <a:buChar char="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901952" indent="-182880" algn="l" rtl="0" eaLnBrk="1" latinLnBrk="0" hangingPunct="1">
        <a:spcBef>
          <a:spcPct val="20000"/>
        </a:spcBef>
        <a:buClr>
          <a:schemeClr val="accent4"/>
        </a:buClr>
        <a:buFont typeface="Wingdings 2"/>
        <a:buChar char="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2093976" indent="-182880" algn="l" rtl="0" eaLnBrk="1" latinLnBrk="0" hangingPunct="1">
        <a:spcBef>
          <a:spcPct val="20000"/>
        </a:spcBef>
        <a:buClr>
          <a:schemeClr val="accent4"/>
        </a:buClr>
        <a:buFont typeface="Wingdings 2"/>
        <a:buChar char="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286000" indent="-182880" algn="l" rtl="0" eaLnBrk="1" latinLnBrk="0" hangingPunct="1">
        <a:spcBef>
          <a:spcPct val="20000"/>
        </a:spcBef>
        <a:buClr>
          <a:schemeClr val="accent4"/>
        </a:buClr>
        <a:buFont typeface="Wingdings 2"/>
        <a:buChar char="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9pPr>
      <a:extLst/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  <a:extLst/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4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879429" y="404664"/>
            <a:ext cx="5407025" cy="10461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5" name="Zástupný symbol pro obsah 2"/>
          <p:cNvSpPr txBox="1">
            <a:spLocks noGrp="1"/>
          </p:cNvSpPr>
          <p:nvPr>
            <p:ph idx="1"/>
          </p:nvPr>
        </p:nvSpPr>
        <p:spPr>
          <a:prstGeom prst="rect">
            <a:avLst/>
          </a:prstGeom>
        </p:spPr>
        <p:txBody>
          <a:bodyPr/>
          <a:lstStyle>
            <a:lvl1pPr marL="365760" indent="-256032" algn="l" rtl="0" eaLnBrk="1" latinLnBrk="0" hangingPunct="1">
              <a:spcBef>
                <a:spcPts val="400"/>
              </a:spcBef>
              <a:spcAft>
                <a:spcPts val="0"/>
              </a:spcAft>
              <a:buClr>
                <a:schemeClr val="accent1"/>
              </a:buClr>
              <a:buSzPct val="68000"/>
              <a:buFont typeface="Wingdings 3"/>
              <a:buChar char=""/>
              <a:defRPr kumimoji="0" sz="27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21792" indent="-228600" algn="l" rtl="0" eaLnBrk="1" latinLnBrk="0" hangingPunct="1">
              <a:spcBef>
                <a:spcPts val="324"/>
              </a:spcBef>
              <a:buClr>
                <a:schemeClr val="accent1"/>
              </a:buClr>
              <a:buFont typeface="Verdana"/>
              <a:buChar char="◦"/>
              <a:defRPr kumimoji="0" sz="23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859536" indent="-228600" algn="l" rtl="0" eaLnBrk="1" latinLnBrk="0" hangingPunct="1">
              <a:spcBef>
                <a:spcPts val="350"/>
              </a:spcBef>
              <a:buClr>
                <a:schemeClr val="accent2"/>
              </a:buClr>
              <a:buSzPct val="100000"/>
              <a:buFont typeface="Wingdings 2"/>
              <a:buChar char=""/>
              <a:defRPr kumimoji="0"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143000" indent="-228600" algn="l" rtl="0" eaLnBrk="1" latinLnBrk="0" hangingPunct="1">
              <a:spcBef>
                <a:spcPts val="350"/>
              </a:spcBef>
              <a:buClr>
                <a:schemeClr val="accent2"/>
              </a:buClr>
              <a:buFont typeface="Wingdings 2"/>
              <a:buChar char=""/>
              <a:defRPr kumimoji="0"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371600" indent="-228600" algn="l" rtl="0" eaLnBrk="1" latinLnBrk="0" hangingPunct="1">
              <a:spcBef>
                <a:spcPts val="350"/>
              </a:spcBef>
              <a:buClr>
                <a:schemeClr val="accent2"/>
              </a:buClr>
              <a:buFont typeface="Wingdings 2"/>
              <a:buChar char="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600200" indent="-228600" algn="l" rtl="0" eaLnBrk="1" latinLnBrk="0" hangingPunct="1">
              <a:spcBef>
                <a:spcPts val="350"/>
              </a:spcBef>
              <a:buClr>
                <a:schemeClr val="accent3"/>
              </a:buClr>
              <a:buFont typeface="Wingdings 2"/>
              <a:buChar char="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1828800" indent="-228600" algn="l" rtl="0" eaLnBrk="1" latinLnBrk="0" hangingPunct="1">
              <a:spcBef>
                <a:spcPts val="350"/>
              </a:spcBef>
              <a:buClr>
                <a:schemeClr val="accent3"/>
              </a:buClr>
              <a:buFont typeface="Wingdings 2"/>
              <a:buChar char=""/>
              <a:defRPr kumimoji="0"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057400" indent="-228600" algn="l" rtl="0" eaLnBrk="1" latinLnBrk="0" hangingPunct="1">
              <a:spcBef>
                <a:spcPts val="350"/>
              </a:spcBef>
              <a:buClr>
                <a:schemeClr val="accent3"/>
              </a:buClr>
              <a:buFont typeface="Wingdings 2"/>
              <a:buChar char=""/>
              <a:defRPr kumimoji="0"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286000" indent="-228600" algn="l" rtl="0" eaLnBrk="1" latinLnBrk="0" hangingPunct="1">
              <a:spcBef>
                <a:spcPts val="350"/>
              </a:spcBef>
              <a:buClr>
                <a:schemeClr val="accent3"/>
              </a:buClr>
              <a:buFont typeface="Wingdings 2"/>
              <a:buChar char=""/>
              <a:defRPr kumimoji="0" sz="16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  <a:extLst/>
          </a:lstStyle>
          <a:p>
            <a:r>
              <a:rPr lang="cs-CZ" dirty="0" smtClean="0"/>
              <a:t>Základní škola  a mateřská škola, Svoboda nad Úpou, okres Trutnov</a:t>
            </a:r>
          </a:p>
          <a:p>
            <a:r>
              <a:rPr lang="cs-CZ" dirty="0" smtClean="0"/>
              <a:t>Bc. Lucie Ševčíková</a:t>
            </a:r>
          </a:p>
          <a:p>
            <a:r>
              <a:rPr lang="cs-CZ" dirty="0" smtClean="0"/>
              <a:t>VY_22_INOVACE_2.2.2 </a:t>
            </a:r>
            <a:r>
              <a:rPr lang="cs-CZ" dirty="0" smtClean="0"/>
              <a:t>AJ8,9g_25</a:t>
            </a:r>
            <a:endParaRPr lang="cs-CZ" dirty="0" smtClean="0"/>
          </a:p>
          <a:p>
            <a:r>
              <a:rPr lang="cs-CZ" dirty="0" smtClean="0"/>
              <a:t>Téma:  </a:t>
            </a:r>
            <a:r>
              <a:rPr lang="cs-CZ" dirty="0" smtClean="0"/>
              <a:t>přehled časů</a:t>
            </a:r>
            <a:endParaRPr lang="cs-CZ" dirty="0" smtClean="0"/>
          </a:p>
          <a:p>
            <a:r>
              <a:rPr lang="cs-CZ" dirty="0" smtClean="0"/>
              <a:t>18.1.2013</a:t>
            </a:r>
            <a:endParaRPr lang="cs-CZ" dirty="0" smtClean="0"/>
          </a:p>
          <a:p>
            <a:r>
              <a:rPr lang="cs-CZ" dirty="0" smtClean="0"/>
              <a:t>8. a 9. ročník</a:t>
            </a:r>
          </a:p>
          <a:p>
            <a:r>
              <a:rPr lang="cs-CZ" b="1" dirty="0" smtClean="0"/>
              <a:t>Číslo projektu : </a:t>
            </a:r>
            <a:r>
              <a:rPr lang="cs-CZ" dirty="0" smtClean="0"/>
              <a:t>CZ.1.07/1.4.00/21.3068 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534612269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/>
    </mc:Choice>
    <mc:Fallback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algn="just"/>
            <a:r>
              <a:rPr lang="cs-CZ" dirty="0" smtClean="0"/>
              <a:t>Tento materiál slouží jako přehled časů, které by žáci měli ovládat. Ukazuje nejen tvoření časů, ale obsahuje i klíčová slova podle kterých poznají, jaký čas použít. Za přehledem následuje krátké praktické cvičení. Materiál je určen pro žáky 8. a 9. ročníku.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662122900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/>
    </mc:Choice>
    <mc:Fallback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dirty="0" smtClean="0"/>
              <a:t>ENGLISH TENSES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cs-CZ" dirty="0" smtClean="0"/>
              <a:t>Slovesné časy v Angličtině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3007928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err="1" smtClean="0"/>
              <a:t>Present</a:t>
            </a:r>
            <a:r>
              <a:rPr lang="cs-CZ" dirty="0" smtClean="0"/>
              <a:t> </a:t>
            </a:r>
            <a:r>
              <a:rPr lang="cs-CZ" dirty="0" err="1" smtClean="0"/>
              <a:t>simple</a:t>
            </a:r>
            <a:r>
              <a:rPr lang="cs-CZ" dirty="0" smtClean="0"/>
              <a:t>/</a:t>
            </a:r>
            <a:r>
              <a:rPr lang="cs-CZ" dirty="0" err="1" smtClean="0"/>
              <a:t>continuous</a:t>
            </a:r>
            <a:endParaRPr lang="cs-CZ" dirty="0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67544" y="1268760"/>
            <a:ext cx="4040188" cy="639762"/>
          </a:xfr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/>
          <a:lstStyle/>
          <a:p>
            <a:r>
              <a:rPr lang="cs-CZ" dirty="0" smtClean="0"/>
              <a:t>Přítomný čas prostý</a:t>
            </a:r>
            <a:endParaRPr lang="cs-CZ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572000" y="1268760"/>
            <a:ext cx="4247455" cy="639762"/>
          </a:xfr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/>
          <a:lstStyle/>
          <a:p>
            <a:r>
              <a:rPr lang="cs-CZ" dirty="0" smtClean="0"/>
              <a:t>Přítomný čas průběhový</a:t>
            </a:r>
            <a:endParaRPr lang="cs-CZ" dirty="0"/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1916832"/>
            <a:ext cx="4040188" cy="4501557"/>
          </a:xfrm>
        </p:spPr>
        <p:style>
          <a:lnRef idx="2">
            <a:schemeClr val="accent5">
              <a:shade val="50000"/>
            </a:schemeClr>
          </a:lnRef>
          <a:fillRef idx="1">
            <a:schemeClr val="accent5"/>
          </a:fillRef>
          <a:effectRef idx="0">
            <a:schemeClr val="accent5"/>
          </a:effectRef>
          <a:fontRef idx="minor">
            <a:schemeClr val="lt1"/>
          </a:fontRef>
        </p:style>
        <p:txBody>
          <a:bodyPr>
            <a:normAutofit fontScale="85000" lnSpcReduction="20000"/>
          </a:bodyPr>
          <a:lstStyle/>
          <a:p>
            <a:pPr marL="68580" indent="0">
              <a:buNone/>
            </a:pPr>
            <a:r>
              <a:rPr lang="cs-CZ" sz="3600" b="1" dirty="0" smtClean="0">
                <a:solidFill>
                  <a:srgbClr val="002060"/>
                </a:solidFill>
              </a:rPr>
              <a:t>+</a:t>
            </a:r>
          </a:p>
          <a:p>
            <a:pPr marL="68580" indent="0">
              <a:buNone/>
            </a:pPr>
            <a:r>
              <a:rPr lang="cs-CZ" dirty="0" smtClean="0"/>
              <a:t>I, </a:t>
            </a:r>
            <a:r>
              <a:rPr lang="cs-CZ" dirty="0" err="1" smtClean="0"/>
              <a:t>we</a:t>
            </a:r>
            <a:r>
              <a:rPr lang="cs-CZ" dirty="0" smtClean="0"/>
              <a:t>, </a:t>
            </a:r>
            <a:r>
              <a:rPr lang="cs-CZ" dirty="0" err="1" smtClean="0"/>
              <a:t>you</a:t>
            </a:r>
            <a:r>
              <a:rPr lang="cs-CZ" dirty="0" smtClean="0"/>
              <a:t>, </a:t>
            </a:r>
            <a:r>
              <a:rPr lang="cs-CZ" dirty="0" err="1" smtClean="0"/>
              <a:t>they</a:t>
            </a:r>
            <a:r>
              <a:rPr lang="cs-CZ" dirty="0" smtClean="0"/>
              <a:t>  </a:t>
            </a:r>
            <a:r>
              <a:rPr lang="cs-CZ" b="1" dirty="0" smtClean="0">
                <a:solidFill>
                  <a:srgbClr val="FFFF00"/>
                </a:solidFill>
              </a:rPr>
              <a:t>PLAY</a:t>
            </a:r>
          </a:p>
          <a:p>
            <a:pPr marL="68580" indent="0">
              <a:buNone/>
            </a:pPr>
            <a:r>
              <a:rPr lang="cs-CZ" dirty="0" smtClean="0"/>
              <a:t> he, </a:t>
            </a:r>
            <a:r>
              <a:rPr lang="cs-CZ" dirty="0" err="1" smtClean="0"/>
              <a:t>she</a:t>
            </a:r>
            <a:r>
              <a:rPr lang="cs-CZ" dirty="0" smtClean="0"/>
              <a:t> </a:t>
            </a:r>
            <a:r>
              <a:rPr lang="cs-CZ" dirty="0" err="1" smtClean="0"/>
              <a:t>it</a:t>
            </a:r>
            <a:r>
              <a:rPr lang="cs-CZ" dirty="0" smtClean="0"/>
              <a:t> </a:t>
            </a:r>
            <a:r>
              <a:rPr lang="cs-CZ" b="1" dirty="0" smtClean="0">
                <a:solidFill>
                  <a:srgbClr val="FFFF00"/>
                </a:solidFill>
              </a:rPr>
              <a:t>PLAYS</a:t>
            </a:r>
          </a:p>
          <a:p>
            <a:pPr marL="68580" indent="0">
              <a:buNone/>
            </a:pPr>
            <a:r>
              <a:rPr lang="cs-CZ" sz="3600" b="1" dirty="0" smtClean="0">
                <a:solidFill>
                  <a:srgbClr val="002060"/>
                </a:solidFill>
              </a:rPr>
              <a:t>-</a:t>
            </a:r>
          </a:p>
          <a:p>
            <a:pPr marL="68580" indent="0">
              <a:buNone/>
            </a:pPr>
            <a:r>
              <a:rPr lang="cs-CZ" dirty="0" smtClean="0"/>
              <a:t>I, </a:t>
            </a:r>
            <a:r>
              <a:rPr lang="cs-CZ" dirty="0" err="1" smtClean="0"/>
              <a:t>we</a:t>
            </a:r>
            <a:r>
              <a:rPr lang="cs-CZ" dirty="0" smtClean="0"/>
              <a:t>, </a:t>
            </a:r>
            <a:r>
              <a:rPr lang="cs-CZ" dirty="0" err="1" smtClean="0"/>
              <a:t>you</a:t>
            </a:r>
            <a:r>
              <a:rPr lang="cs-CZ" dirty="0" smtClean="0"/>
              <a:t>, </a:t>
            </a:r>
            <a:r>
              <a:rPr lang="cs-CZ" dirty="0" err="1" smtClean="0"/>
              <a:t>they</a:t>
            </a:r>
            <a:r>
              <a:rPr lang="cs-CZ" dirty="0" smtClean="0"/>
              <a:t> </a:t>
            </a:r>
            <a:r>
              <a:rPr lang="cs-CZ" b="1" dirty="0" smtClean="0">
                <a:solidFill>
                  <a:srgbClr val="FFFF00"/>
                </a:solidFill>
              </a:rPr>
              <a:t>DON´T PLAY</a:t>
            </a:r>
          </a:p>
          <a:p>
            <a:pPr marL="68580" indent="0">
              <a:buNone/>
            </a:pPr>
            <a:r>
              <a:rPr lang="cs-CZ" dirty="0" smtClean="0"/>
              <a:t>He, </a:t>
            </a:r>
            <a:r>
              <a:rPr lang="cs-CZ" dirty="0" err="1" smtClean="0"/>
              <a:t>she</a:t>
            </a:r>
            <a:r>
              <a:rPr lang="cs-CZ" dirty="0" smtClean="0"/>
              <a:t> , </a:t>
            </a:r>
            <a:r>
              <a:rPr lang="cs-CZ" dirty="0" err="1" smtClean="0"/>
              <a:t>it</a:t>
            </a:r>
            <a:r>
              <a:rPr lang="cs-CZ" dirty="0" smtClean="0"/>
              <a:t>  </a:t>
            </a:r>
            <a:r>
              <a:rPr lang="cs-CZ" b="1" dirty="0" smtClean="0">
                <a:solidFill>
                  <a:srgbClr val="FFFF00"/>
                </a:solidFill>
              </a:rPr>
              <a:t>DOESN´T PLAY</a:t>
            </a:r>
          </a:p>
          <a:p>
            <a:pPr marL="68580" indent="0">
              <a:buNone/>
            </a:pPr>
            <a:r>
              <a:rPr lang="cs-CZ" sz="3600" b="1" dirty="0" smtClean="0">
                <a:solidFill>
                  <a:srgbClr val="002060"/>
                </a:solidFill>
              </a:rPr>
              <a:t>?</a:t>
            </a:r>
          </a:p>
          <a:p>
            <a:pPr marL="68580" indent="0">
              <a:buNone/>
            </a:pPr>
            <a:r>
              <a:rPr lang="cs-CZ" b="1" dirty="0" smtClean="0">
                <a:solidFill>
                  <a:srgbClr val="FFFF00"/>
                </a:solidFill>
              </a:rPr>
              <a:t>DO</a:t>
            </a:r>
            <a:r>
              <a:rPr lang="cs-CZ" dirty="0" smtClean="0"/>
              <a:t> </a:t>
            </a:r>
            <a:r>
              <a:rPr lang="cs-CZ" dirty="0" err="1" smtClean="0"/>
              <a:t>I,we,you</a:t>
            </a:r>
            <a:r>
              <a:rPr lang="cs-CZ" dirty="0" smtClean="0"/>
              <a:t>, </a:t>
            </a:r>
            <a:r>
              <a:rPr lang="cs-CZ" dirty="0" err="1" smtClean="0"/>
              <a:t>they</a:t>
            </a:r>
            <a:r>
              <a:rPr lang="cs-CZ" dirty="0" smtClean="0"/>
              <a:t> </a:t>
            </a:r>
            <a:r>
              <a:rPr lang="cs-CZ" b="1" dirty="0" smtClean="0">
                <a:solidFill>
                  <a:srgbClr val="FFFF00"/>
                </a:solidFill>
              </a:rPr>
              <a:t>PLAY</a:t>
            </a:r>
            <a:r>
              <a:rPr lang="cs-CZ" dirty="0" smtClean="0"/>
              <a:t>?</a:t>
            </a:r>
          </a:p>
          <a:p>
            <a:pPr marL="68580" indent="0">
              <a:buNone/>
            </a:pPr>
            <a:r>
              <a:rPr lang="cs-CZ" b="1" dirty="0" smtClean="0">
                <a:solidFill>
                  <a:srgbClr val="FFFF00"/>
                </a:solidFill>
              </a:rPr>
              <a:t>DOES</a:t>
            </a:r>
            <a:r>
              <a:rPr lang="cs-CZ" dirty="0" smtClean="0"/>
              <a:t> </a:t>
            </a:r>
            <a:r>
              <a:rPr lang="cs-CZ" dirty="0" err="1" smtClean="0"/>
              <a:t>he,she,it</a:t>
            </a:r>
            <a:r>
              <a:rPr lang="cs-CZ" dirty="0" smtClean="0"/>
              <a:t>    </a:t>
            </a:r>
            <a:r>
              <a:rPr lang="cs-CZ" b="1" dirty="0" smtClean="0">
                <a:solidFill>
                  <a:srgbClr val="FFFF00"/>
                </a:solidFill>
              </a:rPr>
              <a:t>PLAY</a:t>
            </a:r>
            <a:r>
              <a:rPr lang="cs-CZ" b="1" dirty="0" smtClean="0">
                <a:solidFill>
                  <a:schemeClr val="tx1"/>
                </a:solidFill>
              </a:rPr>
              <a:t>?</a:t>
            </a:r>
          </a:p>
          <a:p>
            <a:pPr marL="68580" indent="0">
              <a:buNone/>
            </a:pPr>
            <a:endParaRPr lang="cs-CZ" dirty="0" smtClean="0"/>
          </a:p>
          <a:p>
            <a:pPr marL="68580" indent="0">
              <a:buNone/>
            </a:pPr>
            <a:r>
              <a:rPr lang="cs-CZ" b="1" dirty="0" smtClean="0">
                <a:solidFill>
                  <a:schemeClr val="bg1"/>
                </a:solidFill>
              </a:rPr>
              <a:t>ALWAYS, USUALLY, EVERY, OFTEN, NEVER, SOMETIMES</a:t>
            </a:r>
          </a:p>
          <a:p>
            <a:pPr marL="68580" indent="0">
              <a:buNone/>
            </a:pPr>
            <a:endParaRPr lang="cs-CZ" dirty="0" smtClean="0">
              <a:solidFill>
                <a:srgbClr val="FFFF00"/>
              </a:solidFill>
            </a:endParaRPr>
          </a:p>
          <a:p>
            <a:pPr marL="68580" indent="0">
              <a:buNone/>
            </a:pPr>
            <a:endParaRPr lang="cs-CZ" dirty="0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572000" y="1916832"/>
            <a:ext cx="4247455" cy="4501557"/>
          </a:xfrm>
        </p:spPr>
        <p:style>
          <a:lnRef idx="2">
            <a:schemeClr val="accent2">
              <a:shade val="50000"/>
            </a:schemeClr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>
            <a:normAutofit lnSpcReduction="10000"/>
          </a:bodyPr>
          <a:lstStyle/>
          <a:p>
            <a:pPr marL="68580" indent="0">
              <a:buNone/>
            </a:pPr>
            <a:r>
              <a:rPr lang="cs-CZ" sz="3300" b="1" dirty="0" smtClean="0">
                <a:solidFill>
                  <a:srgbClr val="002060"/>
                </a:solidFill>
              </a:rPr>
              <a:t>+</a:t>
            </a:r>
          </a:p>
          <a:p>
            <a:pPr marL="68580" indent="0">
              <a:buNone/>
            </a:pPr>
            <a:r>
              <a:rPr lang="cs-CZ" dirty="0" smtClean="0"/>
              <a:t>Podmět    </a:t>
            </a:r>
            <a:r>
              <a:rPr lang="cs-CZ" b="1" dirty="0" smtClean="0">
                <a:solidFill>
                  <a:srgbClr val="FFFF00"/>
                </a:solidFill>
              </a:rPr>
              <a:t>AM/IS/ARE  PLAYING</a:t>
            </a:r>
          </a:p>
          <a:p>
            <a:pPr marL="68580" indent="0">
              <a:buNone/>
            </a:pPr>
            <a:r>
              <a:rPr lang="cs-CZ" sz="3300" b="1" dirty="0" smtClean="0">
                <a:solidFill>
                  <a:srgbClr val="002060"/>
                </a:solidFill>
              </a:rPr>
              <a:t>-</a:t>
            </a:r>
          </a:p>
          <a:p>
            <a:pPr marL="68580" indent="0">
              <a:buNone/>
            </a:pPr>
            <a:r>
              <a:rPr lang="cs-CZ" dirty="0" smtClean="0"/>
              <a:t>Podmět  </a:t>
            </a:r>
            <a:r>
              <a:rPr lang="cs-CZ" b="1" dirty="0" smtClean="0">
                <a:solidFill>
                  <a:srgbClr val="FFFF00"/>
                </a:solidFill>
              </a:rPr>
              <a:t>AM/IS/ARE + NOT+PLAYING</a:t>
            </a:r>
          </a:p>
          <a:p>
            <a:pPr marL="68580" indent="0">
              <a:buNone/>
            </a:pPr>
            <a:r>
              <a:rPr lang="cs-CZ" sz="3300" b="1" dirty="0" smtClean="0">
                <a:solidFill>
                  <a:srgbClr val="002060"/>
                </a:solidFill>
              </a:rPr>
              <a:t>?</a:t>
            </a:r>
          </a:p>
          <a:p>
            <a:pPr marL="68580" indent="0">
              <a:buNone/>
            </a:pPr>
            <a:r>
              <a:rPr lang="cs-CZ" b="1" dirty="0" smtClean="0">
                <a:solidFill>
                  <a:srgbClr val="FFFF00"/>
                </a:solidFill>
              </a:rPr>
              <a:t>AM/IS/ARE</a:t>
            </a:r>
            <a:r>
              <a:rPr lang="cs-CZ" dirty="0" smtClean="0"/>
              <a:t> podmět </a:t>
            </a:r>
            <a:r>
              <a:rPr lang="cs-CZ" b="1" dirty="0" smtClean="0">
                <a:solidFill>
                  <a:srgbClr val="FFFF00"/>
                </a:solidFill>
              </a:rPr>
              <a:t>PLAYING</a:t>
            </a:r>
            <a:r>
              <a:rPr lang="cs-CZ" dirty="0" smtClean="0"/>
              <a:t>?</a:t>
            </a:r>
          </a:p>
          <a:p>
            <a:pPr marL="68580" indent="0">
              <a:buNone/>
            </a:pPr>
            <a:r>
              <a:rPr lang="cs-CZ" b="1" dirty="0" smtClean="0">
                <a:solidFill>
                  <a:schemeClr val="bg1"/>
                </a:solidFill>
              </a:rPr>
              <a:t>JUST, NOW, AT THE MOMENT</a:t>
            </a:r>
          </a:p>
        </p:txBody>
      </p:sp>
    </p:spTree>
    <p:extLst>
      <p:ext uri="{BB962C8B-B14F-4D97-AF65-F5344CB8AC3E}">
        <p14:creationId xmlns:p14="http://schemas.microsoft.com/office/powerpoint/2010/main" val="321107628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9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1" dur="500" fill="hold"/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2" dur="500" fill="hold"/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7" dur="500" fill="hold"/>
                                        <p:tgtEl>
                                          <p:spTgt spid="5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8" dur="500" fill="hold"/>
                                        <p:tgtEl>
                                          <p:spTgt spid="5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9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5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5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37" dur="500"/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42" dur="500"/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47" dur="500"/>
                                        <p:tgtEl>
                                          <p:spTgt spid="6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smtClean="0"/>
              <a:t>Past </a:t>
            </a:r>
            <a:r>
              <a:rPr lang="cs-CZ" dirty="0" err="1" smtClean="0"/>
              <a:t>simple</a:t>
            </a:r>
            <a:r>
              <a:rPr lang="cs-CZ" dirty="0" smtClean="0"/>
              <a:t>/</a:t>
            </a:r>
            <a:r>
              <a:rPr lang="cs-CZ" dirty="0" err="1" smtClean="0"/>
              <a:t>continuous</a:t>
            </a:r>
            <a:endParaRPr lang="cs-CZ" dirty="0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67544" y="1268760"/>
            <a:ext cx="4040188" cy="639762"/>
          </a:xfr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/>
          <a:lstStyle/>
          <a:p>
            <a:r>
              <a:rPr lang="cs-CZ" dirty="0" smtClean="0"/>
              <a:t>Minulý čas prostý</a:t>
            </a:r>
            <a:endParaRPr lang="cs-CZ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644008" y="1268760"/>
            <a:ext cx="4041775" cy="639762"/>
          </a:xfr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/>
          <a:lstStyle/>
          <a:p>
            <a:r>
              <a:rPr lang="cs-CZ" dirty="0" smtClean="0"/>
              <a:t>Minulý čas průběhový</a:t>
            </a:r>
            <a:endParaRPr lang="cs-CZ" dirty="0"/>
          </a:p>
        </p:txBody>
      </p:sp>
      <p:sp>
        <p:nvSpPr>
          <p:cNvPr id="7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1916832"/>
            <a:ext cx="4040188" cy="4501557"/>
          </a:xfrm>
        </p:spPr>
        <p:style>
          <a:lnRef idx="2">
            <a:schemeClr val="accent5">
              <a:shade val="50000"/>
            </a:schemeClr>
          </a:lnRef>
          <a:fillRef idx="1">
            <a:schemeClr val="accent5"/>
          </a:fillRef>
          <a:effectRef idx="0">
            <a:schemeClr val="accent5"/>
          </a:effectRef>
          <a:fontRef idx="minor">
            <a:schemeClr val="lt1"/>
          </a:fontRef>
        </p:style>
        <p:txBody>
          <a:bodyPr>
            <a:normAutofit lnSpcReduction="10000"/>
          </a:bodyPr>
          <a:lstStyle/>
          <a:p>
            <a:pPr marL="68580" indent="0">
              <a:buNone/>
            </a:pPr>
            <a:r>
              <a:rPr lang="cs-CZ" sz="3600" b="1" dirty="0" smtClean="0">
                <a:solidFill>
                  <a:srgbClr val="002060"/>
                </a:solidFill>
              </a:rPr>
              <a:t>+</a:t>
            </a:r>
          </a:p>
          <a:p>
            <a:pPr marL="68580" indent="0">
              <a:buNone/>
            </a:pPr>
            <a:r>
              <a:rPr lang="cs-CZ" dirty="0" smtClean="0"/>
              <a:t>I, </a:t>
            </a:r>
            <a:r>
              <a:rPr lang="cs-CZ" dirty="0" err="1" smtClean="0"/>
              <a:t>you,he</a:t>
            </a:r>
            <a:r>
              <a:rPr lang="cs-CZ" dirty="0" smtClean="0"/>
              <a:t>, </a:t>
            </a:r>
            <a:r>
              <a:rPr lang="cs-CZ" dirty="0" err="1" smtClean="0"/>
              <a:t>she</a:t>
            </a:r>
            <a:r>
              <a:rPr lang="cs-CZ" dirty="0" smtClean="0"/>
              <a:t>, </a:t>
            </a:r>
            <a:r>
              <a:rPr lang="cs-CZ" dirty="0" err="1" smtClean="0"/>
              <a:t>it</a:t>
            </a:r>
            <a:r>
              <a:rPr lang="cs-CZ" dirty="0" smtClean="0"/>
              <a:t>, </a:t>
            </a:r>
            <a:r>
              <a:rPr lang="cs-CZ" dirty="0" err="1" smtClean="0"/>
              <a:t>we</a:t>
            </a:r>
            <a:r>
              <a:rPr lang="cs-CZ" dirty="0" smtClean="0"/>
              <a:t>, </a:t>
            </a:r>
            <a:r>
              <a:rPr lang="cs-CZ" dirty="0" err="1" smtClean="0"/>
              <a:t>they</a:t>
            </a:r>
            <a:r>
              <a:rPr lang="cs-CZ" dirty="0" smtClean="0"/>
              <a:t>  </a:t>
            </a:r>
            <a:r>
              <a:rPr lang="cs-CZ" b="1" dirty="0" smtClean="0">
                <a:solidFill>
                  <a:srgbClr val="FFFF00"/>
                </a:solidFill>
              </a:rPr>
              <a:t>PLAYED/ WROTE</a:t>
            </a:r>
          </a:p>
          <a:p>
            <a:pPr marL="68580" indent="0">
              <a:buNone/>
            </a:pPr>
            <a:r>
              <a:rPr lang="cs-CZ" sz="3600" b="1" dirty="0" smtClean="0">
                <a:solidFill>
                  <a:srgbClr val="002060"/>
                </a:solidFill>
              </a:rPr>
              <a:t>-</a:t>
            </a:r>
          </a:p>
          <a:p>
            <a:pPr marL="68580" indent="0">
              <a:buNone/>
            </a:pPr>
            <a:r>
              <a:rPr lang="cs-CZ" dirty="0" smtClean="0"/>
              <a:t>I, </a:t>
            </a:r>
            <a:r>
              <a:rPr lang="cs-CZ" dirty="0" err="1" smtClean="0"/>
              <a:t>you</a:t>
            </a:r>
            <a:r>
              <a:rPr lang="cs-CZ" dirty="0" smtClean="0"/>
              <a:t>, he, </a:t>
            </a:r>
            <a:r>
              <a:rPr lang="cs-CZ" dirty="0" err="1" smtClean="0"/>
              <a:t>she</a:t>
            </a:r>
            <a:r>
              <a:rPr lang="cs-CZ" dirty="0" smtClean="0"/>
              <a:t>, </a:t>
            </a:r>
            <a:r>
              <a:rPr lang="cs-CZ" dirty="0" err="1" smtClean="0"/>
              <a:t>it</a:t>
            </a:r>
            <a:r>
              <a:rPr lang="cs-CZ" dirty="0" smtClean="0"/>
              <a:t>, </a:t>
            </a:r>
            <a:r>
              <a:rPr lang="cs-CZ" dirty="0" err="1" smtClean="0"/>
              <a:t>we</a:t>
            </a:r>
            <a:r>
              <a:rPr lang="cs-CZ" dirty="0" smtClean="0"/>
              <a:t>, </a:t>
            </a:r>
            <a:r>
              <a:rPr lang="cs-CZ" dirty="0" err="1" smtClean="0"/>
              <a:t>they</a:t>
            </a:r>
            <a:r>
              <a:rPr lang="cs-CZ" dirty="0" smtClean="0"/>
              <a:t> </a:t>
            </a:r>
            <a:r>
              <a:rPr lang="cs-CZ" b="1" dirty="0" smtClean="0">
                <a:solidFill>
                  <a:srgbClr val="FFFF00"/>
                </a:solidFill>
              </a:rPr>
              <a:t>DIDN´T PLAY/WRITE</a:t>
            </a:r>
          </a:p>
          <a:p>
            <a:pPr marL="68580" indent="0">
              <a:buNone/>
            </a:pPr>
            <a:r>
              <a:rPr lang="cs-CZ" sz="3600" b="1" dirty="0" smtClean="0">
                <a:solidFill>
                  <a:srgbClr val="002060"/>
                </a:solidFill>
              </a:rPr>
              <a:t>?</a:t>
            </a:r>
          </a:p>
          <a:p>
            <a:pPr marL="68580" indent="0">
              <a:buNone/>
            </a:pPr>
            <a:r>
              <a:rPr lang="cs-CZ" b="1" dirty="0" smtClean="0">
                <a:solidFill>
                  <a:srgbClr val="FFFF00"/>
                </a:solidFill>
              </a:rPr>
              <a:t>DID</a:t>
            </a:r>
            <a:r>
              <a:rPr lang="cs-CZ" dirty="0" smtClean="0"/>
              <a:t> I, </a:t>
            </a:r>
            <a:r>
              <a:rPr lang="cs-CZ" dirty="0" err="1" smtClean="0"/>
              <a:t>you</a:t>
            </a:r>
            <a:r>
              <a:rPr lang="cs-CZ" dirty="0" smtClean="0"/>
              <a:t>, he, </a:t>
            </a:r>
            <a:r>
              <a:rPr lang="cs-CZ" dirty="0" err="1" smtClean="0"/>
              <a:t>she</a:t>
            </a:r>
            <a:r>
              <a:rPr lang="cs-CZ" dirty="0" smtClean="0"/>
              <a:t>, </a:t>
            </a:r>
            <a:r>
              <a:rPr lang="cs-CZ" dirty="0" err="1" smtClean="0"/>
              <a:t>it</a:t>
            </a:r>
            <a:r>
              <a:rPr lang="cs-CZ" dirty="0" smtClean="0"/>
              <a:t>, </a:t>
            </a:r>
            <a:r>
              <a:rPr lang="cs-CZ" dirty="0" err="1" smtClean="0"/>
              <a:t>we,they</a:t>
            </a:r>
            <a:r>
              <a:rPr lang="cs-CZ" dirty="0" smtClean="0"/>
              <a:t> </a:t>
            </a:r>
            <a:r>
              <a:rPr lang="cs-CZ" b="1" dirty="0" smtClean="0">
                <a:solidFill>
                  <a:srgbClr val="FFFF00"/>
                </a:solidFill>
              </a:rPr>
              <a:t>PLAY/WRITE</a:t>
            </a:r>
            <a:r>
              <a:rPr lang="cs-CZ" b="1" dirty="0" smtClean="0">
                <a:solidFill>
                  <a:schemeClr val="tx1"/>
                </a:solidFill>
              </a:rPr>
              <a:t>?</a:t>
            </a:r>
          </a:p>
          <a:p>
            <a:pPr marL="68580" indent="0">
              <a:buNone/>
            </a:pPr>
            <a:r>
              <a:rPr lang="cs-CZ" b="1" dirty="0" smtClean="0">
                <a:solidFill>
                  <a:schemeClr val="bg1"/>
                </a:solidFill>
              </a:rPr>
              <a:t>YESTERDAY, LAST, IN, AGO</a:t>
            </a:r>
          </a:p>
          <a:p>
            <a:pPr marL="68580" indent="0">
              <a:buNone/>
            </a:pPr>
            <a:endParaRPr lang="cs-CZ" dirty="0" smtClean="0">
              <a:solidFill>
                <a:schemeClr val="tx1"/>
              </a:solidFill>
            </a:endParaRPr>
          </a:p>
          <a:p>
            <a:pPr marL="68580" indent="0">
              <a:buNone/>
            </a:pPr>
            <a:endParaRPr lang="cs-CZ" dirty="0" smtClean="0">
              <a:solidFill>
                <a:schemeClr val="tx1"/>
              </a:solidFill>
            </a:endParaRPr>
          </a:p>
          <a:p>
            <a:pPr marL="68580" indent="0">
              <a:buNone/>
            </a:pPr>
            <a:endParaRPr lang="cs-CZ" dirty="0" smtClean="0">
              <a:solidFill>
                <a:srgbClr val="FFFF00"/>
              </a:solidFill>
            </a:endParaRPr>
          </a:p>
          <a:p>
            <a:pPr marL="68580" indent="0">
              <a:buNone/>
            </a:pPr>
            <a:endParaRPr lang="cs-CZ" dirty="0"/>
          </a:p>
        </p:txBody>
      </p:sp>
      <p:sp>
        <p:nvSpPr>
          <p:cNvPr id="8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1916832"/>
            <a:ext cx="4041775" cy="4501557"/>
          </a:xfrm>
        </p:spPr>
        <p:style>
          <a:lnRef idx="2">
            <a:schemeClr val="accent2">
              <a:shade val="50000"/>
            </a:schemeClr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>
            <a:normAutofit lnSpcReduction="10000"/>
          </a:bodyPr>
          <a:lstStyle/>
          <a:p>
            <a:pPr marL="68580" indent="0">
              <a:buNone/>
            </a:pPr>
            <a:r>
              <a:rPr lang="cs-CZ" sz="3300" b="1" dirty="0" smtClean="0">
                <a:solidFill>
                  <a:srgbClr val="002060"/>
                </a:solidFill>
              </a:rPr>
              <a:t>+</a:t>
            </a:r>
          </a:p>
          <a:p>
            <a:pPr marL="68580" indent="0">
              <a:buNone/>
            </a:pPr>
            <a:r>
              <a:rPr lang="cs-CZ" dirty="0" smtClean="0"/>
              <a:t>Podmět   </a:t>
            </a:r>
            <a:r>
              <a:rPr lang="cs-CZ" b="1" dirty="0" smtClean="0">
                <a:solidFill>
                  <a:srgbClr val="FFFF00"/>
                </a:solidFill>
              </a:rPr>
              <a:t>WAS/WERE  PLAYING</a:t>
            </a:r>
          </a:p>
          <a:p>
            <a:pPr marL="68580" indent="0">
              <a:buNone/>
            </a:pPr>
            <a:r>
              <a:rPr lang="cs-CZ" sz="3300" b="1" dirty="0" smtClean="0">
                <a:solidFill>
                  <a:srgbClr val="002060"/>
                </a:solidFill>
              </a:rPr>
              <a:t>-</a:t>
            </a:r>
          </a:p>
          <a:p>
            <a:pPr marL="68580" indent="0">
              <a:buNone/>
            </a:pPr>
            <a:r>
              <a:rPr lang="cs-CZ" dirty="0" smtClean="0"/>
              <a:t>Podmět  </a:t>
            </a:r>
            <a:r>
              <a:rPr lang="cs-CZ" b="1" dirty="0" smtClean="0">
                <a:solidFill>
                  <a:srgbClr val="FFFF00"/>
                </a:solidFill>
              </a:rPr>
              <a:t>WAS/WERE+ NOT+PLAYING</a:t>
            </a:r>
          </a:p>
          <a:p>
            <a:pPr marL="68580" indent="0">
              <a:buNone/>
            </a:pPr>
            <a:r>
              <a:rPr lang="cs-CZ" sz="3300" b="1" dirty="0" smtClean="0">
                <a:solidFill>
                  <a:srgbClr val="002060"/>
                </a:solidFill>
              </a:rPr>
              <a:t>?</a:t>
            </a:r>
          </a:p>
          <a:p>
            <a:pPr marL="68580" indent="0">
              <a:buNone/>
            </a:pPr>
            <a:r>
              <a:rPr lang="cs-CZ" b="1" dirty="0" smtClean="0">
                <a:solidFill>
                  <a:srgbClr val="FFFF00"/>
                </a:solidFill>
              </a:rPr>
              <a:t>WAS/WERE</a:t>
            </a:r>
            <a:r>
              <a:rPr lang="cs-CZ" dirty="0" smtClean="0"/>
              <a:t> podmět </a:t>
            </a:r>
            <a:r>
              <a:rPr lang="cs-CZ" b="1" dirty="0" smtClean="0">
                <a:solidFill>
                  <a:srgbClr val="FFFF00"/>
                </a:solidFill>
              </a:rPr>
              <a:t>PLAYING</a:t>
            </a:r>
            <a:r>
              <a:rPr lang="cs-CZ" dirty="0" smtClean="0"/>
              <a:t>?</a:t>
            </a:r>
            <a:endParaRPr lang="cs-CZ" dirty="0"/>
          </a:p>
          <a:p>
            <a:pPr marL="68580" indent="0">
              <a:buNone/>
            </a:pPr>
            <a:r>
              <a:rPr lang="cs-CZ" b="1" dirty="0" smtClean="0">
                <a:solidFill>
                  <a:schemeClr val="bg1"/>
                </a:solidFill>
              </a:rPr>
              <a:t>TRVÁNÍ DĚJE V MINULOSTI</a:t>
            </a:r>
          </a:p>
        </p:txBody>
      </p:sp>
    </p:spTree>
    <p:extLst>
      <p:ext uri="{BB962C8B-B14F-4D97-AF65-F5344CB8AC3E}">
        <p14:creationId xmlns:p14="http://schemas.microsoft.com/office/powerpoint/2010/main" val="166580050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7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7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5" dur="500"/>
                                        <p:tgtEl>
                                          <p:spTgt spid="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30" dur="500"/>
                                        <p:tgtEl>
                                          <p:spTgt spid="8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35" dur="500"/>
                                        <p:tgtEl>
                                          <p:spTgt spid="8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err="1" smtClean="0"/>
              <a:t>Present</a:t>
            </a:r>
            <a:r>
              <a:rPr lang="cs-CZ" dirty="0" smtClean="0"/>
              <a:t>/past </a:t>
            </a:r>
            <a:r>
              <a:rPr lang="cs-CZ" dirty="0" err="1" smtClean="0"/>
              <a:t>perfect</a:t>
            </a:r>
            <a:endParaRPr lang="cs-CZ" dirty="0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67544" y="1268760"/>
            <a:ext cx="4040188" cy="639762"/>
          </a:xfr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>
            <a:normAutofit/>
          </a:bodyPr>
          <a:lstStyle/>
          <a:p>
            <a:r>
              <a:rPr lang="cs-CZ" dirty="0" smtClean="0"/>
              <a:t>Předpřítomný čas</a:t>
            </a:r>
            <a:endParaRPr lang="cs-CZ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644008" y="1268760"/>
            <a:ext cx="4041775" cy="639762"/>
          </a:xfr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/>
          <a:lstStyle/>
          <a:p>
            <a:r>
              <a:rPr lang="cs-CZ" dirty="0" smtClean="0"/>
              <a:t>Předminulý čas</a:t>
            </a:r>
            <a:endParaRPr lang="cs-CZ" dirty="0"/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/>
        <p:txBody>
          <a:bodyPr/>
          <a:lstStyle/>
          <a:p>
            <a:r>
              <a:rPr lang="cs-CZ" smtClean="0"/>
              <a:t>  </a:t>
            </a:r>
            <a:endParaRPr lang="cs-CZ" dirty="0"/>
          </a:p>
        </p:txBody>
      </p:sp>
      <p:sp>
        <p:nvSpPr>
          <p:cNvPr id="8" name="Zástupný symbol pro obsah 4"/>
          <p:cNvSpPr txBox="1">
            <a:spLocks/>
          </p:cNvSpPr>
          <p:nvPr/>
        </p:nvSpPr>
        <p:spPr>
          <a:xfrm>
            <a:off x="457200" y="1916832"/>
            <a:ext cx="4040188" cy="4501557"/>
          </a:xfrm>
          <a:prstGeom prst="rect">
            <a:avLst/>
          </a:prstGeom>
        </p:spPr>
        <p:style>
          <a:lnRef idx="2">
            <a:schemeClr val="accent5">
              <a:shade val="50000"/>
            </a:schemeClr>
          </a:lnRef>
          <a:fillRef idx="1">
            <a:schemeClr val="accent5"/>
          </a:fillRef>
          <a:effectRef idx="0">
            <a:schemeClr val="accent5"/>
          </a:effectRef>
          <a:fontRef idx="minor">
            <a:schemeClr val="lt1"/>
          </a:fontRef>
        </p:style>
        <p:txBody>
          <a:bodyPr vert="horz">
            <a:normAutofit fontScale="77500" lnSpcReduction="20000"/>
          </a:bodyPr>
          <a:lstStyle>
            <a:lvl1pPr marL="411480" indent="-342900" algn="l" rtl="0" eaLnBrk="1" latinLnBrk="0" hangingPunct="1">
              <a:spcBef>
                <a:spcPts val="700"/>
              </a:spcBef>
              <a:buClr>
                <a:schemeClr val="tx2"/>
              </a:buClr>
              <a:buSzPct val="95000"/>
              <a:buFont typeface="Wingdings"/>
              <a:buChar char=""/>
              <a:defRPr kumimoji="0" sz="24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740664" indent="-285750" algn="l" rtl="0" eaLnBrk="1" latinLnBrk="0" hangingPunct="1">
              <a:spcBef>
                <a:spcPct val="20000"/>
              </a:spcBef>
              <a:buClr>
                <a:schemeClr val="accent2"/>
              </a:buClr>
              <a:buSzPct val="90000"/>
              <a:buFont typeface="Wingdings"/>
              <a:buChar char=""/>
              <a:defRPr kumimoji="0" sz="20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96696" indent="-228600" algn="l" rtl="0" eaLnBrk="1" latinLnBrk="0" hangingPunct="1">
              <a:spcBef>
                <a:spcPct val="20000"/>
              </a:spcBef>
              <a:buClr>
                <a:schemeClr val="accent2"/>
              </a:buClr>
              <a:buFont typeface="Wingdings 2"/>
              <a:buChar char=""/>
              <a:defRPr kumimoji="0"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261872" indent="-228600" algn="l" rtl="0" eaLnBrk="1" latinLnBrk="0" hangingPunct="1">
              <a:spcBef>
                <a:spcPct val="20000"/>
              </a:spcBef>
              <a:buClr>
                <a:schemeClr val="accent3"/>
              </a:buClr>
              <a:buFont typeface="Wingdings 3"/>
              <a:buChar char=""/>
              <a:defRPr kumimoji="0" sz="16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481328" indent="-210312" algn="l" rtl="0" eaLnBrk="1" latinLnBrk="0" hangingPunct="1">
              <a:spcBef>
                <a:spcPct val="20000"/>
              </a:spcBef>
              <a:buClr>
                <a:schemeClr val="accent3"/>
              </a:buClr>
              <a:buFont typeface="Wingdings 2"/>
              <a:buChar char=""/>
              <a:defRPr kumimoji="0" sz="16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1709928" indent="-210312" algn="l" rtl="0" eaLnBrk="1" latinLnBrk="0" hangingPunct="1">
              <a:spcBef>
                <a:spcPct val="20000"/>
              </a:spcBef>
              <a:buClr>
                <a:schemeClr val="accent3"/>
              </a:buClr>
              <a:buFont typeface="Wingdings 2"/>
              <a:buChar char=""/>
              <a:defRPr kumimoji="0"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1901952" indent="-182880" algn="l" rtl="0" eaLnBrk="1" latinLnBrk="0" hangingPunct="1">
              <a:spcBef>
                <a:spcPct val="20000"/>
              </a:spcBef>
              <a:buClr>
                <a:schemeClr val="accent4"/>
              </a:buClr>
              <a:buFont typeface="Wingdings 2"/>
              <a:buChar char=""/>
              <a:defRPr kumimoji="0" sz="16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2093976" indent="-182880" algn="l" rtl="0" eaLnBrk="1" latinLnBrk="0" hangingPunct="1">
              <a:spcBef>
                <a:spcPct val="20000"/>
              </a:spcBef>
              <a:buClr>
                <a:schemeClr val="accent4"/>
              </a:buClr>
              <a:buFont typeface="Wingdings 2"/>
              <a:buChar char=""/>
              <a:defRPr kumimoji="0" sz="16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2286000" indent="-182880" algn="l" rtl="0" eaLnBrk="1" latinLnBrk="0" hangingPunct="1">
              <a:spcBef>
                <a:spcPct val="20000"/>
              </a:spcBef>
              <a:buClr>
                <a:schemeClr val="accent4"/>
              </a:buClr>
              <a:buFont typeface="Wingdings 2"/>
              <a:buChar char=""/>
              <a:defRPr kumimoji="0" sz="16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  <a:extLst/>
          </a:lstStyle>
          <a:p>
            <a:pPr marL="68580" indent="0">
              <a:buFont typeface="Wingdings"/>
              <a:buNone/>
            </a:pPr>
            <a:r>
              <a:rPr lang="cs-CZ" sz="3600" b="1" dirty="0" smtClean="0">
                <a:solidFill>
                  <a:srgbClr val="002060"/>
                </a:solidFill>
              </a:rPr>
              <a:t>+</a:t>
            </a:r>
          </a:p>
          <a:p>
            <a:pPr marL="68580" indent="0">
              <a:buNone/>
            </a:pPr>
            <a:r>
              <a:rPr lang="cs-CZ" dirty="0" smtClean="0"/>
              <a:t>I, </a:t>
            </a:r>
            <a:r>
              <a:rPr lang="cs-CZ" dirty="0" err="1" smtClean="0"/>
              <a:t>you</a:t>
            </a:r>
            <a:r>
              <a:rPr lang="cs-CZ" dirty="0" smtClean="0"/>
              <a:t>, </a:t>
            </a:r>
            <a:r>
              <a:rPr lang="cs-CZ" dirty="0" err="1" smtClean="0"/>
              <a:t>we</a:t>
            </a:r>
            <a:r>
              <a:rPr lang="cs-CZ" dirty="0" smtClean="0"/>
              <a:t>, </a:t>
            </a:r>
            <a:r>
              <a:rPr lang="cs-CZ" b="1" dirty="0" err="1" smtClean="0"/>
              <a:t>they</a:t>
            </a:r>
            <a:r>
              <a:rPr lang="cs-CZ" b="1" dirty="0" smtClean="0"/>
              <a:t>  </a:t>
            </a:r>
            <a:r>
              <a:rPr lang="cs-CZ" b="1" dirty="0" smtClean="0">
                <a:solidFill>
                  <a:srgbClr val="FFFF00"/>
                </a:solidFill>
              </a:rPr>
              <a:t>HAVE PLAYED/ WRITTEN</a:t>
            </a:r>
          </a:p>
          <a:p>
            <a:pPr marL="68580" indent="0">
              <a:buNone/>
            </a:pPr>
            <a:r>
              <a:rPr lang="cs-CZ" dirty="0" smtClean="0"/>
              <a:t>he, </a:t>
            </a:r>
            <a:r>
              <a:rPr lang="cs-CZ" dirty="0" err="1" smtClean="0"/>
              <a:t>she</a:t>
            </a:r>
            <a:r>
              <a:rPr lang="cs-CZ" dirty="0" smtClean="0"/>
              <a:t>, </a:t>
            </a:r>
            <a:r>
              <a:rPr lang="cs-CZ" dirty="0" err="1" smtClean="0"/>
              <a:t>it</a:t>
            </a:r>
            <a:r>
              <a:rPr lang="cs-CZ" dirty="0" smtClean="0"/>
              <a:t> </a:t>
            </a:r>
          </a:p>
          <a:p>
            <a:pPr marL="68580" indent="0">
              <a:buNone/>
            </a:pPr>
            <a:r>
              <a:rPr lang="cs-CZ" b="1" dirty="0" smtClean="0">
                <a:solidFill>
                  <a:srgbClr val="FFFF00"/>
                </a:solidFill>
              </a:rPr>
              <a:t>HAS PLAYED/WRITTEN</a:t>
            </a:r>
          </a:p>
          <a:p>
            <a:pPr marL="68580" indent="0">
              <a:buFont typeface="Wingdings"/>
              <a:buNone/>
            </a:pPr>
            <a:r>
              <a:rPr lang="cs-CZ" sz="3600" b="1" dirty="0" smtClean="0">
                <a:solidFill>
                  <a:srgbClr val="002060"/>
                </a:solidFill>
              </a:rPr>
              <a:t>-</a:t>
            </a:r>
          </a:p>
          <a:p>
            <a:pPr marL="68580" indent="0">
              <a:buFont typeface="Wingdings"/>
              <a:buNone/>
            </a:pPr>
            <a:r>
              <a:rPr lang="cs-CZ" dirty="0" smtClean="0"/>
              <a:t>I, </a:t>
            </a:r>
            <a:r>
              <a:rPr lang="cs-CZ" dirty="0" err="1" smtClean="0"/>
              <a:t>you</a:t>
            </a:r>
            <a:r>
              <a:rPr lang="cs-CZ" dirty="0" smtClean="0"/>
              <a:t>, he, </a:t>
            </a:r>
            <a:r>
              <a:rPr lang="cs-CZ" dirty="0" err="1" smtClean="0"/>
              <a:t>she</a:t>
            </a:r>
            <a:r>
              <a:rPr lang="cs-CZ" dirty="0" smtClean="0"/>
              <a:t>, </a:t>
            </a:r>
            <a:r>
              <a:rPr lang="cs-CZ" dirty="0" err="1" smtClean="0"/>
              <a:t>it</a:t>
            </a:r>
            <a:r>
              <a:rPr lang="cs-CZ" dirty="0" smtClean="0"/>
              <a:t>, </a:t>
            </a:r>
            <a:r>
              <a:rPr lang="cs-CZ" dirty="0" err="1" smtClean="0"/>
              <a:t>we</a:t>
            </a:r>
            <a:r>
              <a:rPr lang="cs-CZ" dirty="0" smtClean="0"/>
              <a:t>, </a:t>
            </a:r>
            <a:r>
              <a:rPr lang="cs-CZ" dirty="0" err="1" smtClean="0"/>
              <a:t>they</a:t>
            </a:r>
            <a:r>
              <a:rPr lang="cs-CZ" dirty="0" smtClean="0"/>
              <a:t> </a:t>
            </a:r>
            <a:r>
              <a:rPr lang="cs-CZ" b="1" dirty="0" smtClean="0">
                <a:solidFill>
                  <a:srgbClr val="FFFF00"/>
                </a:solidFill>
              </a:rPr>
              <a:t>HAVEN´T/HASN´T  PLAYED/WRITTEN</a:t>
            </a:r>
          </a:p>
          <a:p>
            <a:pPr marL="68580" indent="0">
              <a:buFont typeface="Wingdings"/>
              <a:buNone/>
            </a:pPr>
            <a:r>
              <a:rPr lang="cs-CZ" sz="3600" b="1" dirty="0" smtClean="0">
                <a:solidFill>
                  <a:srgbClr val="002060"/>
                </a:solidFill>
              </a:rPr>
              <a:t>?</a:t>
            </a:r>
          </a:p>
          <a:p>
            <a:pPr marL="68580" indent="0">
              <a:buFont typeface="Wingdings"/>
              <a:buNone/>
            </a:pPr>
            <a:r>
              <a:rPr lang="cs-CZ" b="1" dirty="0" smtClean="0">
                <a:solidFill>
                  <a:srgbClr val="FFFF00"/>
                </a:solidFill>
              </a:rPr>
              <a:t>HAVE/HAS</a:t>
            </a:r>
            <a:r>
              <a:rPr lang="cs-CZ" dirty="0" smtClean="0"/>
              <a:t> I, </a:t>
            </a:r>
            <a:r>
              <a:rPr lang="cs-CZ" dirty="0" err="1" smtClean="0"/>
              <a:t>you</a:t>
            </a:r>
            <a:r>
              <a:rPr lang="cs-CZ" dirty="0" smtClean="0"/>
              <a:t>, he, </a:t>
            </a:r>
            <a:r>
              <a:rPr lang="cs-CZ" dirty="0" err="1" smtClean="0"/>
              <a:t>she</a:t>
            </a:r>
            <a:r>
              <a:rPr lang="cs-CZ" dirty="0" smtClean="0"/>
              <a:t>, </a:t>
            </a:r>
            <a:r>
              <a:rPr lang="cs-CZ" dirty="0" err="1" smtClean="0"/>
              <a:t>it</a:t>
            </a:r>
            <a:r>
              <a:rPr lang="cs-CZ" dirty="0" smtClean="0"/>
              <a:t>, </a:t>
            </a:r>
            <a:r>
              <a:rPr lang="cs-CZ" dirty="0" err="1" smtClean="0"/>
              <a:t>we,they</a:t>
            </a:r>
            <a:r>
              <a:rPr lang="cs-CZ" dirty="0" smtClean="0"/>
              <a:t> </a:t>
            </a:r>
            <a:r>
              <a:rPr lang="cs-CZ" b="1" dirty="0" smtClean="0">
                <a:solidFill>
                  <a:srgbClr val="FFFF00"/>
                </a:solidFill>
              </a:rPr>
              <a:t>PLAYED/WRITTEN</a:t>
            </a:r>
            <a:r>
              <a:rPr lang="cs-CZ" dirty="0" smtClean="0">
                <a:solidFill>
                  <a:schemeClr val="tx1"/>
                </a:solidFill>
              </a:rPr>
              <a:t>?</a:t>
            </a:r>
          </a:p>
          <a:p>
            <a:pPr marL="68580" indent="0">
              <a:buFont typeface="Wingdings"/>
              <a:buNone/>
            </a:pPr>
            <a:r>
              <a:rPr lang="cs-CZ" b="1" dirty="0" smtClean="0">
                <a:solidFill>
                  <a:schemeClr val="bg1"/>
                </a:solidFill>
              </a:rPr>
              <a:t>JUST, NOT  YET, EVER, NEVER, SO FAR, BEFORE, ALREADY</a:t>
            </a:r>
          </a:p>
          <a:p>
            <a:pPr marL="68580" indent="0">
              <a:buFont typeface="Wingdings"/>
              <a:buNone/>
            </a:pPr>
            <a:endParaRPr lang="cs-CZ" dirty="0" smtClean="0">
              <a:solidFill>
                <a:schemeClr val="tx1"/>
              </a:solidFill>
            </a:endParaRPr>
          </a:p>
          <a:p>
            <a:pPr marL="68580" indent="0">
              <a:buFont typeface="Wingdings"/>
              <a:buNone/>
            </a:pPr>
            <a:endParaRPr lang="cs-CZ" dirty="0" smtClean="0">
              <a:solidFill>
                <a:schemeClr val="tx1"/>
              </a:solidFill>
            </a:endParaRPr>
          </a:p>
          <a:p>
            <a:pPr marL="68580" indent="0">
              <a:buFont typeface="Wingdings"/>
              <a:buNone/>
            </a:pPr>
            <a:endParaRPr lang="cs-CZ" dirty="0" smtClean="0">
              <a:solidFill>
                <a:srgbClr val="FFFF00"/>
              </a:solidFill>
            </a:endParaRPr>
          </a:p>
          <a:p>
            <a:pPr marL="68580" indent="0">
              <a:buFont typeface="Wingdings"/>
              <a:buNone/>
            </a:pPr>
            <a:endParaRPr lang="cs-CZ" dirty="0"/>
          </a:p>
        </p:txBody>
      </p:sp>
      <p:sp>
        <p:nvSpPr>
          <p:cNvPr id="10" name="Zástupný symbol pro obsah 4"/>
          <p:cNvSpPr txBox="1">
            <a:spLocks noGrp="1"/>
          </p:cNvSpPr>
          <p:nvPr>
            <p:ph sz="quarter" idx="4"/>
          </p:nvPr>
        </p:nvSpPr>
        <p:spPr>
          <a:xfrm>
            <a:off x="4645025" y="1916832"/>
            <a:ext cx="4041775" cy="4501557"/>
          </a:xfrm>
          <a:prstGeom prst="rect">
            <a:avLst/>
          </a:prstGeom>
        </p:spPr>
        <p:style>
          <a:lnRef idx="2">
            <a:schemeClr val="accent5">
              <a:shade val="50000"/>
            </a:schemeClr>
          </a:lnRef>
          <a:fillRef idx="1">
            <a:schemeClr val="accent5"/>
          </a:fillRef>
          <a:effectRef idx="0">
            <a:schemeClr val="accent5"/>
          </a:effectRef>
          <a:fontRef idx="minor">
            <a:schemeClr val="lt1"/>
          </a:fontRef>
        </p:style>
        <p:txBody>
          <a:bodyPr vert="horz">
            <a:normAutofit fontScale="85000" lnSpcReduction="10000"/>
          </a:bodyPr>
          <a:lstStyle>
            <a:lvl1pPr marL="411480" indent="-342900" algn="l" rtl="0" eaLnBrk="1" latinLnBrk="0" hangingPunct="1">
              <a:spcBef>
                <a:spcPts val="700"/>
              </a:spcBef>
              <a:buClr>
                <a:schemeClr val="tx2"/>
              </a:buClr>
              <a:buSzPct val="95000"/>
              <a:buFont typeface="Wingdings"/>
              <a:buChar char=""/>
              <a:defRPr kumimoji="0" sz="24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740664" indent="-285750" algn="l" rtl="0" eaLnBrk="1" latinLnBrk="0" hangingPunct="1">
              <a:spcBef>
                <a:spcPct val="20000"/>
              </a:spcBef>
              <a:buClr>
                <a:schemeClr val="accent2"/>
              </a:buClr>
              <a:buSzPct val="90000"/>
              <a:buFont typeface="Wingdings"/>
              <a:buChar char=""/>
              <a:defRPr kumimoji="0" sz="20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96696" indent="-228600" algn="l" rtl="0" eaLnBrk="1" latinLnBrk="0" hangingPunct="1">
              <a:spcBef>
                <a:spcPct val="20000"/>
              </a:spcBef>
              <a:buClr>
                <a:schemeClr val="accent2"/>
              </a:buClr>
              <a:buFont typeface="Wingdings 2"/>
              <a:buChar char=""/>
              <a:defRPr kumimoji="0"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261872" indent="-228600" algn="l" rtl="0" eaLnBrk="1" latinLnBrk="0" hangingPunct="1">
              <a:spcBef>
                <a:spcPct val="20000"/>
              </a:spcBef>
              <a:buClr>
                <a:schemeClr val="accent3"/>
              </a:buClr>
              <a:buFont typeface="Wingdings 3"/>
              <a:buChar char=""/>
              <a:defRPr kumimoji="0" sz="16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481328" indent="-210312" algn="l" rtl="0" eaLnBrk="1" latinLnBrk="0" hangingPunct="1">
              <a:spcBef>
                <a:spcPct val="20000"/>
              </a:spcBef>
              <a:buClr>
                <a:schemeClr val="accent3"/>
              </a:buClr>
              <a:buFont typeface="Wingdings 2"/>
              <a:buChar char=""/>
              <a:defRPr kumimoji="0" sz="16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1709928" indent="-210312" algn="l" rtl="0" eaLnBrk="1" latinLnBrk="0" hangingPunct="1">
              <a:spcBef>
                <a:spcPct val="20000"/>
              </a:spcBef>
              <a:buClr>
                <a:schemeClr val="accent3"/>
              </a:buClr>
              <a:buFont typeface="Wingdings 2"/>
              <a:buChar char=""/>
              <a:defRPr kumimoji="0"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1901952" indent="-182880" algn="l" rtl="0" eaLnBrk="1" latinLnBrk="0" hangingPunct="1">
              <a:spcBef>
                <a:spcPct val="20000"/>
              </a:spcBef>
              <a:buClr>
                <a:schemeClr val="accent4"/>
              </a:buClr>
              <a:buFont typeface="Wingdings 2"/>
              <a:buChar char=""/>
              <a:defRPr kumimoji="0" sz="16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2093976" indent="-182880" algn="l" rtl="0" eaLnBrk="1" latinLnBrk="0" hangingPunct="1">
              <a:spcBef>
                <a:spcPct val="20000"/>
              </a:spcBef>
              <a:buClr>
                <a:schemeClr val="accent4"/>
              </a:buClr>
              <a:buFont typeface="Wingdings 2"/>
              <a:buChar char=""/>
              <a:defRPr kumimoji="0" sz="16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2286000" indent="-182880" algn="l" rtl="0" eaLnBrk="1" latinLnBrk="0" hangingPunct="1">
              <a:spcBef>
                <a:spcPct val="20000"/>
              </a:spcBef>
              <a:buClr>
                <a:schemeClr val="accent4"/>
              </a:buClr>
              <a:buFont typeface="Wingdings 2"/>
              <a:buChar char=""/>
              <a:defRPr kumimoji="0" sz="16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  <a:extLst/>
          </a:lstStyle>
          <a:p>
            <a:pPr marL="68580" indent="0">
              <a:buFont typeface="Wingdings"/>
              <a:buNone/>
            </a:pPr>
            <a:r>
              <a:rPr lang="cs-CZ" sz="3600" b="1" dirty="0" smtClean="0">
                <a:solidFill>
                  <a:srgbClr val="002060"/>
                </a:solidFill>
              </a:rPr>
              <a:t>+</a:t>
            </a:r>
          </a:p>
          <a:p>
            <a:pPr marL="68580" indent="0">
              <a:buNone/>
            </a:pPr>
            <a:r>
              <a:rPr lang="cs-CZ" dirty="0" smtClean="0"/>
              <a:t>I, </a:t>
            </a:r>
            <a:r>
              <a:rPr lang="cs-CZ" dirty="0" err="1" smtClean="0"/>
              <a:t>you</a:t>
            </a:r>
            <a:r>
              <a:rPr lang="cs-CZ" dirty="0" smtClean="0"/>
              <a:t>, he, </a:t>
            </a:r>
            <a:r>
              <a:rPr lang="cs-CZ" dirty="0" err="1" smtClean="0"/>
              <a:t>she</a:t>
            </a:r>
            <a:r>
              <a:rPr lang="cs-CZ" dirty="0" smtClean="0"/>
              <a:t>, </a:t>
            </a:r>
            <a:r>
              <a:rPr lang="cs-CZ" dirty="0" err="1" smtClean="0"/>
              <a:t>it</a:t>
            </a:r>
            <a:r>
              <a:rPr lang="cs-CZ" dirty="0" smtClean="0"/>
              <a:t>, </a:t>
            </a:r>
            <a:r>
              <a:rPr lang="cs-CZ" dirty="0" err="1" smtClean="0"/>
              <a:t>we</a:t>
            </a:r>
            <a:r>
              <a:rPr lang="cs-CZ" dirty="0" smtClean="0"/>
              <a:t>, </a:t>
            </a:r>
            <a:r>
              <a:rPr lang="cs-CZ" dirty="0" err="1" smtClean="0"/>
              <a:t>they</a:t>
            </a:r>
            <a:r>
              <a:rPr lang="cs-CZ" dirty="0" smtClean="0"/>
              <a:t>  </a:t>
            </a:r>
            <a:r>
              <a:rPr lang="cs-CZ" b="1" dirty="0" smtClean="0">
                <a:solidFill>
                  <a:srgbClr val="FFFF00"/>
                </a:solidFill>
              </a:rPr>
              <a:t>HAD PLAYED/ WRITTEN</a:t>
            </a:r>
          </a:p>
          <a:p>
            <a:pPr marL="68580" indent="0">
              <a:buFont typeface="Wingdings"/>
              <a:buNone/>
            </a:pPr>
            <a:r>
              <a:rPr lang="cs-CZ" sz="3600" b="1" dirty="0" smtClean="0">
                <a:solidFill>
                  <a:srgbClr val="002060"/>
                </a:solidFill>
              </a:rPr>
              <a:t>-</a:t>
            </a:r>
          </a:p>
          <a:p>
            <a:pPr marL="68580" indent="0">
              <a:buFont typeface="Wingdings"/>
              <a:buNone/>
            </a:pPr>
            <a:r>
              <a:rPr lang="cs-CZ" dirty="0" smtClean="0"/>
              <a:t>I, </a:t>
            </a:r>
            <a:r>
              <a:rPr lang="cs-CZ" dirty="0" err="1" smtClean="0"/>
              <a:t>you</a:t>
            </a:r>
            <a:r>
              <a:rPr lang="cs-CZ" dirty="0" smtClean="0"/>
              <a:t>, he, </a:t>
            </a:r>
            <a:r>
              <a:rPr lang="cs-CZ" dirty="0" err="1" smtClean="0"/>
              <a:t>she</a:t>
            </a:r>
            <a:r>
              <a:rPr lang="cs-CZ" dirty="0" smtClean="0"/>
              <a:t>, </a:t>
            </a:r>
            <a:r>
              <a:rPr lang="cs-CZ" dirty="0" err="1" smtClean="0"/>
              <a:t>it</a:t>
            </a:r>
            <a:r>
              <a:rPr lang="cs-CZ" dirty="0" smtClean="0"/>
              <a:t>, </a:t>
            </a:r>
            <a:r>
              <a:rPr lang="cs-CZ" dirty="0" err="1" smtClean="0"/>
              <a:t>we</a:t>
            </a:r>
            <a:r>
              <a:rPr lang="cs-CZ" dirty="0" smtClean="0"/>
              <a:t>, </a:t>
            </a:r>
            <a:r>
              <a:rPr lang="cs-CZ" dirty="0" err="1" smtClean="0"/>
              <a:t>they</a:t>
            </a:r>
            <a:r>
              <a:rPr lang="cs-CZ" dirty="0" smtClean="0"/>
              <a:t> </a:t>
            </a:r>
            <a:r>
              <a:rPr lang="cs-CZ" b="1" dirty="0" smtClean="0">
                <a:solidFill>
                  <a:srgbClr val="FFFF00"/>
                </a:solidFill>
              </a:rPr>
              <a:t>HADN´T  PLAYED/WRITTEN</a:t>
            </a:r>
          </a:p>
          <a:p>
            <a:pPr marL="68580" indent="0">
              <a:buFont typeface="Wingdings"/>
              <a:buNone/>
            </a:pPr>
            <a:endParaRPr lang="cs-CZ" dirty="0" smtClean="0">
              <a:solidFill>
                <a:srgbClr val="FFFF00"/>
              </a:solidFill>
            </a:endParaRPr>
          </a:p>
          <a:p>
            <a:pPr marL="68580" indent="0">
              <a:buFont typeface="Wingdings"/>
              <a:buNone/>
            </a:pPr>
            <a:r>
              <a:rPr lang="cs-CZ" sz="3600" b="1" dirty="0" smtClean="0">
                <a:solidFill>
                  <a:srgbClr val="002060"/>
                </a:solidFill>
              </a:rPr>
              <a:t>?</a:t>
            </a:r>
          </a:p>
          <a:p>
            <a:pPr marL="68580" indent="0">
              <a:buFont typeface="Wingdings"/>
              <a:buNone/>
            </a:pPr>
            <a:r>
              <a:rPr lang="cs-CZ" b="1" dirty="0" smtClean="0">
                <a:solidFill>
                  <a:srgbClr val="FFFF00"/>
                </a:solidFill>
              </a:rPr>
              <a:t>HAD</a:t>
            </a:r>
            <a:r>
              <a:rPr lang="cs-CZ" dirty="0" smtClean="0"/>
              <a:t> I, </a:t>
            </a:r>
            <a:r>
              <a:rPr lang="cs-CZ" dirty="0" err="1" smtClean="0"/>
              <a:t>you</a:t>
            </a:r>
            <a:r>
              <a:rPr lang="cs-CZ" dirty="0" smtClean="0"/>
              <a:t>, he, </a:t>
            </a:r>
            <a:r>
              <a:rPr lang="cs-CZ" dirty="0" err="1" smtClean="0"/>
              <a:t>she</a:t>
            </a:r>
            <a:r>
              <a:rPr lang="cs-CZ" dirty="0" smtClean="0"/>
              <a:t>, </a:t>
            </a:r>
            <a:r>
              <a:rPr lang="cs-CZ" dirty="0" err="1" smtClean="0"/>
              <a:t>it</a:t>
            </a:r>
            <a:r>
              <a:rPr lang="cs-CZ" dirty="0" smtClean="0"/>
              <a:t>, </a:t>
            </a:r>
            <a:r>
              <a:rPr lang="cs-CZ" dirty="0" err="1" smtClean="0"/>
              <a:t>we,they</a:t>
            </a:r>
            <a:r>
              <a:rPr lang="cs-CZ" dirty="0" smtClean="0"/>
              <a:t> </a:t>
            </a:r>
            <a:r>
              <a:rPr lang="cs-CZ" b="1" dirty="0" smtClean="0">
                <a:solidFill>
                  <a:srgbClr val="FFFF00"/>
                </a:solidFill>
              </a:rPr>
              <a:t>PLAYED/WRITTEN</a:t>
            </a:r>
            <a:r>
              <a:rPr lang="cs-CZ" dirty="0" smtClean="0">
                <a:solidFill>
                  <a:schemeClr val="tx1"/>
                </a:solidFill>
              </a:rPr>
              <a:t>?</a:t>
            </a:r>
          </a:p>
          <a:p>
            <a:pPr marL="68580" indent="0">
              <a:buFont typeface="Wingdings"/>
              <a:buNone/>
            </a:pPr>
            <a:r>
              <a:rPr lang="cs-CZ" b="1" dirty="0" smtClean="0">
                <a:solidFill>
                  <a:schemeClr val="bg1"/>
                </a:solidFill>
              </a:rPr>
              <a:t>DĚJ ODEHRÁVAJÍCÍ SE PŘED NĚJAKÝM DĚJĚM V MINULOSTI</a:t>
            </a:r>
          </a:p>
          <a:p>
            <a:pPr marL="68580" indent="0">
              <a:buFont typeface="Wingdings"/>
              <a:buNone/>
            </a:pPr>
            <a:endParaRPr lang="cs-CZ" dirty="0" smtClean="0">
              <a:solidFill>
                <a:schemeClr val="tx1"/>
              </a:solidFill>
            </a:endParaRPr>
          </a:p>
          <a:p>
            <a:pPr marL="68580" indent="0">
              <a:buFont typeface="Wingdings"/>
              <a:buNone/>
            </a:pPr>
            <a:endParaRPr lang="cs-CZ" dirty="0" smtClean="0">
              <a:solidFill>
                <a:schemeClr val="tx1"/>
              </a:solidFill>
            </a:endParaRPr>
          </a:p>
          <a:p>
            <a:pPr marL="68580" indent="0">
              <a:buFont typeface="Wingdings"/>
              <a:buNone/>
            </a:pPr>
            <a:endParaRPr lang="cs-CZ" dirty="0" smtClean="0">
              <a:solidFill>
                <a:srgbClr val="FFFF00"/>
              </a:solidFill>
            </a:endParaRPr>
          </a:p>
          <a:p>
            <a:pPr marL="68580" indent="0">
              <a:buFont typeface="Wingdings"/>
              <a:buNone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64477747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8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8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3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8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" dur="500" fill="hold"/>
                                        <p:tgtEl>
                                          <p:spTgt spid="8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1" dur="500" fill="hold"/>
                                        <p:tgtEl>
                                          <p:spTgt spid="8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2" dur="500" fill="hold"/>
                                        <p:tgtEl>
                                          <p:spTgt spid="8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7" dur="500" fill="hold"/>
                                        <p:tgtEl>
                                          <p:spTgt spid="8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8" dur="500" fill="hold"/>
                                        <p:tgtEl>
                                          <p:spTgt spid="8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3" dur="500" fill="hold"/>
                                        <p:tgtEl>
                                          <p:spTgt spid="10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4" dur="500" fill="hold"/>
                                        <p:tgtEl>
                                          <p:spTgt spid="10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9" dur="500" fill="hold"/>
                                        <p:tgtEl>
                                          <p:spTgt spid="10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0" dur="500" fill="hold"/>
                                        <p:tgtEl>
                                          <p:spTgt spid="10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1" fill="hold">
                      <p:stCondLst>
                        <p:cond delay="indefinite"/>
                      </p:stCondLst>
                      <p:childTnLst>
                        <p:par>
                          <p:cTn id="42" fill="hold">
                            <p:stCondLst>
                              <p:cond delay="0"/>
                            </p:stCondLst>
                            <p:childTnLst>
                              <p:par>
                                <p:cTn id="4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5" dur="500" fill="hold"/>
                                        <p:tgtEl>
                                          <p:spTgt spid="10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6" dur="500" fill="hold"/>
                                        <p:tgtEl>
                                          <p:spTgt spid="10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err="1" smtClean="0"/>
              <a:t>Future</a:t>
            </a:r>
            <a:r>
              <a:rPr lang="cs-CZ" dirty="0" smtClean="0"/>
              <a:t> </a:t>
            </a:r>
            <a:r>
              <a:rPr lang="cs-CZ" dirty="0" err="1" smtClean="0"/>
              <a:t>simple</a:t>
            </a:r>
            <a:endParaRPr lang="cs-CZ" dirty="0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809750"/>
            <a:ext cx="6203032" cy="639762"/>
          </a:xfr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/>
          <a:lstStyle/>
          <a:p>
            <a:r>
              <a:rPr lang="cs-CZ" dirty="0" smtClean="0"/>
              <a:t>Čas budoucí</a:t>
            </a:r>
            <a:endParaRPr lang="cs-CZ" dirty="0"/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7" name="Zástupný symbol pro obsah 4"/>
          <p:cNvSpPr txBox="1">
            <a:spLocks/>
          </p:cNvSpPr>
          <p:nvPr/>
        </p:nvSpPr>
        <p:spPr>
          <a:xfrm>
            <a:off x="457200" y="2492896"/>
            <a:ext cx="6203032" cy="3925493"/>
          </a:xfrm>
          <a:prstGeom prst="rect">
            <a:avLst/>
          </a:prstGeom>
        </p:spPr>
        <p:style>
          <a:lnRef idx="2">
            <a:schemeClr val="accent5">
              <a:shade val="50000"/>
            </a:schemeClr>
          </a:lnRef>
          <a:fillRef idx="1">
            <a:schemeClr val="accent5"/>
          </a:fillRef>
          <a:effectRef idx="0">
            <a:schemeClr val="accent5"/>
          </a:effectRef>
          <a:fontRef idx="minor">
            <a:schemeClr val="lt1"/>
          </a:fontRef>
        </p:style>
        <p:txBody>
          <a:bodyPr vert="horz">
            <a:normAutofit lnSpcReduction="10000"/>
          </a:bodyPr>
          <a:lstStyle>
            <a:lvl1pPr marL="411480" indent="-342900" algn="l" rtl="0" eaLnBrk="1" latinLnBrk="0" hangingPunct="1">
              <a:spcBef>
                <a:spcPts val="700"/>
              </a:spcBef>
              <a:buClr>
                <a:schemeClr val="tx2"/>
              </a:buClr>
              <a:buSzPct val="95000"/>
              <a:buFont typeface="Wingdings"/>
              <a:buChar char=""/>
              <a:defRPr kumimoji="0" sz="24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740664" indent="-285750" algn="l" rtl="0" eaLnBrk="1" latinLnBrk="0" hangingPunct="1">
              <a:spcBef>
                <a:spcPct val="20000"/>
              </a:spcBef>
              <a:buClr>
                <a:schemeClr val="accent2"/>
              </a:buClr>
              <a:buSzPct val="90000"/>
              <a:buFont typeface="Wingdings"/>
              <a:buChar char=""/>
              <a:defRPr kumimoji="0" sz="20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96696" indent="-228600" algn="l" rtl="0" eaLnBrk="1" latinLnBrk="0" hangingPunct="1">
              <a:spcBef>
                <a:spcPct val="20000"/>
              </a:spcBef>
              <a:buClr>
                <a:schemeClr val="accent2"/>
              </a:buClr>
              <a:buFont typeface="Wingdings 2"/>
              <a:buChar char=""/>
              <a:defRPr kumimoji="0"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261872" indent="-228600" algn="l" rtl="0" eaLnBrk="1" latinLnBrk="0" hangingPunct="1">
              <a:spcBef>
                <a:spcPct val="20000"/>
              </a:spcBef>
              <a:buClr>
                <a:schemeClr val="accent3"/>
              </a:buClr>
              <a:buFont typeface="Wingdings 3"/>
              <a:buChar char=""/>
              <a:defRPr kumimoji="0" sz="16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481328" indent="-210312" algn="l" rtl="0" eaLnBrk="1" latinLnBrk="0" hangingPunct="1">
              <a:spcBef>
                <a:spcPct val="20000"/>
              </a:spcBef>
              <a:buClr>
                <a:schemeClr val="accent3"/>
              </a:buClr>
              <a:buFont typeface="Wingdings 2"/>
              <a:buChar char=""/>
              <a:defRPr kumimoji="0" sz="16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1709928" indent="-210312" algn="l" rtl="0" eaLnBrk="1" latinLnBrk="0" hangingPunct="1">
              <a:spcBef>
                <a:spcPct val="20000"/>
              </a:spcBef>
              <a:buClr>
                <a:schemeClr val="accent3"/>
              </a:buClr>
              <a:buFont typeface="Wingdings 2"/>
              <a:buChar char=""/>
              <a:defRPr kumimoji="0"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1901952" indent="-182880" algn="l" rtl="0" eaLnBrk="1" latinLnBrk="0" hangingPunct="1">
              <a:spcBef>
                <a:spcPct val="20000"/>
              </a:spcBef>
              <a:buClr>
                <a:schemeClr val="accent4"/>
              </a:buClr>
              <a:buFont typeface="Wingdings 2"/>
              <a:buChar char=""/>
              <a:defRPr kumimoji="0" sz="16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2093976" indent="-182880" algn="l" rtl="0" eaLnBrk="1" latinLnBrk="0" hangingPunct="1">
              <a:spcBef>
                <a:spcPct val="20000"/>
              </a:spcBef>
              <a:buClr>
                <a:schemeClr val="accent4"/>
              </a:buClr>
              <a:buFont typeface="Wingdings 2"/>
              <a:buChar char=""/>
              <a:defRPr kumimoji="0" sz="16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2286000" indent="-182880" algn="l" rtl="0" eaLnBrk="1" latinLnBrk="0" hangingPunct="1">
              <a:spcBef>
                <a:spcPct val="20000"/>
              </a:spcBef>
              <a:buClr>
                <a:schemeClr val="accent4"/>
              </a:buClr>
              <a:buFont typeface="Wingdings 2"/>
              <a:buChar char=""/>
              <a:defRPr kumimoji="0" sz="16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  <a:extLst/>
          </a:lstStyle>
          <a:p>
            <a:pPr marL="68580" indent="0">
              <a:buFont typeface="Wingdings"/>
              <a:buNone/>
            </a:pPr>
            <a:r>
              <a:rPr lang="cs-CZ" sz="3600" b="1" dirty="0" smtClean="0">
                <a:solidFill>
                  <a:srgbClr val="002060"/>
                </a:solidFill>
              </a:rPr>
              <a:t>+</a:t>
            </a:r>
          </a:p>
          <a:p>
            <a:pPr marL="68580" indent="0">
              <a:buFont typeface="Wingdings"/>
              <a:buNone/>
            </a:pPr>
            <a:r>
              <a:rPr lang="cs-CZ" dirty="0" smtClean="0"/>
              <a:t>I, </a:t>
            </a:r>
            <a:r>
              <a:rPr lang="cs-CZ" dirty="0" err="1" smtClean="0"/>
              <a:t>you</a:t>
            </a:r>
            <a:r>
              <a:rPr lang="cs-CZ" dirty="0" smtClean="0"/>
              <a:t>, he, </a:t>
            </a:r>
            <a:r>
              <a:rPr lang="cs-CZ" dirty="0" err="1" smtClean="0"/>
              <a:t>she</a:t>
            </a:r>
            <a:r>
              <a:rPr lang="cs-CZ" dirty="0" smtClean="0"/>
              <a:t>, </a:t>
            </a:r>
            <a:r>
              <a:rPr lang="cs-CZ" dirty="0" err="1" smtClean="0"/>
              <a:t>it</a:t>
            </a:r>
            <a:r>
              <a:rPr lang="cs-CZ" dirty="0" smtClean="0"/>
              <a:t>, </a:t>
            </a:r>
            <a:r>
              <a:rPr lang="cs-CZ" dirty="0" err="1" smtClean="0"/>
              <a:t>we</a:t>
            </a:r>
            <a:r>
              <a:rPr lang="cs-CZ" dirty="0" smtClean="0"/>
              <a:t>, </a:t>
            </a:r>
            <a:r>
              <a:rPr lang="cs-CZ" dirty="0" err="1" smtClean="0"/>
              <a:t>you</a:t>
            </a:r>
            <a:r>
              <a:rPr lang="cs-CZ" dirty="0" smtClean="0"/>
              <a:t>, </a:t>
            </a:r>
            <a:r>
              <a:rPr lang="cs-CZ" dirty="0" err="1" smtClean="0"/>
              <a:t>they</a:t>
            </a:r>
            <a:r>
              <a:rPr lang="cs-CZ" dirty="0" smtClean="0"/>
              <a:t>  </a:t>
            </a:r>
            <a:r>
              <a:rPr lang="cs-CZ" b="1" dirty="0" smtClean="0">
                <a:solidFill>
                  <a:srgbClr val="FFFF00"/>
                </a:solidFill>
              </a:rPr>
              <a:t>WILL PLAY</a:t>
            </a:r>
          </a:p>
          <a:p>
            <a:pPr marL="68580" indent="0">
              <a:buFont typeface="Wingdings"/>
              <a:buNone/>
            </a:pPr>
            <a:r>
              <a:rPr lang="cs-CZ" sz="3600" b="1" dirty="0" smtClean="0">
                <a:solidFill>
                  <a:srgbClr val="002060"/>
                </a:solidFill>
              </a:rPr>
              <a:t>-</a:t>
            </a:r>
          </a:p>
          <a:p>
            <a:pPr marL="68580" indent="0">
              <a:buFont typeface="Wingdings"/>
              <a:buNone/>
            </a:pPr>
            <a:r>
              <a:rPr lang="cs-CZ" dirty="0" smtClean="0"/>
              <a:t>I, </a:t>
            </a:r>
            <a:r>
              <a:rPr lang="cs-CZ" dirty="0" err="1" smtClean="0"/>
              <a:t>you</a:t>
            </a:r>
            <a:r>
              <a:rPr lang="cs-CZ" dirty="0" smtClean="0"/>
              <a:t>, he, </a:t>
            </a:r>
            <a:r>
              <a:rPr lang="cs-CZ" dirty="0" err="1" smtClean="0"/>
              <a:t>she</a:t>
            </a:r>
            <a:r>
              <a:rPr lang="cs-CZ" dirty="0" smtClean="0"/>
              <a:t>, </a:t>
            </a:r>
            <a:r>
              <a:rPr lang="cs-CZ" dirty="0" err="1" smtClean="0"/>
              <a:t>it</a:t>
            </a:r>
            <a:r>
              <a:rPr lang="cs-CZ" dirty="0" smtClean="0"/>
              <a:t>, </a:t>
            </a:r>
            <a:r>
              <a:rPr lang="cs-CZ" dirty="0" err="1" smtClean="0"/>
              <a:t>we</a:t>
            </a:r>
            <a:r>
              <a:rPr lang="cs-CZ" dirty="0" smtClean="0"/>
              <a:t>, </a:t>
            </a:r>
            <a:r>
              <a:rPr lang="cs-CZ" dirty="0" err="1" smtClean="0"/>
              <a:t>you</a:t>
            </a:r>
            <a:r>
              <a:rPr lang="cs-CZ" dirty="0" smtClean="0"/>
              <a:t>, </a:t>
            </a:r>
            <a:r>
              <a:rPr lang="cs-CZ" dirty="0" err="1" smtClean="0"/>
              <a:t>they</a:t>
            </a:r>
            <a:r>
              <a:rPr lang="cs-CZ" dirty="0" smtClean="0"/>
              <a:t> </a:t>
            </a:r>
            <a:r>
              <a:rPr lang="cs-CZ" b="1" dirty="0" smtClean="0">
                <a:solidFill>
                  <a:srgbClr val="FFFF00"/>
                </a:solidFill>
              </a:rPr>
              <a:t>WON´T PLAY</a:t>
            </a:r>
          </a:p>
          <a:p>
            <a:pPr marL="68580" indent="0">
              <a:buFont typeface="Wingdings"/>
              <a:buNone/>
            </a:pPr>
            <a:r>
              <a:rPr lang="cs-CZ" sz="3600" b="1" dirty="0" smtClean="0">
                <a:solidFill>
                  <a:srgbClr val="002060"/>
                </a:solidFill>
              </a:rPr>
              <a:t>?</a:t>
            </a:r>
          </a:p>
          <a:p>
            <a:pPr marL="68580" indent="0">
              <a:buFont typeface="Wingdings"/>
              <a:buNone/>
            </a:pPr>
            <a:r>
              <a:rPr lang="cs-CZ" dirty="0" smtClean="0"/>
              <a:t>WILL I, </a:t>
            </a:r>
            <a:r>
              <a:rPr lang="cs-CZ" dirty="0" err="1" smtClean="0"/>
              <a:t>you</a:t>
            </a:r>
            <a:r>
              <a:rPr lang="cs-CZ" dirty="0" smtClean="0"/>
              <a:t>, he, </a:t>
            </a:r>
            <a:r>
              <a:rPr lang="cs-CZ" dirty="0" err="1" smtClean="0"/>
              <a:t>she</a:t>
            </a:r>
            <a:r>
              <a:rPr lang="cs-CZ" dirty="0" smtClean="0"/>
              <a:t>, </a:t>
            </a:r>
            <a:r>
              <a:rPr lang="cs-CZ" dirty="0" err="1" smtClean="0"/>
              <a:t>it</a:t>
            </a:r>
            <a:r>
              <a:rPr lang="cs-CZ" dirty="0" smtClean="0"/>
              <a:t>, </a:t>
            </a:r>
            <a:r>
              <a:rPr lang="cs-CZ" dirty="0" err="1" smtClean="0"/>
              <a:t>we</a:t>
            </a:r>
            <a:r>
              <a:rPr lang="cs-CZ" dirty="0" smtClean="0"/>
              <a:t>, </a:t>
            </a:r>
            <a:r>
              <a:rPr lang="cs-CZ" dirty="0" err="1" smtClean="0"/>
              <a:t>you</a:t>
            </a:r>
            <a:r>
              <a:rPr lang="cs-CZ" dirty="0" smtClean="0"/>
              <a:t>, </a:t>
            </a:r>
            <a:r>
              <a:rPr lang="cs-CZ" dirty="0" err="1" smtClean="0"/>
              <a:t>they</a:t>
            </a:r>
            <a:r>
              <a:rPr lang="cs-CZ" dirty="0" smtClean="0"/>
              <a:t> </a:t>
            </a:r>
            <a:r>
              <a:rPr lang="cs-CZ" b="1" dirty="0" smtClean="0">
                <a:solidFill>
                  <a:srgbClr val="FFFF00"/>
                </a:solidFill>
              </a:rPr>
              <a:t>PLAY</a:t>
            </a:r>
            <a:r>
              <a:rPr lang="cs-CZ" dirty="0" smtClean="0"/>
              <a:t>?</a:t>
            </a:r>
          </a:p>
          <a:p>
            <a:pPr marL="68580" indent="0">
              <a:buFont typeface="Wingdings"/>
              <a:buNone/>
            </a:pPr>
            <a:endParaRPr lang="cs-CZ" dirty="0" smtClean="0"/>
          </a:p>
          <a:p>
            <a:pPr marL="68580" indent="0">
              <a:buFont typeface="Wingdings"/>
              <a:buNone/>
            </a:pPr>
            <a:r>
              <a:rPr lang="cs-CZ" b="1" dirty="0" smtClean="0">
                <a:solidFill>
                  <a:schemeClr val="bg1"/>
                </a:solidFill>
              </a:rPr>
              <a:t>NEXT, TOMORROW, AFTER</a:t>
            </a:r>
          </a:p>
          <a:p>
            <a:pPr marL="68580" indent="0">
              <a:buFont typeface="Wingdings"/>
              <a:buNone/>
            </a:pPr>
            <a:endParaRPr lang="cs-CZ" dirty="0" smtClean="0">
              <a:solidFill>
                <a:srgbClr val="FFFF00"/>
              </a:solidFill>
            </a:endParaRPr>
          </a:p>
          <a:p>
            <a:pPr marL="68580" indent="0">
              <a:buFont typeface="Wingdings"/>
              <a:buNone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95465040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7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7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/>
          <a:lstStyle/>
          <a:p>
            <a:r>
              <a:rPr lang="cs-CZ" dirty="0" err="1" smtClean="0"/>
              <a:t>Let´s</a:t>
            </a:r>
            <a:r>
              <a:rPr lang="cs-CZ" dirty="0" smtClean="0"/>
              <a:t> </a:t>
            </a:r>
            <a:r>
              <a:rPr lang="cs-CZ" dirty="0" err="1" smtClean="0"/>
              <a:t>practice</a:t>
            </a:r>
            <a:r>
              <a:rPr lang="cs-CZ" dirty="0" smtClean="0"/>
              <a:t>!</a:t>
            </a:r>
            <a:br>
              <a:rPr lang="cs-CZ" dirty="0" smtClean="0"/>
            </a:b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>
            <a:normAutofit fontScale="92500" lnSpcReduction="20000"/>
          </a:bodyPr>
          <a:lstStyle/>
          <a:p>
            <a:r>
              <a:rPr lang="cs-CZ" dirty="0" smtClean="0"/>
              <a:t>I ……… </a:t>
            </a:r>
            <a:r>
              <a:rPr lang="cs-CZ" dirty="0" err="1" smtClean="0"/>
              <a:t>never</a:t>
            </a:r>
            <a:r>
              <a:rPr lang="cs-CZ" dirty="0" smtClean="0"/>
              <a:t> ……….. to New York. (</a:t>
            </a:r>
            <a:r>
              <a:rPr lang="cs-CZ" dirty="0" err="1" smtClean="0"/>
              <a:t>be</a:t>
            </a:r>
            <a:r>
              <a:rPr lang="cs-CZ" dirty="0" smtClean="0"/>
              <a:t>)</a:t>
            </a:r>
          </a:p>
          <a:p>
            <a:r>
              <a:rPr lang="cs-CZ" dirty="0" smtClean="0"/>
              <a:t>He </a:t>
            </a:r>
            <a:r>
              <a:rPr lang="cs-CZ" dirty="0" err="1" smtClean="0"/>
              <a:t>always</a:t>
            </a:r>
            <a:r>
              <a:rPr lang="cs-CZ" dirty="0" smtClean="0"/>
              <a:t> ………….. </a:t>
            </a:r>
            <a:r>
              <a:rPr lang="cs-CZ" dirty="0" err="1" smtClean="0"/>
              <a:t>the</a:t>
            </a:r>
            <a:r>
              <a:rPr lang="cs-CZ" dirty="0" smtClean="0"/>
              <a:t> piano on </a:t>
            </a:r>
            <a:r>
              <a:rPr lang="cs-CZ" dirty="0" err="1" smtClean="0"/>
              <a:t>Mondays</a:t>
            </a:r>
            <a:r>
              <a:rPr lang="cs-CZ" dirty="0" smtClean="0"/>
              <a:t>. (play)</a:t>
            </a:r>
          </a:p>
          <a:p>
            <a:r>
              <a:rPr lang="cs-CZ" dirty="0" smtClean="0"/>
              <a:t>I …………………. to </a:t>
            </a:r>
            <a:r>
              <a:rPr lang="cs-CZ" dirty="0" err="1" smtClean="0"/>
              <a:t>Germany</a:t>
            </a:r>
            <a:r>
              <a:rPr lang="cs-CZ" dirty="0" smtClean="0"/>
              <a:t> </a:t>
            </a:r>
            <a:r>
              <a:rPr lang="cs-CZ" dirty="0" err="1" smtClean="0"/>
              <a:t>next</a:t>
            </a:r>
            <a:r>
              <a:rPr lang="cs-CZ" dirty="0" smtClean="0"/>
              <a:t> </a:t>
            </a:r>
            <a:r>
              <a:rPr lang="cs-CZ" dirty="0" err="1" smtClean="0"/>
              <a:t>week</a:t>
            </a:r>
            <a:r>
              <a:rPr lang="cs-CZ" dirty="0" smtClean="0"/>
              <a:t>. (not </a:t>
            </a:r>
            <a:r>
              <a:rPr lang="cs-CZ" dirty="0" err="1" smtClean="0"/>
              <a:t>travel</a:t>
            </a:r>
            <a:r>
              <a:rPr lang="cs-CZ" dirty="0" smtClean="0"/>
              <a:t>)</a:t>
            </a:r>
          </a:p>
          <a:p>
            <a:r>
              <a:rPr lang="cs-CZ" dirty="0" smtClean="0"/>
              <a:t>……</a:t>
            </a:r>
            <a:r>
              <a:rPr lang="cs-CZ" dirty="0" err="1" smtClean="0"/>
              <a:t>you</a:t>
            </a:r>
            <a:r>
              <a:rPr lang="cs-CZ" dirty="0" smtClean="0"/>
              <a:t>…………. </a:t>
            </a:r>
            <a:r>
              <a:rPr lang="cs-CZ" dirty="0" err="1" smtClean="0"/>
              <a:t>your</a:t>
            </a:r>
            <a:r>
              <a:rPr lang="cs-CZ" dirty="0" smtClean="0"/>
              <a:t> </a:t>
            </a:r>
            <a:r>
              <a:rPr lang="cs-CZ" dirty="0" err="1" smtClean="0"/>
              <a:t>Granny</a:t>
            </a:r>
            <a:r>
              <a:rPr lang="cs-CZ" dirty="0" smtClean="0"/>
              <a:t>  last </a:t>
            </a:r>
            <a:r>
              <a:rPr lang="cs-CZ" dirty="0" err="1" smtClean="0"/>
              <a:t>month</a:t>
            </a:r>
            <a:r>
              <a:rPr lang="cs-CZ" dirty="0" smtClean="0"/>
              <a:t>? (visit)</a:t>
            </a:r>
          </a:p>
          <a:p>
            <a:r>
              <a:rPr lang="cs-CZ" dirty="0" err="1" smtClean="0"/>
              <a:t>They</a:t>
            </a:r>
            <a:r>
              <a:rPr lang="cs-CZ" dirty="0" smtClean="0"/>
              <a:t> …………………… </a:t>
            </a:r>
            <a:r>
              <a:rPr lang="cs-CZ" dirty="0" err="1" smtClean="0"/>
              <a:t>all</a:t>
            </a:r>
            <a:r>
              <a:rPr lang="cs-CZ" dirty="0" smtClean="0"/>
              <a:t> </a:t>
            </a:r>
            <a:r>
              <a:rPr lang="cs-CZ" dirty="0" err="1" smtClean="0"/>
              <a:t>afternoon</a:t>
            </a:r>
            <a:r>
              <a:rPr lang="cs-CZ" dirty="0" smtClean="0"/>
              <a:t> </a:t>
            </a:r>
            <a:r>
              <a:rPr lang="cs-CZ" dirty="0" err="1" smtClean="0"/>
              <a:t>yesterday</a:t>
            </a:r>
            <a:r>
              <a:rPr lang="cs-CZ" dirty="0" smtClean="0"/>
              <a:t>. (study)</a:t>
            </a:r>
          </a:p>
          <a:p>
            <a:r>
              <a:rPr lang="cs-CZ" dirty="0" smtClean="0"/>
              <a:t>I……………………….a </a:t>
            </a:r>
            <a:r>
              <a:rPr lang="cs-CZ" dirty="0" err="1" smtClean="0"/>
              <a:t>shower</a:t>
            </a:r>
            <a:r>
              <a:rPr lang="cs-CZ" dirty="0" smtClean="0"/>
              <a:t> </a:t>
            </a:r>
            <a:r>
              <a:rPr lang="cs-CZ" dirty="0" err="1" smtClean="0"/>
              <a:t>before</a:t>
            </a:r>
            <a:r>
              <a:rPr lang="cs-CZ" dirty="0" smtClean="0"/>
              <a:t> I </a:t>
            </a:r>
            <a:r>
              <a:rPr lang="cs-CZ" dirty="0" err="1" smtClean="0"/>
              <a:t>went</a:t>
            </a:r>
            <a:r>
              <a:rPr lang="cs-CZ" dirty="0" smtClean="0"/>
              <a:t> to </a:t>
            </a:r>
            <a:r>
              <a:rPr lang="cs-CZ" dirty="0" err="1" smtClean="0"/>
              <a:t>school</a:t>
            </a:r>
            <a:r>
              <a:rPr lang="cs-CZ" dirty="0" smtClean="0"/>
              <a:t>. (</a:t>
            </a:r>
            <a:r>
              <a:rPr lang="cs-CZ" dirty="0" err="1" smtClean="0"/>
              <a:t>have</a:t>
            </a:r>
            <a:r>
              <a:rPr lang="cs-CZ" dirty="0" smtClean="0"/>
              <a:t>)</a:t>
            </a:r>
          </a:p>
          <a:p>
            <a:r>
              <a:rPr lang="cs-CZ" dirty="0" err="1" smtClean="0"/>
              <a:t>Look</a:t>
            </a:r>
            <a:r>
              <a:rPr lang="cs-CZ" dirty="0" smtClean="0"/>
              <a:t>. I …………………… </a:t>
            </a:r>
            <a:r>
              <a:rPr lang="cs-CZ" dirty="0" err="1" smtClean="0"/>
              <a:t>our</a:t>
            </a:r>
            <a:r>
              <a:rPr lang="cs-CZ" dirty="0" smtClean="0"/>
              <a:t> house </a:t>
            </a:r>
            <a:r>
              <a:rPr lang="cs-CZ" dirty="0" err="1" smtClean="0"/>
              <a:t>now</a:t>
            </a:r>
            <a:r>
              <a:rPr lang="cs-CZ" dirty="0" smtClean="0"/>
              <a:t>. (</a:t>
            </a:r>
            <a:r>
              <a:rPr lang="cs-CZ" dirty="0" err="1" smtClean="0"/>
              <a:t>draw</a:t>
            </a:r>
            <a:r>
              <a:rPr lang="cs-CZ" dirty="0" smtClean="0"/>
              <a:t>)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40489200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err="1" smtClean="0"/>
              <a:t>Correct</a:t>
            </a:r>
            <a:r>
              <a:rPr lang="cs-CZ" dirty="0" smtClean="0"/>
              <a:t> </a:t>
            </a:r>
            <a:r>
              <a:rPr lang="cs-CZ" dirty="0" err="1" smtClean="0"/>
              <a:t>answers</a:t>
            </a:r>
            <a:r>
              <a:rPr lang="cs-CZ" dirty="0" smtClean="0"/>
              <a:t>:</a:t>
            </a:r>
            <a:endParaRPr lang="cs-CZ" dirty="0"/>
          </a:p>
        </p:txBody>
      </p:sp>
      <p:sp>
        <p:nvSpPr>
          <p:cNvPr id="4" name="Zástupný symbol pro obsah 2"/>
          <p:cNvSpPr>
            <a:spLocks noGrp="1"/>
          </p:cNvSpPr>
          <p:nvPr>
            <p:ph idx="1"/>
          </p:nvPr>
        </p:nvSpPr>
        <p:spPr/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>
            <a:normAutofit fontScale="92500" lnSpcReduction="20000"/>
          </a:bodyPr>
          <a:lstStyle/>
          <a:p>
            <a:r>
              <a:rPr lang="cs-CZ" dirty="0" smtClean="0"/>
              <a:t>I </a:t>
            </a:r>
            <a:r>
              <a:rPr lang="cs-CZ" dirty="0" smtClean="0"/>
              <a:t> </a:t>
            </a:r>
            <a:r>
              <a:rPr lang="cs-CZ" dirty="0" err="1" smtClean="0">
                <a:solidFill>
                  <a:srgbClr val="FF0000"/>
                </a:solidFill>
              </a:rPr>
              <a:t>have</a:t>
            </a:r>
            <a:r>
              <a:rPr lang="cs-CZ" dirty="0" smtClean="0"/>
              <a:t> </a:t>
            </a:r>
            <a:r>
              <a:rPr lang="cs-CZ" dirty="0" err="1" smtClean="0"/>
              <a:t>never</a:t>
            </a:r>
            <a:r>
              <a:rPr lang="cs-CZ" dirty="0" smtClean="0"/>
              <a:t> </a:t>
            </a:r>
            <a:r>
              <a:rPr lang="cs-CZ" dirty="0" err="1" smtClean="0">
                <a:solidFill>
                  <a:srgbClr val="FF0000"/>
                </a:solidFill>
              </a:rPr>
              <a:t>been</a:t>
            </a:r>
            <a:r>
              <a:rPr lang="cs-CZ" dirty="0" smtClean="0"/>
              <a:t> </a:t>
            </a:r>
            <a:r>
              <a:rPr lang="cs-CZ" dirty="0" smtClean="0"/>
              <a:t>to New York. (</a:t>
            </a:r>
            <a:r>
              <a:rPr lang="cs-CZ" dirty="0" err="1" smtClean="0"/>
              <a:t>be</a:t>
            </a:r>
            <a:r>
              <a:rPr lang="cs-CZ" dirty="0" smtClean="0"/>
              <a:t>)</a:t>
            </a:r>
          </a:p>
          <a:p>
            <a:r>
              <a:rPr lang="cs-CZ" dirty="0" smtClean="0"/>
              <a:t>He </a:t>
            </a:r>
            <a:r>
              <a:rPr lang="cs-CZ" dirty="0" err="1" smtClean="0"/>
              <a:t>always</a:t>
            </a:r>
            <a:r>
              <a:rPr lang="cs-CZ" dirty="0" smtClean="0"/>
              <a:t> </a:t>
            </a:r>
            <a:r>
              <a:rPr lang="cs-CZ" dirty="0" smtClean="0"/>
              <a:t>…</a:t>
            </a:r>
            <a:r>
              <a:rPr lang="cs-CZ" dirty="0" err="1" smtClean="0">
                <a:solidFill>
                  <a:srgbClr val="FF0000"/>
                </a:solidFill>
              </a:rPr>
              <a:t>plays</a:t>
            </a:r>
            <a:r>
              <a:rPr lang="cs-CZ" dirty="0" smtClean="0">
                <a:solidFill>
                  <a:srgbClr val="FF0000"/>
                </a:solidFill>
              </a:rPr>
              <a:t>.</a:t>
            </a:r>
            <a:r>
              <a:rPr lang="cs-CZ" dirty="0" smtClean="0"/>
              <a:t>. </a:t>
            </a:r>
            <a:r>
              <a:rPr lang="cs-CZ" dirty="0" err="1" smtClean="0"/>
              <a:t>the</a:t>
            </a:r>
            <a:r>
              <a:rPr lang="cs-CZ" dirty="0" smtClean="0"/>
              <a:t> piano on </a:t>
            </a:r>
            <a:r>
              <a:rPr lang="cs-CZ" dirty="0" err="1" smtClean="0"/>
              <a:t>Mondays</a:t>
            </a:r>
            <a:r>
              <a:rPr lang="cs-CZ" dirty="0" smtClean="0"/>
              <a:t>. (play)</a:t>
            </a:r>
          </a:p>
          <a:p>
            <a:r>
              <a:rPr lang="cs-CZ" dirty="0" smtClean="0"/>
              <a:t>I </a:t>
            </a:r>
            <a:r>
              <a:rPr lang="cs-CZ" dirty="0" smtClean="0"/>
              <a:t> </a:t>
            </a:r>
            <a:r>
              <a:rPr lang="cs-CZ" dirty="0" err="1" smtClean="0">
                <a:solidFill>
                  <a:srgbClr val="FF0000"/>
                </a:solidFill>
              </a:rPr>
              <a:t>won´t</a:t>
            </a:r>
            <a:r>
              <a:rPr lang="cs-CZ" dirty="0" smtClean="0">
                <a:solidFill>
                  <a:srgbClr val="FF0000"/>
                </a:solidFill>
              </a:rPr>
              <a:t>  </a:t>
            </a:r>
            <a:r>
              <a:rPr lang="cs-CZ" dirty="0" err="1" smtClean="0">
                <a:solidFill>
                  <a:srgbClr val="FF0000"/>
                </a:solidFill>
              </a:rPr>
              <a:t>travel</a:t>
            </a:r>
            <a:r>
              <a:rPr lang="cs-CZ" dirty="0" smtClean="0"/>
              <a:t>…. </a:t>
            </a:r>
            <a:r>
              <a:rPr lang="cs-CZ" dirty="0" smtClean="0"/>
              <a:t>to </a:t>
            </a:r>
            <a:r>
              <a:rPr lang="cs-CZ" dirty="0" err="1" smtClean="0"/>
              <a:t>Germany</a:t>
            </a:r>
            <a:r>
              <a:rPr lang="cs-CZ" dirty="0" smtClean="0"/>
              <a:t> </a:t>
            </a:r>
            <a:r>
              <a:rPr lang="cs-CZ" dirty="0" err="1" smtClean="0"/>
              <a:t>next</a:t>
            </a:r>
            <a:r>
              <a:rPr lang="cs-CZ" dirty="0" smtClean="0"/>
              <a:t> </a:t>
            </a:r>
            <a:r>
              <a:rPr lang="cs-CZ" dirty="0" err="1" smtClean="0"/>
              <a:t>week</a:t>
            </a:r>
            <a:r>
              <a:rPr lang="cs-CZ" dirty="0" smtClean="0"/>
              <a:t>. (not </a:t>
            </a:r>
            <a:r>
              <a:rPr lang="cs-CZ" dirty="0" err="1" smtClean="0"/>
              <a:t>travel</a:t>
            </a:r>
            <a:r>
              <a:rPr lang="cs-CZ" dirty="0" smtClean="0"/>
              <a:t>)</a:t>
            </a:r>
          </a:p>
          <a:p>
            <a:r>
              <a:rPr lang="cs-CZ" dirty="0" err="1" smtClean="0">
                <a:solidFill>
                  <a:srgbClr val="FF0000"/>
                </a:solidFill>
              </a:rPr>
              <a:t>Did</a:t>
            </a:r>
            <a:r>
              <a:rPr lang="cs-CZ" dirty="0" smtClean="0"/>
              <a:t> </a:t>
            </a:r>
            <a:r>
              <a:rPr lang="cs-CZ" dirty="0" err="1" smtClean="0"/>
              <a:t>you</a:t>
            </a:r>
            <a:r>
              <a:rPr lang="cs-CZ" dirty="0" smtClean="0"/>
              <a:t>…</a:t>
            </a:r>
            <a:r>
              <a:rPr lang="cs-CZ" dirty="0" smtClean="0">
                <a:solidFill>
                  <a:srgbClr val="FF0000"/>
                </a:solidFill>
              </a:rPr>
              <a:t>visit</a:t>
            </a:r>
            <a:r>
              <a:rPr lang="cs-CZ" dirty="0" smtClean="0"/>
              <a:t>…. </a:t>
            </a:r>
            <a:r>
              <a:rPr lang="cs-CZ" dirty="0" err="1" smtClean="0"/>
              <a:t>your</a:t>
            </a:r>
            <a:r>
              <a:rPr lang="cs-CZ" dirty="0" smtClean="0"/>
              <a:t> </a:t>
            </a:r>
            <a:r>
              <a:rPr lang="cs-CZ" dirty="0" err="1" smtClean="0"/>
              <a:t>Granny</a:t>
            </a:r>
            <a:r>
              <a:rPr lang="cs-CZ" dirty="0" smtClean="0"/>
              <a:t>  last </a:t>
            </a:r>
            <a:r>
              <a:rPr lang="cs-CZ" dirty="0" err="1" smtClean="0"/>
              <a:t>month</a:t>
            </a:r>
            <a:r>
              <a:rPr lang="cs-CZ" dirty="0" smtClean="0"/>
              <a:t>? (visit)</a:t>
            </a:r>
          </a:p>
          <a:p>
            <a:r>
              <a:rPr lang="cs-CZ" dirty="0" err="1" smtClean="0"/>
              <a:t>They</a:t>
            </a:r>
            <a:r>
              <a:rPr lang="cs-CZ" dirty="0" smtClean="0"/>
              <a:t> </a:t>
            </a:r>
            <a:r>
              <a:rPr lang="cs-CZ" dirty="0" smtClean="0"/>
              <a:t> </a:t>
            </a:r>
            <a:r>
              <a:rPr lang="cs-CZ" dirty="0" err="1" smtClean="0">
                <a:solidFill>
                  <a:srgbClr val="FF0000"/>
                </a:solidFill>
              </a:rPr>
              <a:t>were</a:t>
            </a:r>
            <a:r>
              <a:rPr lang="cs-CZ" dirty="0" smtClean="0">
                <a:solidFill>
                  <a:srgbClr val="FF0000"/>
                </a:solidFill>
              </a:rPr>
              <a:t> </a:t>
            </a:r>
            <a:r>
              <a:rPr lang="cs-CZ" dirty="0" err="1" smtClean="0">
                <a:solidFill>
                  <a:srgbClr val="FF0000"/>
                </a:solidFill>
              </a:rPr>
              <a:t>studying</a:t>
            </a:r>
            <a:r>
              <a:rPr lang="cs-CZ" dirty="0" smtClean="0"/>
              <a:t>…… </a:t>
            </a:r>
            <a:r>
              <a:rPr lang="cs-CZ" dirty="0" err="1" smtClean="0"/>
              <a:t>all</a:t>
            </a:r>
            <a:r>
              <a:rPr lang="cs-CZ" dirty="0" smtClean="0"/>
              <a:t> </a:t>
            </a:r>
            <a:r>
              <a:rPr lang="cs-CZ" dirty="0" err="1" smtClean="0"/>
              <a:t>afternoon</a:t>
            </a:r>
            <a:r>
              <a:rPr lang="cs-CZ" dirty="0" smtClean="0"/>
              <a:t> </a:t>
            </a:r>
            <a:r>
              <a:rPr lang="cs-CZ" dirty="0" err="1" smtClean="0"/>
              <a:t>yesterday</a:t>
            </a:r>
            <a:r>
              <a:rPr lang="cs-CZ" dirty="0" smtClean="0"/>
              <a:t>. (study)</a:t>
            </a:r>
          </a:p>
          <a:p>
            <a:r>
              <a:rPr lang="cs-CZ" dirty="0" smtClean="0"/>
              <a:t>I…</a:t>
            </a:r>
            <a:r>
              <a:rPr lang="cs-CZ" dirty="0" smtClean="0">
                <a:solidFill>
                  <a:srgbClr val="FF0000"/>
                </a:solidFill>
              </a:rPr>
              <a:t>had had</a:t>
            </a:r>
            <a:r>
              <a:rPr lang="cs-CZ" dirty="0" smtClean="0"/>
              <a:t>……….</a:t>
            </a:r>
            <a:r>
              <a:rPr lang="cs-CZ" dirty="0" smtClean="0"/>
              <a:t>a </a:t>
            </a:r>
            <a:r>
              <a:rPr lang="cs-CZ" dirty="0" err="1" smtClean="0"/>
              <a:t>shower</a:t>
            </a:r>
            <a:r>
              <a:rPr lang="cs-CZ" dirty="0" smtClean="0"/>
              <a:t> </a:t>
            </a:r>
            <a:r>
              <a:rPr lang="cs-CZ" dirty="0" err="1" smtClean="0"/>
              <a:t>before</a:t>
            </a:r>
            <a:r>
              <a:rPr lang="cs-CZ" dirty="0" smtClean="0"/>
              <a:t> I </a:t>
            </a:r>
            <a:r>
              <a:rPr lang="cs-CZ" dirty="0" err="1" smtClean="0"/>
              <a:t>went</a:t>
            </a:r>
            <a:r>
              <a:rPr lang="cs-CZ" dirty="0" smtClean="0"/>
              <a:t> to </a:t>
            </a:r>
            <a:r>
              <a:rPr lang="cs-CZ" dirty="0" err="1" smtClean="0"/>
              <a:t>school</a:t>
            </a:r>
            <a:r>
              <a:rPr lang="cs-CZ" dirty="0" smtClean="0"/>
              <a:t>. (</a:t>
            </a:r>
            <a:r>
              <a:rPr lang="cs-CZ" dirty="0" err="1" smtClean="0"/>
              <a:t>have</a:t>
            </a:r>
            <a:r>
              <a:rPr lang="cs-CZ" dirty="0" smtClean="0"/>
              <a:t>)</a:t>
            </a:r>
          </a:p>
          <a:p>
            <a:r>
              <a:rPr lang="cs-CZ" dirty="0" err="1" smtClean="0"/>
              <a:t>Look</a:t>
            </a:r>
            <a:r>
              <a:rPr lang="cs-CZ" dirty="0" smtClean="0"/>
              <a:t>. I </a:t>
            </a:r>
            <a:r>
              <a:rPr lang="cs-CZ" dirty="0" smtClean="0"/>
              <a:t> </a:t>
            </a:r>
            <a:r>
              <a:rPr lang="cs-CZ" dirty="0" err="1" smtClean="0">
                <a:solidFill>
                  <a:srgbClr val="FF0000"/>
                </a:solidFill>
              </a:rPr>
              <a:t>am</a:t>
            </a:r>
            <a:r>
              <a:rPr lang="cs-CZ" dirty="0" smtClean="0">
                <a:solidFill>
                  <a:srgbClr val="FF0000"/>
                </a:solidFill>
              </a:rPr>
              <a:t> </a:t>
            </a:r>
            <a:r>
              <a:rPr lang="cs-CZ" dirty="0" err="1" smtClean="0">
                <a:solidFill>
                  <a:srgbClr val="FF0000"/>
                </a:solidFill>
              </a:rPr>
              <a:t>drawing</a:t>
            </a:r>
            <a:r>
              <a:rPr lang="cs-CZ" dirty="0" smtClean="0"/>
              <a:t>………… </a:t>
            </a:r>
            <a:r>
              <a:rPr lang="cs-CZ" dirty="0" err="1" smtClean="0"/>
              <a:t>our</a:t>
            </a:r>
            <a:r>
              <a:rPr lang="cs-CZ" dirty="0" smtClean="0"/>
              <a:t> house </a:t>
            </a:r>
            <a:r>
              <a:rPr lang="cs-CZ" dirty="0" err="1" smtClean="0"/>
              <a:t>now</a:t>
            </a:r>
            <a:r>
              <a:rPr lang="cs-CZ" dirty="0" smtClean="0"/>
              <a:t>. (</a:t>
            </a:r>
            <a:r>
              <a:rPr lang="cs-CZ" dirty="0" err="1" smtClean="0"/>
              <a:t>draw</a:t>
            </a:r>
            <a:r>
              <a:rPr lang="cs-CZ" dirty="0" smtClean="0"/>
              <a:t>)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74558608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" dur="500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7" dur="500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2" dur="500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7" dur="500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2" dur="500"/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Metro">
  <a:themeElements>
    <a:clrScheme name="Exekutivní">
      <a:dk1>
        <a:sysClr val="windowText" lastClr="000000"/>
      </a:dk1>
      <a:lt1>
        <a:sysClr val="window" lastClr="FFFFFF"/>
      </a:lt1>
      <a:dk2>
        <a:srgbClr val="2F5897"/>
      </a:dk2>
      <a:lt2>
        <a:srgbClr val="E4E9EF"/>
      </a:lt2>
      <a:accent1>
        <a:srgbClr val="6076B4"/>
      </a:accent1>
      <a:accent2>
        <a:srgbClr val="9C5252"/>
      </a:accent2>
      <a:accent3>
        <a:srgbClr val="E68422"/>
      </a:accent3>
      <a:accent4>
        <a:srgbClr val="846648"/>
      </a:accent4>
      <a:accent5>
        <a:srgbClr val="63891F"/>
      </a:accent5>
      <a:accent6>
        <a:srgbClr val="758085"/>
      </a:accent6>
      <a:hlink>
        <a:srgbClr val="3399FF"/>
      </a:hlink>
      <a:folHlink>
        <a:srgbClr val="B2B2B2"/>
      </a:folHlink>
    </a:clrScheme>
    <a:fontScheme name="Metro">
      <a:majorFont>
        <a:latin typeface="Consolas"/>
        <a:ea typeface=""/>
        <a:cs typeface=""/>
        <a:font script="Jpan" typeface="HG丸ｺﾞｼｯｸM-PRO"/>
        <a:font script="Hang" typeface="HY중고딕"/>
        <a:font script="Hans" typeface="华文楷体"/>
        <a:font script="Hant" typeface="新細明體"/>
        <a:font script="Arab" typeface="Tahoma"/>
        <a:font script="Hebr" typeface="Levenim MT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orbel"/>
        <a:ea typeface=""/>
        <a:cs typeface=""/>
        <a:font script="Jpan" typeface="HGｺﾞｼｯｸM"/>
        <a:font script="Hang" typeface="맑은 고딕"/>
        <a:font script="Hans" typeface="宋体"/>
        <a:font script="Hant" typeface="新細明體"/>
        <a:font script="Arab" typeface="Tahoma"/>
        <a:font script="Hebr" typeface="Miriam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Metro">
      <a:fillStyleLst>
        <a:solidFill>
          <a:schemeClr val="phClr"/>
        </a:solidFill>
        <a:gradFill rotWithShape="1">
          <a:gsLst>
            <a:gs pos="0">
              <a:schemeClr val="phClr">
                <a:tint val="25000"/>
                <a:satMod val="125000"/>
              </a:schemeClr>
            </a:gs>
            <a:gs pos="40000">
              <a:schemeClr val="phClr">
                <a:tint val="55000"/>
                <a:satMod val="130000"/>
              </a:schemeClr>
            </a:gs>
            <a:gs pos="50000">
              <a:schemeClr val="phClr">
                <a:tint val="59000"/>
                <a:satMod val="130000"/>
              </a:schemeClr>
            </a:gs>
            <a:gs pos="65000">
              <a:schemeClr val="phClr">
                <a:tint val="55000"/>
                <a:satMod val="130000"/>
              </a:schemeClr>
            </a:gs>
            <a:gs pos="100000">
              <a:schemeClr val="phClr">
                <a:tint val="20000"/>
                <a:satMod val="125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48000"/>
                <a:satMod val="138000"/>
              </a:schemeClr>
            </a:gs>
            <a:gs pos="25000">
              <a:schemeClr val="phClr">
                <a:tint val="85000"/>
              </a:schemeClr>
            </a:gs>
            <a:gs pos="40000">
              <a:schemeClr val="phClr">
                <a:tint val="92000"/>
              </a:schemeClr>
            </a:gs>
            <a:gs pos="50000">
              <a:schemeClr val="phClr">
                <a:tint val="93000"/>
              </a:schemeClr>
            </a:gs>
            <a:gs pos="60000">
              <a:schemeClr val="phClr">
                <a:tint val="92000"/>
              </a:schemeClr>
            </a:gs>
            <a:gs pos="75000">
              <a:schemeClr val="phClr">
                <a:tint val="83000"/>
                <a:satMod val="108000"/>
              </a:schemeClr>
            </a:gs>
            <a:gs pos="100000">
              <a:schemeClr val="phClr">
                <a:tint val="48000"/>
                <a:satMod val="150000"/>
              </a:schemeClr>
            </a:gs>
          </a:gsLst>
          <a:lin ang="5400000" scaled="0"/>
        </a:gradFill>
      </a:fillStyleLst>
      <a:lnStyleLst>
        <a:ln w="120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glow rad="63500">
              <a:schemeClr val="phClr">
                <a:alpha val="45000"/>
                <a:satMod val="120000"/>
              </a:schemeClr>
            </a:glow>
          </a:effectLst>
        </a:effectStyle>
        <a:effectStyle>
          <a:effectLst>
            <a:glow rad="63500">
              <a:schemeClr val="phClr">
                <a:alpha val="45000"/>
                <a:satMod val="120000"/>
              </a:schemeClr>
            </a:glow>
          </a:effectLst>
          <a:scene3d>
            <a:camera prst="orthographicFront" fov="0">
              <a:rot lat="0" lon="0" rev="0"/>
            </a:camera>
            <a:lightRig rig="brightRoom" dir="tl">
              <a:rot lat="0" lon="0" rev="8700000"/>
            </a:lightRig>
          </a:scene3d>
          <a:sp3d>
            <a:bevelT w="0" h="0"/>
            <a:contourClr>
              <a:schemeClr val="phClr">
                <a:tint val="70000"/>
              </a:schemeClr>
            </a:contourClr>
          </a:sp3d>
        </a:effectStyle>
        <a:effectStyle>
          <a:effectLst>
            <a:glow rad="101500">
              <a:schemeClr val="phClr">
                <a:alpha val="42000"/>
                <a:satMod val="120000"/>
              </a:schemeClr>
            </a:glow>
          </a:effectLst>
          <a:scene3d>
            <a:camera prst="orthographicFront" fov="0">
              <a:rot lat="0" lon="0" rev="0"/>
            </a:camera>
            <a:lightRig rig="glow" dir="t">
              <a:rot lat="0" lon="0" rev="4800000"/>
            </a:lightRig>
          </a:scene3d>
          <a:sp3d prstMaterial="powder">
            <a:bevelT w="50800" h="50800"/>
            <a:contourClr>
              <a:schemeClr val="phClr"/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bg1">
                <a:shade val="100000"/>
                <a:satMod val="150000"/>
              </a:schemeClr>
            </a:gs>
            <a:gs pos="65000">
              <a:schemeClr val="bg1">
                <a:shade val="90000"/>
                <a:satMod val="375000"/>
              </a:schemeClr>
            </a:gs>
            <a:gs pos="100000">
              <a:schemeClr val="phClr">
                <a:tint val="88000"/>
                <a:satMod val="400000"/>
              </a:schemeClr>
            </a:gs>
          </a:gsLst>
          <a:lin ang="5400000" scaled="0"/>
        </a:gradFill>
        <a:blipFill>
          <a:blip xmlns:r="http://schemas.openxmlformats.org/officeDocument/2006/relationships" r:embed="rId1">
            <a:duotone>
              <a:schemeClr val="phClr">
                <a:shade val="40000"/>
                <a:satMod val="180000"/>
              </a:schemeClr>
              <a:schemeClr val="phClr">
                <a:tint val="90000"/>
                <a:satMod val="200000"/>
              </a:schemeClr>
            </a:duotone>
          </a:blip>
          <a:tile tx="0" ty="0" sx="80000" sy="80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Metro</Template>
  <TotalTime>998</TotalTime>
  <Words>615</Words>
  <Application>Microsoft Office PowerPoint</Application>
  <PresentationFormat>Předvádění na obrazovce (4:3)</PresentationFormat>
  <Paragraphs>102</Paragraphs>
  <Slides>9</Slides>
  <Notes>0</Notes>
  <HiddenSlides>2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9</vt:i4>
      </vt:variant>
    </vt:vector>
  </HeadingPairs>
  <TitlesOfParts>
    <vt:vector size="10" baseType="lpstr">
      <vt:lpstr>Metro</vt:lpstr>
      <vt:lpstr>Prezentace aplikace PowerPoint</vt:lpstr>
      <vt:lpstr>Anotace:</vt:lpstr>
      <vt:lpstr>ENGLISH TENSES</vt:lpstr>
      <vt:lpstr>Present simple/continuous</vt:lpstr>
      <vt:lpstr>Past simple/continuous</vt:lpstr>
      <vt:lpstr>Present/past perfect</vt:lpstr>
      <vt:lpstr>Future simple</vt:lpstr>
      <vt:lpstr>Let´s practice! </vt:lpstr>
      <vt:lpstr>Correct answers: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pc</dc:creator>
  <cp:lastModifiedBy>pc</cp:lastModifiedBy>
  <cp:revision>15</cp:revision>
  <dcterms:created xsi:type="dcterms:W3CDTF">2013-04-25T06:22:33Z</dcterms:created>
  <dcterms:modified xsi:type="dcterms:W3CDTF">2013-07-30T08:41:49Z</dcterms:modified>
</cp:coreProperties>
</file>