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246361-3A52-4687-BFA3-824408B75B26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A3B90CD-661F-4E34-8F71-6C1C3E3EB03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246361-3A52-4687-BFA3-824408B75B26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B90CD-661F-4E34-8F71-6C1C3E3EB0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246361-3A52-4687-BFA3-824408B75B26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B90CD-661F-4E34-8F71-6C1C3E3EB0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246361-3A52-4687-BFA3-824408B75B26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B90CD-661F-4E34-8F71-6C1C3E3EB03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246361-3A52-4687-BFA3-824408B75B26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B90CD-661F-4E34-8F71-6C1C3E3EB03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246361-3A52-4687-BFA3-824408B75B26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B90CD-661F-4E34-8F71-6C1C3E3EB0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246361-3A52-4687-BFA3-824408B75B26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B90CD-661F-4E34-8F71-6C1C3E3EB0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246361-3A52-4687-BFA3-824408B75B26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B90CD-661F-4E34-8F71-6C1C3E3EB0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246361-3A52-4687-BFA3-824408B75B26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B90CD-661F-4E34-8F71-6C1C3E3EB0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246361-3A52-4687-BFA3-824408B75B26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B90CD-661F-4E34-8F71-6C1C3E3EB0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246361-3A52-4687-BFA3-824408B75B26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B90CD-661F-4E34-8F71-6C1C3E3EB0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37246361-3A52-4687-BFA3-824408B75B26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5A3B90CD-661F-4E34-8F71-6C1C3E3EB039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9429" y="404664"/>
            <a:ext cx="5407025" cy="1046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914400" y="1628775"/>
            <a:ext cx="7315200" cy="4679950"/>
          </a:xfrm>
        </p:spPr>
        <p:txBody>
          <a:bodyPr>
            <a:normAutofit/>
          </a:bodyPr>
          <a:lstStyle/>
          <a:p>
            <a:r>
              <a:rPr lang="cs-CZ" sz="2800" dirty="0"/>
              <a:t>Základní škola  a mateřská škola, Svoboda nad Úpou, okres Trutnov</a:t>
            </a:r>
          </a:p>
          <a:p>
            <a:r>
              <a:rPr lang="cs-CZ" sz="2800" dirty="0"/>
              <a:t>Bc. Lucie Ševčíková</a:t>
            </a:r>
          </a:p>
          <a:p>
            <a:r>
              <a:rPr lang="cs-CZ" sz="2800" dirty="0"/>
              <a:t>VY_22_INOVACE_2.2.2 </a:t>
            </a:r>
            <a:r>
              <a:rPr lang="cs-CZ" sz="2800" dirty="0" smtClean="0"/>
              <a:t>AJ8,9g_27</a:t>
            </a:r>
            <a:endParaRPr lang="cs-CZ" sz="2800" dirty="0"/>
          </a:p>
          <a:p>
            <a:r>
              <a:rPr lang="cs-CZ" sz="2800" dirty="0"/>
              <a:t>Téma:  </a:t>
            </a:r>
            <a:r>
              <a:rPr lang="cs-CZ" sz="2800" dirty="0" err="1" smtClean="0"/>
              <a:t>grammar</a:t>
            </a:r>
            <a:r>
              <a:rPr lang="cs-CZ" sz="2800" dirty="0" smtClean="0"/>
              <a:t> game</a:t>
            </a:r>
            <a:endParaRPr lang="cs-CZ" sz="2800" dirty="0"/>
          </a:p>
          <a:p>
            <a:r>
              <a:rPr lang="cs-CZ" sz="2800" dirty="0" smtClean="0"/>
              <a:t>8.3.2013</a:t>
            </a:r>
            <a:endParaRPr lang="cs-CZ" sz="2800" dirty="0"/>
          </a:p>
          <a:p>
            <a:r>
              <a:rPr lang="cs-CZ" sz="2800" dirty="0"/>
              <a:t>8. a 9. ročník</a:t>
            </a:r>
          </a:p>
          <a:p>
            <a:r>
              <a:rPr lang="cs-CZ" sz="2800" b="1" dirty="0"/>
              <a:t>Číslo projektu : </a:t>
            </a:r>
            <a:r>
              <a:rPr lang="cs-CZ" sz="2800" dirty="0"/>
              <a:t>CZ.1.07/1.4.00/21.3068 </a:t>
            </a:r>
          </a:p>
        </p:txBody>
      </p:sp>
    </p:spTree>
    <p:extLst>
      <p:ext uri="{BB962C8B-B14F-4D97-AF65-F5344CB8AC3E}">
        <p14:creationId xmlns:p14="http://schemas.microsoft.com/office/powerpoint/2010/main" val="2822072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Tento materiál formou hry procvičuje základní gramatická pravidla. Může se hrát i jako hra „Chcete být milionářem?“</a:t>
            </a:r>
          </a:p>
          <a:p>
            <a:pPr algn="just"/>
            <a:r>
              <a:rPr lang="cs-CZ" dirty="0" smtClean="0"/>
              <a:t>Správná odpověď se zobrazí při kliknutí na správnou možnost. Materiál je určen pro žáky 8. a 9. tříd.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1908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Grammar</a:t>
            </a:r>
            <a:r>
              <a:rPr lang="cs-CZ" dirty="0" smtClean="0"/>
              <a:t> game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7385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2793" y="476672"/>
            <a:ext cx="7315200" cy="1154097"/>
          </a:xfrm>
        </p:spPr>
        <p:txBody>
          <a:bodyPr/>
          <a:lstStyle/>
          <a:p>
            <a:r>
              <a:rPr lang="cs-CZ" dirty="0" err="1" smtClean="0"/>
              <a:t>Question</a:t>
            </a:r>
            <a:r>
              <a:rPr lang="cs-CZ" dirty="0" smtClean="0"/>
              <a:t>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1"/>
            <a:ext cx="8280920" cy="4680560"/>
          </a:xfrm>
        </p:spPr>
        <p:txBody>
          <a:bodyPr>
            <a:normAutofit/>
          </a:bodyPr>
          <a:lstStyle/>
          <a:p>
            <a:r>
              <a:rPr lang="cs-CZ" sz="2800" dirty="0" err="1" smtClean="0"/>
              <a:t>Colin</a:t>
            </a:r>
            <a:r>
              <a:rPr lang="cs-CZ" sz="2800" dirty="0" smtClean="0"/>
              <a:t> has </a:t>
            </a:r>
            <a:r>
              <a:rPr lang="cs-CZ" sz="2800" dirty="0" err="1" smtClean="0"/>
              <a:t>never</a:t>
            </a:r>
            <a:r>
              <a:rPr lang="cs-CZ" sz="2800" dirty="0" smtClean="0"/>
              <a:t> ………… (</a:t>
            </a:r>
            <a:r>
              <a:rPr lang="cs-CZ" sz="2800" dirty="0" err="1" smtClean="0"/>
              <a:t>eat</a:t>
            </a:r>
            <a:r>
              <a:rPr lang="cs-CZ" sz="2800" dirty="0" smtClean="0"/>
              <a:t>) </a:t>
            </a:r>
            <a:r>
              <a:rPr lang="cs-CZ" sz="2800" dirty="0" err="1" smtClean="0"/>
              <a:t>Mexican</a:t>
            </a:r>
            <a:r>
              <a:rPr lang="cs-CZ" sz="2800" dirty="0" smtClean="0"/>
              <a:t> food.</a:t>
            </a:r>
            <a:endParaRPr lang="cs-CZ" sz="2800" dirty="0"/>
          </a:p>
        </p:txBody>
      </p:sp>
      <p:pic>
        <p:nvPicPr>
          <p:cNvPr id="1026" name="Picture 2" descr="C:\Users\pc\AppData\Local\Microsoft\Windows\Temporary Internet Files\Content.IE5\6Z0OC1FH\MP9004309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600908"/>
            <a:ext cx="2928701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755576" y="2564904"/>
            <a:ext cx="2016224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err="1" smtClean="0"/>
              <a:t>ate</a:t>
            </a:r>
            <a:endParaRPr lang="cs-CZ" sz="5400" dirty="0"/>
          </a:p>
        </p:txBody>
      </p:sp>
      <p:sp>
        <p:nvSpPr>
          <p:cNvPr id="6" name="Ovál 5"/>
          <p:cNvSpPr/>
          <p:nvPr/>
        </p:nvSpPr>
        <p:spPr>
          <a:xfrm>
            <a:off x="718173" y="4149080"/>
            <a:ext cx="2016224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/>
              <a:t>eaten</a:t>
            </a:r>
            <a:endParaRPr lang="cs-CZ" sz="3600" dirty="0"/>
          </a:p>
        </p:txBody>
      </p:sp>
      <p:sp>
        <p:nvSpPr>
          <p:cNvPr id="7" name="Ovál 6"/>
          <p:cNvSpPr/>
          <p:nvPr/>
        </p:nvSpPr>
        <p:spPr>
          <a:xfrm>
            <a:off x="4067944" y="2564904"/>
            <a:ext cx="2016224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eating</a:t>
            </a:r>
            <a:endParaRPr lang="cs-CZ" sz="3200" dirty="0"/>
          </a:p>
        </p:txBody>
      </p:sp>
      <p:sp>
        <p:nvSpPr>
          <p:cNvPr id="8" name="Ovál 7"/>
          <p:cNvSpPr/>
          <p:nvPr/>
        </p:nvSpPr>
        <p:spPr>
          <a:xfrm>
            <a:off x="4067944" y="4257092"/>
            <a:ext cx="2016224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err="1" smtClean="0"/>
              <a:t>eats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100389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548680"/>
            <a:ext cx="7315200" cy="1154097"/>
          </a:xfrm>
        </p:spPr>
        <p:txBody>
          <a:bodyPr/>
          <a:lstStyle/>
          <a:p>
            <a:r>
              <a:rPr lang="cs-CZ" dirty="0" err="1" smtClean="0"/>
              <a:t>Question</a:t>
            </a:r>
            <a:r>
              <a:rPr lang="cs-CZ" dirty="0" smtClean="0"/>
              <a:t>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844825"/>
            <a:ext cx="7315200" cy="4464536"/>
          </a:xfrm>
        </p:spPr>
        <p:txBody>
          <a:bodyPr>
            <a:normAutofit/>
          </a:bodyPr>
          <a:lstStyle/>
          <a:p>
            <a:r>
              <a:rPr lang="cs-CZ" sz="2800" dirty="0" err="1" smtClean="0"/>
              <a:t>When</a:t>
            </a:r>
            <a:r>
              <a:rPr lang="cs-CZ" sz="2800" dirty="0" smtClean="0"/>
              <a:t> are </a:t>
            </a:r>
            <a:r>
              <a:rPr lang="cs-CZ" sz="2800" dirty="0" err="1" smtClean="0"/>
              <a:t>you</a:t>
            </a:r>
            <a:r>
              <a:rPr lang="cs-CZ" sz="2800" dirty="0" smtClean="0"/>
              <a:t> ………….. (do) </a:t>
            </a:r>
            <a:r>
              <a:rPr lang="cs-CZ" sz="2800" dirty="0" err="1" smtClean="0"/>
              <a:t>your</a:t>
            </a:r>
            <a:r>
              <a:rPr lang="cs-CZ" sz="2800" dirty="0" smtClean="0"/>
              <a:t> </a:t>
            </a:r>
            <a:r>
              <a:rPr lang="cs-CZ" sz="2800" dirty="0" err="1" smtClean="0"/>
              <a:t>homework</a:t>
            </a:r>
            <a:r>
              <a:rPr lang="cs-CZ" sz="2800" dirty="0" smtClean="0"/>
              <a:t>?</a:t>
            </a:r>
            <a:endParaRPr lang="cs-CZ" sz="2800" dirty="0"/>
          </a:p>
          <a:p>
            <a:endParaRPr lang="cs-CZ" sz="2800" dirty="0"/>
          </a:p>
        </p:txBody>
      </p:sp>
      <p:sp>
        <p:nvSpPr>
          <p:cNvPr id="4" name="Ovál 3"/>
          <p:cNvSpPr/>
          <p:nvPr/>
        </p:nvSpPr>
        <p:spPr>
          <a:xfrm>
            <a:off x="755576" y="3104964"/>
            <a:ext cx="2016224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doing</a:t>
            </a:r>
            <a:endParaRPr lang="cs-CZ" sz="3200" dirty="0"/>
          </a:p>
        </p:txBody>
      </p:sp>
      <p:sp>
        <p:nvSpPr>
          <p:cNvPr id="5" name="Ovál 4"/>
          <p:cNvSpPr/>
          <p:nvPr/>
        </p:nvSpPr>
        <p:spPr>
          <a:xfrm>
            <a:off x="755576" y="4581128"/>
            <a:ext cx="2016224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/>
              <a:t>g</a:t>
            </a:r>
            <a:r>
              <a:rPr lang="cs-CZ" sz="3200" dirty="0" smtClean="0"/>
              <a:t>o to do</a:t>
            </a:r>
            <a:endParaRPr lang="cs-CZ" sz="3200" dirty="0"/>
          </a:p>
        </p:txBody>
      </p:sp>
      <p:sp>
        <p:nvSpPr>
          <p:cNvPr id="6" name="Ovál 5"/>
          <p:cNvSpPr/>
          <p:nvPr/>
        </p:nvSpPr>
        <p:spPr>
          <a:xfrm>
            <a:off x="3995936" y="3104964"/>
            <a:ext cx="2016224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/>
              <a:t>g</a:t>
            </a:r>
            <a:r>
              <a:rPr lang="cs-CZ" sz="2800" dirty="0" err="1" smtClean="0"/>
              <a:t>oing</a:t>
            </a:r>
            <a:r>
              <a:rPr lang="cs-CZ" sz="2800" dirty="0" smtClean="0"/>
              <a:t> to do</a:t>
            </a:r>
            <a:endParaRPr lang="cs-CZ" sz="2800" dirty="0"/>
          </a:p>
        </p:txBody>
      </p:sp>
      <p:sp>
        <p:nvSpPr>
          <p:cNvPr id="7" name="Ovál 6"/>
          <p:cNvSpPr/>
          <p:nvPr/>
        </p:nvSpPr>
        <p:spPr>
          <a:xfrm>
            <a:off x="3995936" y="4581128"/>
            <a:ext cx="2016224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/>
              <a:t>g</a:t>
            </a:r>
            <a:r>
              <a:rPr lang="cs-CZ" sz="3200" dirty="0" err="1" smtClean="0"/>
              <a:t>oes</a:t>
            </a:r>
            <a:r>
              <a:rPr lang="cs-CZ" sz="3200" dirty="0" smtClean="0"/>
              <a:t> to do</a:t>
            </a:r>
            <a:endParaRPr lang="cs-CZ" sz="3200" dirty="0"/>
          </a:p>
        </p:txBody>
      </p:sp>
      <p:pic>
        <p:nvPicPr>
          <p:cNvPr id="2050" name="Picture 2" descr="C:\Users\pc\AppData\Local\Microsoft\Windows\Temporary Internet Files\Content.IE5\OPDU3BYU\MP90044223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636912"/>
            <a:ext cx="2064229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5621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548680"/>
            <a:ext cx="7315200" cy="1154097"/>
          </a:xfrm>
        </p:spPr>
        <p:txBody>
          <a:bodyPr/>
          <a:lstStyle/>
          <a:p>
            <a:r>
              <a:rPr lang="cs-CZ" dirty="0" err="1" smtClean="0"/>
              <a:t>Question</a:t>
            </a:r>
            <a:r>
              <a:rPr lang="cs-CZ" dirty="0" smtClean="0"/>
              <a:t>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916833"/>
            <a:ext cx="7315200" cy="439252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Jaký je to slovesný čas?</a:t>
            </a:r>
          </a:p>
          <a:p>
            <a:r>
              <a:rPr lang="cs-CZ" sz="2800" dirty="0" smtClean="0"/>
              <a:t>Jane si </a:t>
            </a:r>
            <a:r>
              <a:rPr lang="cs-CZ" sz="2800" dirty="0" err="1" smtClean="0"/>
              <a:t>driving</a:t>
            </a:r>
            <a:r>
              <a:rPr lang="cs-CZ" sz="2800" dirty="0" smtClean="0"/>
              <a:t> to </a:t>
            </a:r>
            <a:r>
              <a:rPr lang="cs-CZ" sz="2800" dirty="0" err="1" smtClean="0"/>
              <a:t>work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4" name="Ovál 3"/>
          <p:cNvSpPr/>
          <p:nvPr/>
        </p:nvSpPr>
        <p:spPr>
          <a:xfrm>
            <a:off x="755576" y="3104964"/>
            <a:ext cx="2016224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Přítomný prostý</a:t>
            </a:r>
            <a:endParaRPr lang="cs-CZ" sz="2000" dirty="0"/>
          </a:p>
        </p:txBody>
      </p:sp>
      <p:sp>
        <p:nvSpPr>
          <p:cNvPr id="5" name="Ovál 4"/>
          <p:cNvSpPr/>
          <p:nvPr/>
        </p:nvSpPr>
        <p:spPr>
          <a:xfrm>
            <a:off x="755576" y="4725144"/>
            <a:ext cx="2016224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Předpřítomný prostý</a:t>
            </a:r>
            <a:endParaRPr lang="cs-CZ" sz="1600" dirty="0"/>
          </a:p>
        </p:txBody>
      </p:sp>
      <p:sp>
        <p:nvSpPr>
          <p:cNvPr id="6" name="Ovál 5"/>
          <p:cNvSpPr/>
          <p:nvPr/>
        </p:nvSpPr>
        <p:spPr>
          <a:xfrm>
            <a:off x="3635896" y="3104964"/>
            <a:ext cx="2016224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Minulý průběhový</a:t>
            </a:r>
            <a:endParaRPr lang="cs-CZ" sz="2000" dirty="0"/>
          </a:p>
        </p:txBody>
      </p:sp>
      <p:sp>
        <p:nvSpPr>
          <p:cNvPr id="7" name="Ovál 6"/>
          <p:cNvSpPr/>
          <p:nvPr/>
        </p:nvSpPr>
        <p:spPr>
          <a:xfrm>
            <a:off x="3635896" y="4725144"/>
            <a:ext cx="2016224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Přítomný průběhový</a:t>
            </a:r>
            <a:endParaRPr lang="cs-CZ" sz="2000" dirty="0"/>
          </a:p>
        </p:txBody>
      </p:sp>
      <p:pic>
        <p:nvPicPr>
          <p:cNvPr id="3074" name="Picture 2" descr="C:\Users\pc\AppData\Local\Microsoft\Windows\Temporary Internet Files\Content.IE5\KSZEE0IR\MP90042762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104964"/>
            <a:ext cx="2276872" cy="2276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0918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548680"/>
            <a:ext cx="7315200" cy="1154097"/>
          </a:xfrm>
        </p:spPr>
        <p:txBody>
          <a:bodyPr/>
          <a:lstStyle/>
          <a:p>
            <a:r>
              <a:rPr lang="cs-CZ" dirty="0" err="1" smtClean="0"/>
              <a:t>Question</a:t>
            </a:r>
            <a:r>
              <a:rPr lang="cs-CZ" dirty="0" smtClean="0"/>
              <a:t> 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988841"/>
            <a:ext cx="7315200" cy="4320520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rgbClr val="FFFF00"/>
                </a:solidFill>
              </a:rPr>
              <a:t>Jaký je to slovesný čas?</a:t>
            </a:r>
          </a:p>
          <a:p>
            <a:r>
              <a:rPr lang="cs-CZ" sz="2800" dirty="0" smtClean="0"/>
              <a:t>Maria has </a:t>
            </a:r>
            <a:r>
              <a:rPr lang="cs-CZ" sz="2800" dirty="0" err="1" smtClean="0"/>
              <a:t>already</a:t>
            </a:r>
            <a:r>
              <a:rPr lang="cs-CZ" sz="2800" dirty="0" smtClean="0"/>
              <a:t> </a:t>
            </a:r>
            <a:r>
              <a:rPr lang="cs-CZ" sz="2800" dirty="0" err="1" smtClean="0"/>
              <a:t>bought</a:t>
            </a:r>
            <a:r>
              <a:rPr lang="cs-CZ" sz="2800" dirty="0" smtClean="0"/>
              <a:t> a </a:t>
            </a:r>
            <a:r>
              <a:rPr lang="cs-CZ" sz="2800" dirty="0" err="1" smtClean="0"/>
              <a:t>present</a:t>
            </a:r>
            <a:r>
              <a:rPr lang="cs-CZ" sz="2800" dirty="0" smtClean="0"/>
              <a:t> </a:t>
            </a:r>
            <a:r>
              <a:rPr lang="cs-CZ" sz="2800" dirty="0" err="1" smtClean="0"/>
              <a:t>for</a:t>
            </a:r>
            <a:r>
              <a:rPr lang="cs-CZ" sz="2800" dirty="0" smtClean="0"/>
              <a:t> her </a:t>
            </a:r>
            <a:r>
              <a:rPr lang="cs-CZ" sz="2800" dirty="0" err="1" smtClean="0"/>
              <a:t>mum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5" name="Ovál 4"/>
          <p:cNvSpPr/>
          <p:nvPr/>
        </p:nvSpPr>
        <p:spPr>
          <a:xfrm>
            <a:off x="748439" y="3618861"/>
            <a:ext cx="2016224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Přítomný prostý</a:t>
            </a:r>
            <a:endParaRPr lang="cs-CZ" sz="2000" dirty="0"/>
          </a:p>
        </p:txBody>
      </p:sp>
      <p:sp>
        <p:nvSpPr>
          <p:cNvPr id="6" name="Ovál 5"/>
          <p:cNvSpPr/>
          <p:nvPr/>
        </p:nvSpPr>
        <p:spPr>
          <a:xfrm>
            <a:off x="748439" y="5013176"/>
            <a:ext cx="2016224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Předpřítomný prostý</a:t>
            </a:r>
            <a:endParaRPr lang="cs-CZ" sz="1600" dirty="0"/>
          </a:p>
        </p:txBody>
      </p:sp>
      <p:sp>
        <p:nvSpPr>
          <p:cNvPr id="7" name="Ovál 6"/>
          <p:cNvSpPr/>
          <p:nvPr/>
        </p:nvSpPr>
        <p:spPr>
          <a:xfrm>
            <a:off x="3707904" y="3618861"/>
            <a:ext cx="2016224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Přítomný průběhový</a:t>
            </a:r>
            <a:endParaRPr lang="cs-CZ" sz="2000" dirty="0"/>
          </a:p>
        </p:txBody>
      </p:sp>
      <p:sp>
        <p:nvSpPr>
          <p:cNvPr id="8" name="Ovál 7"/>
          <p:cNvSpPr/>
          <p:nvPr/>
        </p:nvSpPr>
        <p:spPr>
          <a:xfrm>
            <a:off x="3707904" y="5013176"/>
            <a:ext cx="2016224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Předminulý prostý</a:t>
            </a:r>
            <a:endParaRPr lang="cs-CZ" dirty="0"/>
          </a:p>
        </p:txBody>
      </p:sp>
      <p:pic>
        <p:nvPicPr>
          <p:cNvPr id="4098" name="Picture 2" descr="C:\Users\pc\AppData\Local\Microsoft\Windows\Temporary Internet Files\Content.IE5\EJXBDQWC\MP90044218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1861" y="3314280"/>
            <a:ext cx="1847228" cy="2779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0034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315200" cy="1154097"/>
          </a:xfrm>
        </p:spPr>
        <p:txBody>
          <a:bodyPr/>
          <a:lstStyle/>
          <a:p>
            <a:r>
              <a:rPr lang="cs-CZ" dirty="0" err="1" smtClean="0"/>
              <a:t>Question</a:t>
            </a:r>
            <a:r>
              <a:rPr lang="cs-CZ" dirty="0" smtClean="0"/>
              <a:t> 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628801"/>
            <a:ext cx="7315200" cy="4680560"/>
          </a:xfrm>
        </p:spPr>
        <p:txBody>
          <a:bodyPr>
            <a:normAutofit/>
          </a:bodyPr>
          <a:lstStyle/>
          <a:p>
            <a:r>
              <a:rPr lang="cs-CZ" sz="2800" dirty="0" err="1" smtClean="0"/>
              <a:t>This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my </a:t>
            </a:r>
            <a:r>
              <a:rPr lang="cs-CZ" sz="2800" dirty="0" err="1" smtClean="0"/>
              <a:t>boyfriend</a:t>
            </a:r>
            <a:r>
              <a:rPr lang="cs-CZ" sz="2800" dirty="0" smtClean="0"/>
              <a:t>. ……… </a:t>
            </a:r>
            <a:r>
              <a:rPr lang="cs-CZ" sz="2800" dirty="0" err="1" smtClean="0"/>
              <a:t>name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Nick.</a:t>
            </a:r>
            <a:endParaRPr lang="cs-CZ" sz="2800" dirty="0"/>
          </a:p>
        </p:txBody>
      </p:sp>
      <p:sp>
        <p:nvSpPr>
          <p:cNvPr id="4" name="Ovál 3"/>
          <p:cNvSpPr/>
          <p:nvPr/>
        </p:nvSpPr>
        <p:spPr>
          <a:xfrm>
            <a:off x="755576" y="3104964"/>
            <a:ext cx="2016224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His</a:t>
            </a:r>
          </a:p>
        </p:txBody>
      </p:sp>
      <p:sp>
        <p:nvSpPr>
          <p:cNvPr id="5" name="Ovál 4"/>
          <p:cNvSpPr/>
          <p:nvPr/>
        </p:nvSpPr>
        <p:spPr>
          <a:xfrm>
            <a:off x="755576" y="4581128"/>
            <a:ext cx="2016224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Him</a:t>
            </a:r>
            <a:endParaRPr lang="cs-CZ" sz="3200" dirty="0"/>
          </a:p>
        </p:txBody>
      </p:sp>
      <p:sp>
        <p:nvSpPr>
          <p:cNvPr id="6" name="Ovál 5"/>
          <p:cNvSpPr/>
          <p:nvPr/>
        </p:nvSpPr>
        <p:spPr>
          <a:xfrm>
            <a:off x="3995936" y="3104964"/>
            <a:ext cx="2016224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He</a:t>
            </a:r>
            <a:endParaRPr lang="cs-CZ" sz="3200" dirty="0"/>
          </a:p>
        </p:txBody>
      </p:sp>
      <p:sp>
        <p:nvSpPr>
          <p:cNvPr id="7" name="Ovál 6"/>
          <p:cNvSpPr/>
          <p:nvPr/>
        </p:nvSpPr>
        <p:spPr>
          <a:xfrm>
            <a:off x="3995936" y="4581128"/>
            <a:ext cx="2016224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He´s</a:t>
            </a:r>
            <a:endParaRPr lang="cs-CZ" sz="3200" dirty="0"/>
          </a:p>
        </p:txBody>
      </p:sp>
      <p:pic>
        <p:nvPicPr>
          <p:cNvPr id="5122" name="Picture 2" descr="C:\Users\pc\AppData\Local\Microsoft\Windows\Temporary Internet Files\Content.IE5\CJKDUJ8H\MP90044873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848626"/>
            <a:ext cx="228600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2475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548680"/>
            <a:ext cx="7315200" cy="1154097"/>
          </a:xfrm>
        </p:spPr>
        <p:txBody>
          <a:bodyPr/>
          <a:lstStyle/>
          <a:p>
            <a:r>
              <a:rPr lang="cs-CZ" dirty="0" err="1" smtClean="0"/>
              <a:t>Question</a:t>
            </a:r>
            <a:r>
              <a:rPr lang="cs-CZ" dirty="0" smtClean="0"/>
              <a:t> 6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916833"/>
            <a:ext cx="7315200" cy="439252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My </a:t>
            </a:r>
            <a:r>
              <a:rPr lang="cs-CZ" sz="2800" dirty="0" err="1" smtClean="0"/>
              <a:t>brother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………… </a:t>
            </a:r>
            <a:r>
              <a:rPr lang="cs-CZ" sz="2800" dirty="0" err="1" smtClean="0"/>
              <a:t>artist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4" name="Ovál 3"/>
          <p:cNvSpPr/>
          <p:nvPr/>
        </p:nvSpPr>
        <p:spPr>
          <a:xfrm>
            <a:off x="755576" y="3104964"/>
            <a:ext cx="2016224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5" name="Ovál 4"/>
          <p:cNvSpPr/>
          <p:nvPr/>
        </p:nvSpPr>
        <p:spPr>
          <a:xfrm>
            <a:off x="755576" y="4581128"/>
            <a:ext cx="2016224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the</a:t>
            </a:r>
            <a:endParaRPr lang="cs-CZ" sz="3200" dirty="0"/>
          </a:p>
        </p:txBody>
      </p:sp>
      <p:sp>
        <p:nvSpPr>
          <p:cNvPr id="6" name="Ovál 5"/>
          <p:cNvSpPr/>
          <p:nvPr/>
        </p:nvSpPr>
        <p:spPr>
          <a:xfrm>
            <a:off x="3779912" y="3104964"/>
            <a:ext cx="2016224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an</a:t>
            </a:r>
            <a:endParaRPr lang="cs-CZ" sz="3200" dirty="0"/>
          </a:p>
        </p:txBody>
      </p:sp>
      <p:sp>
        <p:nvSpPr>
          <p:cNvPr id="7" name="Ovál 6"/>
          <p:cNvSpPr/>
          <p:nvPr/>
        </p:nvSpPr>
        <p:spPr>
          <a:xfrm>
            <a:off x="3779912" y="4604645"/>
            <a:ext cx="2016224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-</a:t>
            </a:r>
            <a:endParaRPr lang="cs-CZ" sz="3200" dirty="0"/>
          </a:p>
        </p:txBody>
      </p:sp>
      <p:pic>
        <p:nvPicPr>
          <p:cNvPr id="6146" name="Picture 2" descr="C:\Users\pc\AppData\Local\Microsoft\Windows\Temporary Internet Files\Content.IE5\PZD28H36\MC9003588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078533"/>
            <a:ext cx="2349080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5377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548680"/>
            <a:ext cx="7315200" cy="1154097"/>
          </a:xfrm>
        </p:spPr>
        <p:txBody>
          <a:bodyPr/>
          <a:lstStyle/>
          <a:p>
            <a:r>
              <a:rPr lang="cs-CZ" dirty="0" err="1" smtClean="0"/>
              <a:t>Question</a:t>
            </a:r>
            <a:r>
              <a:rPr lang="cs-CZ" dirty="0" smtClean="0"/>
              <a:t> 7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844825"/>
            <a:ext cx="7315200" cy="446453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George </a:t>
            </a:r>
            <a:r>
              <a:rPr lang="cs-CZ" sz="2800" dirty="0" err="1" smtClean="0"/>
              <a:t>is</a:t>
            </a:r>
            <a:r>
              <a:rPr lang="cs-CZ" sz="2800" dirty="0" smtClean="0"/>
              <a:t> ………………</a:t>
            </a:r>
            <a:endParaRPr lang="cs-CZ" sz="2800" dirty="0"/>
          </a:p>
        </p:txBody>
      </p:sp>
      <p:sp>
        <p:nvSpPr>
          <p:cNvPr id="4" name="Ovál 3"/>
          <p:cNvSpPr/>
          <p:nvPr/>
        </p:nvSpPr>
        <p:spPr>
          <a:xfrm>
            <a:off x="748438" y="2708920"/>
            <a:ext cx="2311393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/>
              <a:t>m</a:t>
            </a:r>
            <a:r>
              <a:rPr lang="cs-CZ" sz="2000" dirty="0" smtClean="0"/>
              <a:t>y </a:t>
            </a:r>
            <a:r>
              <a:rPr lang="cs-CZ" sz="2000" dirty="0" err="1" smtClean="0"/>
              <a:t>sister</a:t>
            </a:r>
            <a:r>
              <a:rPr lang="cs-CZ" sz="2000" dirty="0" smtClean="0"/>
              <a:t>´ s </a:t>
            </a:r>
            <a:r>
              <a:rPr lang="cs-CZ" sz="2000" dirty="0" err="1" smtClean="0"/>
              <a:t>friend</a:t>
            </a:r>
            <a:endParaRPr lang="cs-CZ" sz="2000" dirty="0"/>
          </a:p>
        </p:txBody>
      </p:sp>
      <p:sp>
        <p:nvSpPr>
          <p:cNvPr id="5" name="Ovál 4"/>
          <p:cNvSpPr/>
          <p:nvPr/>
        </p:nvSpPr>
        <p:spPr>
          <a:xfrm>
            <a:off x="748439" y="4719585"/>
            <a:ext cx="2016224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/>
              <a:t>f</a:t>
            </a:r>
            <a:r>
              <a:rPr lang="cs-CZ" sz="2000" dirty="0" err="1" smtClean="0"/>
              <a:t>riend</a:t>
            </a:r>
            <a:r>
              <a:rPr lang="cs-CZ" sz="2000" dirty="0" smtClean="0"/>
              <a:t> my </a:t>
            </a:r>
            <a:r>
              <a:rPr lang="cs-CZ" sz="2000" dirty="0" err="1" smtClean="0"/>
              <a:t>sister</a:t>
            </a:r>
            <a:endParaRPr lang="cs-CZ" sz="2000" dirty="0"/>
          </a:p>
        </p:txBody>
      </p:sp>
      <p:sp>
        <p:nvSpPr>
          <p:cNvPr id="6" name="Ovál 5"/>
          <p:cNvSpPr/>
          <p:nvPr/>
        </p:nvSpPr>
        <p:spPr>
          <a:xfrm>
            <a:off x="4067944" y="2708920"/>
            <a:ext cx="2016224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/>
              <a:t>f</a:t>
            </a:r>
            <a:r>
              <a:rPr lang="cs-CZ" sz="2000" b="1" dirty="0" err="1" smtClean="0"/>
              <a:t>riend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from</a:t>
            </a:r>
            <a:r>
              <a:rPr lang="cs-CZ" sz="2000" b="1" dirty="0" smtClean="0"/>
              <a:t> my </a:t>
            </a:r>
            <a:r>
              <a:rPr lang="cs-CZ" sz="2000" b="1" dirty="0" err="1" smtClean="0"/>
              <a:t>sister</a:t>
            </a:r>
            <a:endParaRPr lang="cs-CZ" sz="2000" b="1" dirty="0"/>
          </a:p>
        </p:txBody>
      </p:sp>
      <p:sp>
        <p:nvSpPr>
          <p:cNvPr id="7" name="Ovál 6"/>
          <p:cNvSpPr/>
          <p:nvPr/>
        </p:nvSpPr>
        <p:spPr>
          <a:xfrm>
            <a:off x="4067944" y="4719585"/>
            <a:ext cx="2016224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/>
              <a:t>m</a:t>
            </a:r>
            <a:r>
              <a:rPr lang="cs-CZ" sz="2000" dirty="0" smtClean="0"/>
              <a:t>y </a:t>
            </a:r>
            <a:r>
              <a:rPr lang="cs-CZ" sz="2000" dirty="0" err="1" smtClean="0"/>
              <a:t>sister</a:t>
            </a:r>
            <a:r>
              <a:rPr lang="cs-CZ" sz="2000" dirty="0" smtClean="0"/>
              <a:t> </a:t>
            </a:r>
            <a:r>
              <a:rPr lang="cs-CZ" sz="2000" dirty="0" err="1" smtClean="0"/>
              <a:t>friend´s</a:t>
            </a:r>
            <a:endParaRPr lang="cs-CZ" sz="2000" dirty="0"/>
          </a:p>
        </p:txBody>
      </p:sp>
      <p:pic>
        <p:nvPicPr>
          <p:cNvPr id="7170" name="Picture 2" descr="C:\Users\pc\AppData\Local\Microsoft\Windows\Temporary Internet Files\Content.IE5\N5F5KTG6\MP9004484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32656"/>
            <a:ext cx="2961076" cy="1974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4142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76672"/>
            <a:ext cx="7315200" cy="1154097"/>
          </a:xfrm>
        </p:spPr>
        <p:txBody>
          <a:bodyPr/>
          <a:lstStyle/>
          <a:p>
            <a:r>
              <a:rPr lang="cs-CZ" dirty="0" err="1" smtClean="0"/>
              <a:t>Question</a:t>
            </a:r>
            <a:r>
              <a:rPr lang="cs-CZ" dirty="0" smtClean="0"/>
              <a:t> 8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844825"/>
            <a:ext cx="7315200" cy="446453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………… 15 </a:t>
            </a:r>
            <a:r>
              <a:rPr lang="cs-CZ" sz="2800" dirty="0" err="1" smtClean="0"/>
              <a:t>cars</a:t>
            </a:r>
            <a:r>
              <a:rPr lang="cs-CZ" sz="2800" dirty="0" smtClean="0"/>
              <a:t> in </a:t>
            </a:r>
            <a:r>
              <a:rPr lang="cs-CZ" sz="2800" dirty="0" err="1" smtClean="0"/>
              <a:t>this</a:t>
            </a:r>
            <a:r>
              <a:rPr lang="cs-CZ" sz="2800" dirty="0" smtClean="0"/>
              <a:t> car park.</a:t>
            </a:r>
            <a:endParaRPr lang="cs-CZ" sz="2800" dirty="0"/>
          </a:p>
        </p:txBody>
      </p:sp>
      <p:sp>
        <p:nvSpPr>
          <p:cNvPr id="4" name="Ovál 3"/>
          <p:cNvSpPr/>
          <p:nvPr/>
        </p:nvSpPr>
        <p:spPr>
          <a:xfrm>
            <a:off x="748439" y="3068960"/>
            <a:ext cx="2016224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This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endParaRPr lang="cs-CZ" sz="2000" dirty="0"/>
          </a:p>
        </p:txBody>
      </p:sp>
      <p:sp>
        <p:nvSpPr>
          <p:cNvPr id="5" name="Ovál 4"/>
          <p:cNvSpPr/>
          <p:nvPr/>
        </p:nvSpPr>
        <p:spPr>
          <a:xfrm>
            <a:off x="748439" y="4941168"/>
            <a:ext cx="2016224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They</a:t>
            </a:r>
            <a:r>
              <a:rPr lang="cs-CZ" sz="2000" dirty="0" smtClean="0"/>
              <a:t> are</a:t>
            </a:r>
            <a:endParaRPr lang="cs-CZ" sz="2000" dirty="0"/>
          </a:p>
        </p:txBody>
      </p:sp>
      <p:sp>
        <p:nvSpPr>
          <p:cNvPr id="6" name="Ovál 5"/>
          <p:cNvSpPr/>
          <p:nvPr/>
        </p:nvSpPr>
        <p:spPr>
          <a:xfrm>
            <a:off x="3707904" y="3068960"/>
            <a:ext cx="2016224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These are</a:t>
            </a:r>
            <a:endParaRPr lang="cs-CZ" sz="2000" dirty="0"/>
          </a:p>
        </p:txBody>
      </p:sp>
      <p:sp>
        <p:nvSpPr>
          <p:cNvPr id="7" name="Ovál 6"/>
          <p:cNvSpPr/>
          <p:nvPr/>
        </p:nvSpPr>
        <p:spPr>
          <a:xfrm>
            <a:off x="3707904" y="4941168"/>
            <a:ext cx="2016224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There</a:t>
            </a:r>
            <a:r>
              <a:rPr lang="cs-CZ" sz="2000" dirty="0" smtClean="0"/>
              <a:t> are</a:t>
            </a:r>
            <a:endParaRPr lang="cs-CZ" sz="2000" dirty="0"/>
          </a:p>
        </p:txBody>
      </p:sp>
      <p:pic>
        <p:nvPicPr>
          <p:cNvPr id="8194" name="Picture 2" descr="C:\Users\pc\AppData\Local\Microsoft\Windows\Temporary Internet Files\Content.IE5\GWD3A8JG\MC9000569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968130"/>
            <a:ext cx="1970987" cy="1494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5049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76672"/>
            <a:ext cx="7315200" cy="1154097"/>
          </a:xfrm>
        </p:spPr>
        <p:txBody>
          <a:bodyPr/>
          <a:lstStyle/>
          <a:p>
            <a:r>
              <a:rPr lang="cs-CZ" dirty="0" err="1" smtClean="0"/>
              <a:t>Question</a:t>
            </a:r>
            <a:r>
              <a:rPr lang="cs-CZ" dirty="0" smtClean="0"/>
              <a:t> 9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772817"/>
            <a:ext cx="7315200" cy="453654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 My </a:t>
            </a:r>
            <a:r>
              <a:rPr lang="cs-CZ" sz="2800" dirty="0" err="1" smtClean="0"/>
              <a:t>sister</a:t>
            </a:r>
            <a:r>
              <a:rPr lang="cs-CZ" sz="2800" dirty="0" smtClean="0"/>
              <a:t> …………. horror </a:t>
            </a:r>
            <a:r>
              <a:rPr lang="cs-CZ" sz="2800" dirty="0" err="1" smtClean="0"/>
              <a:t>films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4" name="Ovál 3"/>
          <p:cNvSpPr/>
          <p:nvPr/>
        </p:nvSpPr>
        <p:spPr>
          <a:xfrm>
            <a:off x="759317" y="2852936"/>
            <a:ext cx="2016224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/>
              <a:t>l</a:t>
            </a:r>
            <a:r>
              <a:rPr lang="cs-CZ" sz="2000" dirty="0" err="1" smtClean="0"/>
              <a:t>ikes</a:t>
            </a:r>
            <a:r>
              <a:rPr lang="cs-CZ" sz="2000" dirty="0" smtClean="0"/>
              <a:t> not</a:t>
            </a:r>
            <a:endParaRPr lang="cs-CZ" sz="2000" dirty="0"/>
          </a:p>
        </p:txBody>
      </p:sp>
      <p:sp>
        <p:nvSpPr>
          <p:cNvPr id="5" name="Ovál 4"/>
          <p:cNvSpPr/>
          <p:nvPr/>
        </p:nvSpPr>
        <p:spPr>
          <a:xfrm>
            <a:off x="759317" y="4853136"/>
            <a:ext cx="2016224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/>
              <a:t>d</a:t>
            </a:r>
            <a:r>
              <a:rPr lang="cs-CZ" sz="2000" dirty="0" err="1" smtClean="0"/>
              <a:t>on´t</a:t>
            </a:r>
            <a:r>
              <a:rPr lang="cs-CZ" sz="2000" dirty="0" smtClean="0"/>
              <a:t> </a:t>
            </a:r>
            <a:r>
              <a:rPr lang="cs-CZ" sz="2000" dirty="0" err="1" smtClean="0"/>
              <a:t>like</a:t>
            </a:r>
            <a:endParaRPr lang="cs-CZ" sz="2000" dirty="0"/>
          </a:p>
        </p:txBody>
      </p:sp>
      <p:sp>
        <p:nvSpPr>
          <p:cNvPr id="6" name="Ovál 5"/>
          <p:cNvSpPr/>
          <p:nvPr/>
        </p:nvSpPr>
        <p:spPr>
          <a:xfrm>
            <a:off x="3995936" y="2852936"/>
            <a:ext cx="2016224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/>
              <a:t>d</a:t>
            </a:r>
            <a:r>
              <a:rPr lang="cs-CZ" sz="2000" dirty="0" err="1" smtClean="0"/>
              <a:t>on´t</a:t>
            </a:r>
            <a:r>
              <a:rPr lang="cs-CZ" sz="2000" dirty="0" smtClean="0"/>
              <a:t> </a:t>
            </a:r>
            <a:r>
              <a:rPr lang="cs-CZ" sz="2000" dirty="0" err="1" smtClean="0"/>
              <a:t>likes</a:t>
            </a:r>
            <a:endParaRPr lang="cs-CZ" sz="2000" dirty="0"/>
          </a:p>
        </p:txBody>
      </p:sp>
      <p:sp>
        <p:nvSpPr>
          <p:cNvPr id="7" name="Ovál 6"/>
          <p:cNvSpPr/>
          <p:nvPr/>
        </p:nvSpPr>
        <p:spPr>
          <a:xfrm>
            <a:off x="3995936" y="4853136"/>
            <a:ext cx="2016224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/>
              <a:t>d</a:t>
            </a:r>
            <a:r>
              <a:rPr lang="cs-CZ" sz="2000" dirty="0" err="1" smtClean="0"/>
              <a:t>oesn´t</a:t>
            </a:r>
            <a:r>
              <a:rPr lang="cs-CZ" sz="2000" dirty="0" smtClean="0"/>
              <a:t> </a:t>
            </a:r>
            <a:r>
              <a:rPr lang="cs-CZ" sz="2000" dirty="0" err="1" smtClean="0"/>
              <a:t>like</a:t>
            </a:r>
            <a:endParaRPr lang="cs-CZ" sz="2000" dirty="0"/>
          </a:p>
        </p:txBody>
      </p:sp>
      <p:pic>
        <p:nvPicPr>
          <p:cNvPr id="9219" name="Picture 3" descr="C:\Users\pc\AppData\Local\Microsoft\Windows\Temporary Internet Files\Content.IE5\PZBW4U0R\MC9003471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738413"/>
            <a:ext cx="2016224" cy="3194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0392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76672"/>
            <a:ext cx="7315200" cy="1154097"/>
          </a:xfrm>
        </p:spPr>
        <p:txBody>
          <a:bodyPr/>
          <a:lstStyle/>
          <a:p>
            <a:r>
              <a:rPr lang="cs-CZ" dirty="0" err="1" smtClean="0"/>
              <a:t>Question</a:t>
            </a:r>
            <a:r>
              <a:rPr lang="cs-CZ" dirty="0" smtClean="0"/>
              <a:t> 10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700809"/>
            <a:ext cx="7315200" cy="460855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……………… a </a:t>
            </a:r>
            <a:r>
              <a:rPr lang="cs-CZ" sz="2800" dirty="0" err="1" smtClean="0"/>
              <a:t>piece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cake</a:t>
            </a:r>
            <a:r>
              <a:rPr lang="cs-CZ" sz="2800" dirty="0" smtClean="0"/>
              <a:t>? No, </a:t>
            </a:r>
            <a:r>
              <a:rPr lang="cs-CZ" sz="2800" dirty="0" err="1" smtClean="0"/>
              <a:t>thanks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4" name="Ovál 3"/>
          <p:cNvSpPr/>
          <p:nvPr/>
        </p:nvSpPr>
        <p:spPr>
          <a:xfrm>
            <a:off x="780487" y="3055106"/>
            <a:ext cx="2016224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Do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like</a:t>
            </a:r>
            <a:endParaRPr lang="cs-CZ" sz="2000" dirty="0"/>
          </a:p>
        </p:txBody>
      </p:sp>
      <p:sp>
        <p:nvSpPr>
          <p:cNvPr id="5" name="Ovál 4"/>
          <p:cNvSpPr/>
          <p:nvPr/>
        </p:nvSpPr>
        <p:spPr>
          <a:xfrm>
            <a:off x="780487" y="4711945"/>
            <a:ext cx="2016224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Want</a:t>
            </a:r>
            <a:r>
              <a:rPr lang="cs-CZ" sz="2000" dirty="0" smtClean="0"/>
              <a:t> </a:t>
            </a:r>
            <a:r>
              <a:rPr lang="cs-CZ" sz="2000" dirty="0" err="1" smtClean="0"/>
              <a:t>you</a:t>
            </a:r>
            <a:endParaRPr lang="cs-CZ" sz="2000" dirty="0"/>
          </a:p>
        </p:txBody>
      </p:sp>
      <p:sp>
        <p:nvSpPr>
          <p:cNvPr id="6" name="Ovál 5"/>
          <p:cNvSpPr/>
          <p:nvPr/>
        </p:nvSpPr>
        <p:spPr>
          <a:xfrm>
            <a:off x="3851920" y="3055106"/>
            <a:ext cx="2016224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like</a:t>
            </a:r>
            <a:endParaRPr lang="cs-CZ" sz="2000" dirty="0"/>
          </a:p>
        </p:txBody>
      </p:sp>
      <p:sp>
        <p:nvSpPr>
          <p:cNvPr id="7" name="Ovál 6"/>
          <p:cNvSpPr/>
          <p:nvPr/>
        </p:nvSpPr>
        <p:spPr>
          <a:xfrm>
            <a:off x="3851920" y="4711945"/>
            <a:ext cx="2016224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Are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like</a:t>
            </a:r>
            <a:endParaRPr lang="cs-CZ" sz="2000" dirty="0"/>
          </a:p>
        </p:txBody>
      </p:sp>
      <p:pic>
        <p:nvPicPr>
          <p:cNvPr id="10242" name="Picture 2" descr="C:\Users\pc\AppData\Local\Microsoft\Windows\Temporary Internet Files\Content.IE5\PZD28H36\MP90039951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1" y="3429000"/>
            <a:ext cx="2592288" cy="2068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4391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Obrázky: </a:t>
            </a:r>
          </a:p>
          <a:p>
            <a:r>
              <a:rPr lang="cs-CZ" dirty="0"/>
              <a:t>Kliparty </a:t>
            </a:r>
            <a:r>
              <a:rPr lang="cs-CZ"/>
              <a:t>Galerie </a:t>
            </a:r>
            <a:r>
              <a:rPr lang="cs-CZ" smtClean="0"/>
              <a:t>Microsoft: </a:t>
            </a:r>
            <a:r>
              <a:rPr lang="cs-CZ" smtClean="0"/>
              <a:t>www.office.microsoft.com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6299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stor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ros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</Template>
  <TotalTime>51</TotalTime>
  <Words>277</Words>
  <Application>Microsoft Office PowerPoint</Application>
  <PresentationFormat>Předvádění na obrazovce (4:3)</PresentationFormat>
  <Paragraphs>75</Paragraphs>
  <Slides>14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Prostor</vt:lpstr>
      <vt:lpstr>Prezentace aplikace PowerPoint</vt:lpstr>
      <vt:lpstr>Anotace</vt:lpstr>
      <vt:lpstr>Grammar game</vt:lpstr>
      <vt:lpstr>Question 1</vt:lpstr>
      <vt:lpstr>Question 2</vt:lpstr>
      <vt:lpstr>Question 3</vt:lpstr>
      <vt:lpstr>Question 4</vt:lpstr>
      <vt:lpstr>Question 5</vt:lpstr>
      <vt:lpstr>Question 6</vt:lpstr>
      <vt:lpstr>Question 7</vt:lpstr>
      <vt:lpstr>Question 8</vt:lpstr>
      <vt:lpstr>Question 9</vt:lpstr>
      <vt:lpstr>Question 10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Grammar game</dc:title>
  <dc:creator>pc</dc:creator>
  <cp:lastModifiedBy>jitka</cp:lastModifiedBy>
  <cp:revision>7</cp:revision>
  <dcterms:created xsi:type="dcterms:W3CDTF">2013-07-30T08:54:52Z</dcterms:created>
  <dcterms:modified xsi:type="dcterms:W3CDTF">2013-09-02T18:37:34Z</dcterms:modified>
</cp:coreProperties>
</file>