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E26AE8-61A4-46A3-8378-7E678884F1C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0466F-EB3F-470D-93D5-913F190D2E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89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0466F-EB3F-470D-93D5-913F190D2E9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0231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2FC7CA7-5571-435B-B4D6-3E6D157F0235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09D5232-3C9F-441B-BD47-64F83555B8B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4664"/>
            <a:ext cx="6552727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škola  a mateřská škola, Svoboda nad Úpou, okres Trutnov</a:t>
            </a:r>
          </a:p>
          <a:p>
            <a:r>
              <a:rPr lang="cs-CZ" dirty="0"/>
              <a:t>Bc. Lucie Ševčíková</a:t>
            </a:r>
          </a:p>
          <a:p>
            <a:r>
              <a:rPr lang="cs-CZ" dirty="0"/>
              <a:t>VY_22_INOVACE_2.2.2 </a:t>
            </a:r>
            <a:r>
              <a:rPr lang="cs-CZ" dirty="0" smtClean="0"/>
              <a:t>AJ8,9g_29 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Předložky hra</a:t>
            </a:r>
            <a:endParaRPr lang="cs-CZ" dirty="0"/>
          </a:p>
          <a:p>
            <a:r>
              <a:rPr lang="cs-CZ" dirty="0" smtClean="0"/>
              <a:t>19.4.2013</a:t>
            </a:r>
            <a:endParaRPr lang="cs-CZ" dirty="0"/>
          </a:p>
          <a:p>
            <a:r>
              <a:rPr lang="cs-CZ" dirty="0"/>
              <a:t>8. a 9. ročník</a:t>
            </a:r>
          </a:p>
          <a:p>
            <a:r>
              <a:rPr lang="cs-CZ" b="1" dirty="0"/>
              <a:t>Číslo projektu : </a:t>
            </a:r>
            <a:r>
              <a:rPr lang="cs-CZ" dirty="0"/>
              <a:t>CZ.1.07/1.4.00/21.3068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015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materiál pomocí interaktivní hry procvičuje použití časových a místních předložek ve větách. Žáci vybírají ze čtyřech možností a hledají tu správnou. Materiál je určen pro žáky 8. a 9. ročníku.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341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Prepositions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game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218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/>
              </a:rPr>
              <a:t>In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Britain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most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people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don´t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work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…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Sundays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.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12cípá hvězda 3"/>
          <p:cNvSpPr/>
          <p:nvPr/>
        </p:nvSpPr>
        <p:spPr>
          <a:xfrm>
            <a:off x="971600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sp>
        <p:nvSpPr>
          <p:cNvPr id="5" name="12cípá hvězda 4"/>
          <p:cNvSpPr/>
          <p:nvPr/>
        </p:nvSpPr>
        <p:spPr>
          <a:xfrm>
            <a:off x="2348849" y="4509120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for</a:t>
            </a:r>
            <a:endParaRPr lang="cs-CZ" sz="4400" b="1" dirty="0"/>
          </a:p>
        </p:txBody>
      </p:sp>
      <p:sp>
        <p:nvSpPr>
          <p:cNvPr id="6" name="12cípá hvězda 5"/>
          <p:cNvSpPr/>
          <p:nvPr/>
        </p:nvSpPr>
        <p:spPr>
          <a:xfrm>
            <a:off x="4211960" y="2768530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on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5868144" y="4509120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pic>
        <p:nvPicPr>
          <p:cNvPr id="1026" name="Picture 2" descr="C:\Users\pc\AppData\Local\Microsoft\Windows\Temporary Internet Files\Content.IE5\R9P59H5X\MP9004309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40766"/>
            <a:ext cx="1647614" cy="24702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28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  <a:effectLst/>
              </a:rPr>
              <a:t>We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often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have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a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short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holiday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…. </a:t>
            </a:r>
            <a:r>
              <a:rPr lang="cs-CZ" b="1" dirty="0" err="1" smtClean="0">
                <a:solidFill>
                  <a:schemeClr val="tx1"/>
                </a:solidFill>
                <a:effectLst/>
              </a:rPr>
              <a:t>Christmas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12cípá hvězda 3"/>
          <p:cNvSpPr/>
          <p:nvPr/>
        </p:nvSpPr>
        <p:spPr>
          <a:xfrm>
            <a:off x="971600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sp>
        <p:nvSpPr>
          <p:cNvPr id="5" name="12cípá hvězda 4"/>
          <p:cNvSpPr/>
          <p:nvPr/>
        </p:nvSpPr>
        <p:spPr>
          <a:xfrm>
            <a:off x="2627784" y="422108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on</a:t>
            </a:r>
            <a:endParaRPr lang="cs-CZ" sz="4400" b="1" dirty="0"/>
          </a:p>
        </p:txBody>
      </p:sp>
      <p:sp>
        <p:nvSpPr>
          <p:cNvPr id="6" name="12cípá hvězda 5"/>
          <p:cNvSpPr/>
          <p:nvPr/>
        </p:nvSpPr>
        <p:spPr>
          <a:xfrm>
            <a:off x="4499992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6372200" y="422108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for</a:t>
            </a:r>
            <a:endParaRPr lang="cs-CZ" sz="4400" b="1" dirty="0"/>
          </a:p>
        </p:txBody>
      </p:sp>
      <p:pic>
        <p:nvPicPr>
          <p:cNvPr id="2051" name="Picture 3" descr="C:\Users\pc\AppData\Local\Microsoft\Windows\Temporary Internet Files\Content.IE5\QN64I3JC\MP9003137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28800"/>
            <a:ext cx="2149493" cy="144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04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price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of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electricity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went</a:t>
            </a:r>
            <a:r>
              <a:rPr lang="cs-CZ" b="1" dirty="0" smtClean="0">
                <a:solidFill>
                  <a:schemeClr val="tx1"/>
                </a:solidFill>
              </a:rPr>
              <a:t> up …… </a:t>
            </a:r>
            <a:r>
              <a:rPr lang="cs-CZ" b="1" dirty="0" err="1">
                <a:solidFill>
                  <a:schemeClr val="tx1"/>
                </a:solidFill>
              </a:rPr>
              <a:t>J</a:t>
            </a:r>
            <a:r>
              <a:rPr lang="cs-CZ" b="1" dirty="0" err="1" smtClean="0">
                <a:solidFill>
                  <a:schemeClr val="tx1"/>
                </a:solidFill>
              </a:rPr>
              <a:t>anuary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12cípá hvězda 4"/>
          <p:cNvSpPr/>
          <p:nvPr/>
        </p:nvSpPr>
        <p:spPr>
          <a:xfrm>
            <a:off x="971600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sp>
        <p:nvSpPr>
          <p:cNvPr id="6" name="12cípá hvězda 5"/>
          <p:cNvSpPr/>
          <p:nvPr/>
        </p:nvSpPr>
        <p:spPr>
          <a:xfrm>
            <a:off x="2816633" y="4338139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for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4427984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sp>
        <p:nvSpPr>
          <p:cNvPr id="8" name="12cípá hvězda 7"/>
          <p:cNvSpPr/>
          <p:nvPr/>
        </p:nvSpPr>
        <p:spPr>
          <a:xfrm>
            <a:off x="5952937" y="4338139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on</a:t>
            </a:r>
            <a:endParaRPr lang="cs-CZ" sz="4400" b="1" dirty="0"/>
          </a:p>
        </p:txBody>
      </p:sp>
      <p:pic>
        <p:nvPicPr>
          <p:cNvPr id="3075" name="Picture 3" descr="C:\Users\pc\AppData\Local\Microsoft\Windows\Temporary Internet Files\Content.IE5\0B6HPIUY\MP9003154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411" y="1301017"/>
            <a:ext cx="1519420" cy="2307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62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There</a:t>
            </a:r>
            <a:r>
              <a:rPr lang="cs-CZ" b="1" dirty="0" smtClean="0">
                <a:solidFill>
                  <a:schemeClr val="tx1"/>
                </a:solidFill>
              </a:rPr>
              <a:t> are </a:t>
            </a:r>
            <a:r>
              <a:rPr lang="cs-CZ" b="1" dirty="0" err="1" smtClean="0">
                <a:solidFill>
                  <a:schemeClr val="tx1"/>
                </a:solidFill>
              </a:rPr>
              <a:t>usually</a:t>
            </a:r>
            <a:r>
              <a:rPr lang="cs-CZ" b="1" dirty="0" smtClean="0">
                <a:solidFill>
                  <a:schemeClr val="tx1"/>
                </a:solidFill>
              </a:rPr>
              <a:t> a lot </a:t>
            </a:r>
            <a:r>
              <a:rPr lang="cs-CZ" b="1" dirty="0" err="1" smtClean="0">
                <a:solidFill>
                  <a:schemeClr val="tx1"/>
                </a:solidFill>
              </a:rPr>
              <a:t>of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parties</a:t>
            </a:r>
            <a:r>
              <a:rPr lang="cs-CZ" b="1" dirty="0" smtClean="0">
                <a:solidFill>
                  <a:schemeClr val="tx1"/>
                </a:solidFill>
              </a:rPr>
              <a:t> …… New </a:t>
            </a:r>
            <a:r>
              <a:rPr lang="cs-CZ" b="1" dirty="0" err="1" smtClean="0">
                <a:solidFill>
                  <a:schemeClr val="tx1"/>
                </a:solidFill>
              </a:rPr>
              <a:t>Year´s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Eve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12cípá hvězda 3"/>
          <p:cNvSpPr/>
          <p:nvPr/>
        </p:nvSpPr>
        <p:spPr>
          <a:xfrm>
            <a:off x="971600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sp>
        <p:nvSpPr>
          <p:cNvPr id="5" name="12cípá hvězda 4"/>
          <p:cNvSpPr/>
          <p:nvPr/>
        </p:nvSpPr>
        <p:spPr>
          <a:xfrm>
            <a:off x="2483768" y="4365104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sp>
        <p:nvSpPr>
          <p:cNvPr id="6" name="12cípá hvězda 5"/>
          <p:cNvSpPr/>
          <p:nvPr/>
        </p:nvSpPr>
        <p:spPr>
          <a:xfrm>
            <a:off x="4067944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on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5944313" y="4365104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for</a:t>
            </a:r>
            <a:endParaRPr lang="cs-CZ" sz="4400" b="1" dirty="0"/>
          </a:p>
        </p:txBody>
      </p:sp>
      <p:pic>
        <p:nvPicPr>
          <p:cNvPr id="4098" name="Picture 2" descr="C:\Users\pc\AppData\Local\Microsoft\Windows\Temporary Internet Files\Content.IE5\I4SPCP0R\MP90044227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700808"/>
            <a:ext cx="1654886" cy="2482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95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We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travelled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overnight</a:t>
            </a:r>
            <a:r>
              <a:rPr lang="cs-CZ" b="1" dirty="0" smtClean="0">
                <a:solidFill>
                  <a:schemeClr val="tx1"/>
                </a:solidFill>
              </a:rPr>
              <a:t> and </a:t>
            </a:r>
            <a:r>
              <a:rPr lang="cs-CZ" b="1" dirty="0" err="1" smtClean="0">
                <a:solidFill>
                  <a:schemeClr val="tx1"/>
                </a:solidFill>
              </a:rPr>
              <a:t>arrived</a:t>
            </a:r>
            <a:r>
              <a:rPr lang="cs-CZ" b="1" dirty="0" smtClean="0">
                <a:solidFill>
                  <a:schemeClr val="tx1"/>
                </a:solidFill>
              </a:rPr>
              <a:t> ……. </a:t>
            </a:r>
            <a:r>
              <a:rPr lang="cs-CZ" b="1" dirty="0" err="1">
                <a:solidFill>
                  <a:schemeClr val="tx1"/>
                </a:solidFill>
              </a:rPr>
              <a:t>t</a:t>
            </a:r>
            <a:r>
              <a:rPr lang="cs-CZ" b="1" dirty="0" err="1" smtClean="0">
                <a:solidFill>
                  <a:schemeClr val="tx1"/>
                </a:solidFill>
              </a:rPr>
              <a:t>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morning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12cípá hvězda 4"/>
          <p:cNvSpPr/>
          <p:nvPr/>
        </p:nvSpPr>
        <p:spPr>
          <a:xfrm>
            <a:off x="971600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sp>
        <p:nvSpPr>
          <p:cNvPr id="6" name="12cípá hvězda 5"/>
          <p:cNvSpPr/>
          <p:nvPr/>
        </p:nvSpPr>
        <p:spPr>
          <a:xfrm>
            <a:off x="2843808" y="422108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4716016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on</a:t>
            </a:r>
            <a:endParaRPr lang="cs-CZ" sz="4400" b="1" dirty="0"/>
          </a:p>
        </p:txBody>
      </p:sp>
      <p:sp>
        <p:nvSpPr>
          <p:cNvPr id="8" name="12cípá hvězda 7"/>
          <p:cNvSpPr/>
          <p:nvPr/>
        </p:nvSpPr>
        <p:spPr>
          <a:xfrm>
            <a:off x="6372200" y="422108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after</a:t>
            </a:r>
            <a:endParaRPr lang="cs-CZ" sz="2800" b="1" dirty="0"/>
          </a:p>
        </p:txBody>
      </p:sp>
      <p:pic>
        <p:nvPicPr>
          <p:cNvPr id="5122" name="Picture 2" descr="C:\Users\pc\AppData\Local\Microsoft\Windows\Temporary Internet Files\Content.IE5\AJGV3735\MP90039972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916832"/>
            <a:ext cx="2269139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90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7494"/>
            <a:ext cx="8424936" cy="13990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Last </a:t>
            </a:r>
            <a:r>
              <a:rPr lang="cs-CZ" b="1" dirty="0" err="1" smtClean="0">
                <a:solidFill>
                  <a:schemeClr val="tx1"/>
                </a:solidFill>
              </a:rPr>
              <a:t>year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we</a:t>
            </a:r>
            <a:r>
              <a:rPr lang="cs-CZ" b="1" dirty="0" smtClean="0">
                <a:solidFill>
                  <a:schemeClr val="tx1"/>
                </a:solidFill>
              </a:rPr>
              <a:t> had a </a:t>
            </a:r>
            <a:r>
              <a:rPr lang="cs-CZ" b="1" dirty="0" err="1" smtClean="0">
                <a:solidFill>
                  <a:schemeClr val="tx1"/>
                </a:solidFill>
              </a:rPr>
              <a:t>wonderful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skiing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holiday</a:t>
            </a:r>
            <a:r>
              <a:rPr lang="cs-CZ" b="1" dirty="0" smtClean="0">
                <a:solidFill>
                  <a:schemeClr val="tx1"/>
                </a:solidFill>
              </a:rPr>
              <a:t> ….. </a:t>
            </a:r>
            <a:r>
              <a:rPr lang="cs-CZ" b="1" dirty="0" err="1">
                <a:solidFill>
                  <a:schemeClr val="tx1"/>
                </a:solidFill>
              </a:rPr>
              <a:t>t</a:t>
            </a:r>
            <a:r>
              <a:rPr lang="cs-CZ" b="1" dirty="0" err="1" smtClean="0">
                <a:solidFill>
                  <a:schemeClr val="tx1"/>
                </a:solidFill>
              </a:rPr>
              <a:t>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mountains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12cípá hvězda 3"/>
          <p:cNvSpPr/>
          <p:nvPr/>
        </p:nvSpPr>
        <p:spPr>
          <a:xfrm>
            <a:off x="945316" y="2492896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sp>
        <p:nvSpPr>
          <p:cNvPr id="5" name="12cípá hvězda 4"/>
          <p:cNvSpPr/>
          <p:nvPr/>
        </p:nvSpPr>
        <p:spPr>
          <a:xfrm>
            <a:off x="2339752" y="422108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on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4211960" y="2519327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to</a:t>
            </a:r>
            <a:endParaRPr lang="cs-CZ" sz="4400" b="1" dirty="0"/>
          </a:p>
        </p:txBody>
      </p:sp>
      <p:sp>
        <p:nvSpPr>
          <p:cNvPr id="9" name="12cípá hvězda 8"/>
          <p:cNvSpPr/>
          <p:nvPr/>
        </p:nvSpPr>
        <p:spPr>
          <a:xfrm>
            <a:off x="5940152" y="4205242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pic>
        <p:nvPicPr>
          <p:cNvPr id="6146" name="Picture 2" descr="C:\Users\pc\AppData\Local\Microsoft\Windows\Temporary Internet Files\Content.IE5\JE7W9NWY\MP90040125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72816"/>
            <a:ext cx="2526784" cy="20214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71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San Francisco </a:t>
            </a:r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….. </a:t>
            </a:r>
            <a:r>
              <a:rPr lang="cs-CZ" b="1" dirty="0" err="1">
                <a:solidFill>
                  <a:schemeClr val="tx1"/>
                </a:solidFill>
              </a:rPr>
              <a:t>t</a:t>
            </a:r>
            <a:r>
              <a:rPr lang="cs-CZ" b="1" dirty="0" err="1" smtClean="0">
                <a:solidFill>
                  <a:schemeClr val="tx1"/>
                </a:solidFill>
              </a:rPr>
              <a:t>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west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coast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of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USA.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12cípá hvězda 3"/>
          <p:cNvSpPr/>
          <p:nvPr/>
        </p:nvSpPr>
        <p:spPr>
          <a:xfrm>
            <a:off x="971600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sp>
        <p:nvSpPr>
          <p:cNvPr id="5" name="12cípá hvězda 4"/>
          <p:cNvSpPr/>
          <p:nvPr/>
        </p:nvSpPr>
        <p:spPr>
          <a:xfrm>
            <a:off x="2555776" y="4365104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/>
              <a:t>o</a:t>
            </a:r>
            <a:r>
              <a:rPr lang="cs-CZ" sz="4400" b="1" dirty="0" smtClean="0"/>
              <a:t>n</a:t>
            </a:r>
            <a:endParaRPr lang="cs-CZ" sz="4400" b="1" dirty="0"/>
          </a:p>
        </p:txBody>
      </p:sp>
      <p:sp>
        <p:nvSpPr>
          <p:cNvPr id="6" name="12cípá hvězda 5"/>
          <p:cNvSpPr/>
          <p:nvPr/>
        </p:nvSpPr>
        <p:spPr>
          <a:xfrm>
            <a:off x="4139952" y="2926401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5868144" y="4365104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to</a:t>
            </a:r>
            <a:endParaRPr lang="cs-CZ" sz="4400" b="1" dirty="0"/>
          </a:p>
        </p:txBody>
      </p:sp>
      <p:pic>
        <p:nvPicPr>
          <p:cNvPr id="7170" name="Picture 2" descr="C:\Users\pc\AppData\Local\Microsoft\Windows\Temporary Internet Files\Content.IE5\R9P59H5X\MP9001785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40828"/>
            <a:ext cx="1800200" cy="26801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16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Is</a:t>
            </a:r>
            <a:r>
              <a:rPr lang="cs-CZ" b="1" dirty="0" smtClean="0">
                <a:solidFill>
                  <a:schemeClr val="tx1"/>
                </a:solidFill>
              </a:rPr>
              <a:t> Jane ….. </a:t>
            </a:r>
            <a:r>
              <a:rPr lang="cs-CZ" b="1" dirty="0" err="1">
                <a:solidFill>
                  <a:schemeClr val="tx1"/>
                </a:solidFill>
              </a:rPr>
              <a:t>t</a:t>
            </a:r>
            <a:r>
              <a:rPr lang="cs-CZ" b="1" dirty="0" err="1" smtClean="0">
                <a:solidFill>
                  <a:schemeClr val="tx1"/>
                </a:solidFill>
              </a:rPr>
              <a:t>his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photograph</a:t>
            </a:r>
            <a:r>
              <a:rPr lang="cs-CZ" b="1" dirty="0" smtClean="0">
                <a:solidFill>
                  <a:schemeClr val="tx1"/>
                </a:solidFill>
              </a:rPr>
              <a:t>? I </a:t>
            </a:r>
            <a:r>
              <a:rPr lang="cs-CZ" b="1" dirty="0" err="1" smtClean="0">
                <a:solidFill>
                  <a:schemeClr val="tx1"/>
                </a:solidFill>
              </a:rPr>
              <a:t>can´t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find</a:t>
            </a:r>
            <a:r>
              <a:rPr lang="cs-CZ" b="1" dirty="0" smtClean="0">
                <a:solidFill>
                  <a:schemeClr val="tx1"/>
                </a:solidFill>
              </a:rPr>
              <a:t> her.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12cípá hvězda 3"/>
          <p:cNvSpPr/>
          <p:nvPr/>
        </p:nvSpPr>
        <p:spPr>
          <a:xfrm>
            <a:off x="971600" y="2780928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in</a:t>
            </a:r>
            <a:endParaRPr lang="cs-CZ" sz="4400" b="1" dirty="0"/>
          </a:p>
        </p:txBody>
      </p:sp>
      <p:sp>
        <p:nvSpPr>
          <p:cNvPr id="5" name="12cípá hvězda 4"/>
          <p:cNvSpPr/>
          <p:nvPr/>
        </p:nvSpPr>
        <p:spPr>
          <a:xfrm>
            <a:off x="2627784" y="4293096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/>
              <a:t>on</a:t>
            </a:r>
            <a:endParaRPr lang="cs-CZ" sz="4400" b="1" dirty="0"/>
          </a:p>
        </p:txBody>
      </p:sp>
      <p:sp>
        <p:nvSpPr>
          <p:cNvPr id="6" name="12cípá hvězda 5"/>
          <p:cNvSpPr/>
          <p:nvPr/>
        </p:nvSpPr>
        <p:spPr>
          <a:xfrm>
            <a:off x="4283968" y="2815743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 smtClean="0"/>
              <a:t>at</a:t>
            </a:r>
            <a:endParaRPr lang="cs-CZ" sz="4400" b="1" dirty="0"/>
          </a:p>
        </p:txBody>
      </p:sp>
      <p:sp>
        <p:nvSpPr>
          <p:cNvPr id="7" name="12cípá hvězda 6"/>
          <p:cNvSpPr/>
          <p:nvPr/>
        </p:nvSpPr>
        <p:spPr>
          <a:xfrm>
            <a:off x="6149039" y="4509120"/>
            <a:ext cx="1872208" cy="1728192"/>
          </a:xfrm>
          <a:prstGeom prst="star1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from</a:t>
            </a:r>
            <a:endParaRPr lang="cs-CZ" sz="2800" b="1" dirty="0"/>
          </a:p>
        </p:txBody>
      </p:sp>
      <p:pic>
        <p:nvPicPr>
          <p:cNvPr id="8194" name="Picture 2" descr="C:\Users\pc\AppData\Local\Microsoft\Windows\Temporary Internet Files\Content.IE5\0B6HPIUY\MP90044252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039" y="1484784"/>
            <a:ext cx="2204864" cy="14699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3173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</a:t>
            </a:r>
          </a:p>
          <a:p>
            <a:r>
              <a:rPr lang="cs-CZ" dirty="0"/>
              <a:t>Kliparty Galerie </a:t>
            </a:r>
            <a:r>
              <a:rPr lang="cs-CZ" smtClean="0"/>
              <a:t>Microsoft:</a:t>
            </a:r>
            <a:br>
              <a:rPr lang="cs-CZ" smtClean="0"/>
            </a:br>
            <a:r>
              <a:rPr lang="cs-CZ" sz="3200"/>
              <a:t>www.office.microsoft.com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447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742</TotalTime>
  <Words>193</Words>
  <Application>Microsoft Office PowerPoint</Application>
  <PresentationFormat>Předvádění na obrazovce (4:3)</PresentationFormat>
  <Paragraphs>54</Paragraphs>
  <Slides>12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Prezentace aplikace PowerPoint</vt:lpstr>
      <vt:lpstr>Anotace</vt:lpstr>
      <vt:lpstr>Prepositions</vt:lpstr>
      <vt:lpstr>In Britain most people don´t work … Sundays.</vt:lpstr>
      <vt:lpstr>We often have a short holiday …. Christmas.</vt:lpstr>
      <vt:lpstr>The price of electricity went up …… January.</vt:lpstr>
      <vt:lpstr>There are usually a lot of parties …… New Year´s Eve.</vt:lpstr>
      <vt:lpstr>We travelled overnight and arrived ……. the morning.</vt:lpstr>
      <vt:lpstr>Last year we had a wonderful skiing holiday ….. the mountains.</vt:lpstr>
      <vt:lpstr>San Francisco is ….. the west coast of the USA.</vt:lpstr>
      <vt:lpstr>Is Jane ….. this photograph? I can´t find her.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Prepositions</dc:title>
  <dc:creator>pc</dc:creator>
  <cp:lastModifiedBy>jitka</cp:lastModifiedBy>
  <cp:revision>7</cp:revision>
  <dcterms:created xsi:type="dcterms:W3CDTF">2013-05-03T07:58:54Z</dcterms:created>
  <dcterms:modified xsi:type="dcterms:W3CDTF">2013-09-02T18:29:17Z</dcterms:modified>
</cp:coreProperties>
</file>