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6" r:id="rId4"/>
    <p:sldId id="257" r:id="rId5"/>
    <p:sldId id="260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EEF460B-47DB-4D2A-96FA-C67A6B3E16F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D3F7A5C-37A7-4888-B9AB-5557CD8D51D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4664"/>
            <a:ext cx="6552727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Základní škola  a mateřská škola, Svoboda nad Úpou, okres Trutnov</a:t>
            </a:r>
          </a:p>
          <a:p>
            <a:r>
              <a:rPr lang="cs-CZ" dirty="0"/>
              <a:t>Bc. Lucie </a:t>
            </a:r>
            <a:r>
              <a:rPr lang="cs-CZ" dirty="0" smtClean="0"/>
              <a:t>Ševčíková</a:t>
            </a:r>
          </a:p>
          <a:p>
            <a:r>
              <a:rPr lang="cs-CZ" dirty="0" smtClean="0"/>
              <a:t>Datum: 27. 11. 2012</a:t>
            </a:r>
            <a:endParaRPr lang="cs-CZ" dirty="0"/>
          </a:p>
          <a:p>
            <a:r>
              <a:rPr lang="cs-CZ" dirty="0"/>
              <a:t>VY_22_INOVACE_2.2.2 </a:t>
            </a:r>
            <a:r>
              <a:rPr lang="cs-CZ" dirty="0" smtClean="0"/>
              <a:t>AJ8,9g_31 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nepřímá řeč II.</a:t>
            </a:r>
            <a:endParaRPr lang="cs-CZ" dirty="0"/>
          </a:p>
          <a:p>
            <a:r>
              <a:rPr lang="cs-CZ" dirty="0"/>
              <a:t>8. a 9. ročník</a:t>
            </a:r>
          </a:p>
          <a:p>
            <a:r>
              <a:rPr lang="cs-CZ" b="1" dirty="0"/>
              <a:t>Číslo projektu : </a:t>
            </a:r>
            <a:r>
              <a:rPr lang="cs-CZ" dirty="0"/>
              <a:t>CZ.1.07/1.4.00/21.3068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28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r>
              <a:rPr lang="cs-CZ" dirty="0" smtClean="0"/>
              <a:t>Anotace:</a:t>
            </a:r>
          </a:p>
          <a:p>
            <a:pPr algn="just"/>
            <a:r>
              <a:rPr lang="cs-CZ" dirty="0" smtClean="0"/>
              <a:t>Tento materiál slouží k pochopení a procvičení učiva tvoření reprodukované řeči a následnému posunu časů. Součástí je praktické cvičení. Materiál je určen pro žáky 8. a 9. tříd.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236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Nepřímá/reprodukovaná řeč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INDIRECT SPEECH 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909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3" y="4372168"/>
            <a:ext cx="7766248" cy="1143000"/>
          </a:xfrm>
        </p:spPr>
        <p:txBody>
          <a:bodyPr/>
          <a:lstStyle/>
          <a:p>
            <a:pPr algn="ctr"/>
            <a:r>
              <a:rPr lang="cs-CZ" dirty="0" smtClean="0"/>
              <a:t>He </a:t>
            </a:r>
            <a:r>
              <a:rPr lang="cs-CZ" dirty="0" err="1" smtClean="0"/>
              <a:t>said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he </a:t>
            </a:r>
            <a:r>
              <a:rPr lang="cs-CZ" dirty="0" err="1" smtClean="0">
                <a:solidFill>
                  <a:srgbClr val="FF0000"/>
                </a:solidFill>
              </a:rPr>
              <a:t>was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not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V nepřímé řeči většinou reprodukujeme to, co bylo řečeno někdy jindy</a:t>
            </a:r>
          </a:p>
          <a:p>
            <a:r>
              <a:rPr lang="cs-CZ" dirty="0" smtClean="0"/>
              <a:t>Dochází tedy k posunu časů o jeden čas zpět</a:t>
            </a:r>
          </a:p>
          <a:p>
            <a:endParaRPr lang="cs-CZ" dirty="0"/>
          </a:p>
          <a:p>
            <a:endParaRPr lang="cs-CZ" i="1" dirty="0"/>
          </a:p>
        </p:txBody>
      </p:sp>
      <p:pic>
        <p:nvPicPr>
          <p:cNvPr id="1026" name="Picture 2" descr="C:\Users\pc\AppData\Local\Microsoft\Windows\Temporary Internet Files\Content.IE5\22PHXIMA\MP90039987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781" y="1988840"/>
            <a:ext cx="2809409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1547664" y="3140968"/>
            <a:ext cx="4464496" cy="720080"/>
          </a:xfrm>
          <a:prstGeom prst="wedgeRoundRectCallout">
            <a:avLst>
              <a:gd name="adj1" fmla="val 62645"/>
              <a:gd name="adj2" fmla="val -1087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i="1" dirty="0" smtClean="0"/>
              <a:t>„</a:t>
            </a:r>
            <a:r>
              <a:rPr lang="cs-CZ" sz="2800" b="1" i="1" dirty="0" smtClean="0">
                <a:solidFill>
                  <a:srgbClr val="FFFF00"/>
                </a:solidFill>
              </a:rPr>
              <a:t>I </a:t>
            </a:r>
            <a:r>
              <a:rPr lang="cs-CZ" sz="2800" b="1" i="1" dirty="0" err="1" smtClean="0">
                <a:solidFill>
                  <a:srgbClr val="FFFF00"/>
                </a:solidFill>
              </a:rPr>
              <a:t>am</a:t>
            </a:r>
            <a:r>
              <a:rPr lang="cs-CZ" sz="2800" b="1" i="1" dirty="0" smtClean="0">
                <a:solidFill>
                  <a:srgbClr val="FFFF00"/>
                </a:solidFill>
              </a:rPr>
              <a:t> </a:t>
            </a:r>
            <a:r>
              <a:rPr lang="cs-CZ" sz="2800" i="1" dirty="0" smtClean="0"/>
              <a:t>not </a:t>
            </a:r>
            <a:r>
              <a:rPr lang="cs-CZ" sz="2800" i="1" dirty="0" err="1" smtClean="0"/>
              <a:t>playing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football</a:t>
            </a:r>
            <a:r>
              <a:rPr lang="cs-CZ" sz="2800" i="1" dirty="0" smtClean="0"/>
              <a:t>.“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val="282756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AppData\Local\Microsoft\Windows\Temporary Internet Files\Content.IE5\GWD3A8JG\MP90044243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14" y="3212976"/>
            <a:ext cx="2093979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aoblený obdélníkový popisek 6"/>
          <p:cNvSpPr/>
          <p:nvPr/>
        </p:nvSpPr>
        <p:spPr>
          <a:xfrm>
            <a:off x="1043608" y="620688"/>
            <a:ext cx="3528392" cy="2952328"/>
          </a:xfrm>
          <a:prstGeom prst="wedgeRoundRectCallout">
            <a:avLst>
              <a:gd name="adj1" fmla="val -47534"/>
              <a:gd name="adj2" fmla="val 5546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1156447" y="836712"/>
            <a:ext cx="3346704" cy="3306815"/>
          </a:xfrm>
        </p:spPr>
        <p:txBody>
          <a:bodyPr>
            <a:norm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You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smtClean="0">
                <a:solidFill>
                  <a:srgbClr val="FFFF00"/>
                </a:solidFill>
              </a:rPr>
              <a:t>are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pretty</a:t>
            </a:r>
            <a:r>
              <a:rPr lang="cs-CZ" sz="2000" dirty="0" smtClean="0">
                <a:solidFill>
                  <a:schemeClr val="bg1"/>
                </a:solidFill>
              </a:rPr>
              <a:t>. 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You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dance</a:t>
            </a:r>
            <a:r>
              <a:rPr lang="cs-CZ" sz="2000" dirty="0" smtClean="0">
                <a:solidFill>
                  <a:schemeClr val="bg1"/>
                </a:solidFill>
              </a:rPr>
              <a:t> so </a:t>
            </a:r>
            <a:r>
              <a:rPr lang="cs-CZ" sz="2000" dirty="0" err="1" smtClean="0">
                <a:solidFill>
                  <a:schemeClr val="bg1"/>
                </a:solidFill>
              </a:rPr>
              <a:t>well</a:t>
            </a:r>
            <a:r>
              <a:rPr lang="cs-CZ" sz="2000" dirty="0" smtClean="0">
                <a:solidFill>
                  <a:schemeClr val="bg1"/>
                </a:solidFill>
              </a:rPr>
              <a:t>. 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You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have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lovely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hair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I </a:t>
            </a:r>
            <a:r>
              <a:rPr lang="cs-CZ" sz="2000" dirty="0" err="1" smtClean="0">
                <a:solidFill>
                  <a:srgbClr val="FFFF00"/>
                </a:solidFill>
              </a:rPr>
              <a:t>will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never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forget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this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day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xfrm>
            <a:off x="4645025" y="764704"/>
            <a:ext cx="3743400" cy="337752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I </a:t>
            </a:r>
            <a:r>
              <a:rPr lang="cs-CZ" sz="2400" dirty="0" err="1" smtClean="0">
                <a:solidFill>
                  <a:srgbClr val="FF0000"/>
                </a:solidFill>
              </a:rPr>
              <a:t>was</a:t>
            </a:r>
            <a:r>
              <a:rPr lang="cs-CZ" sz="2400" dirty="0" smtClean="0"/>
              <a:t> </a:t>
            </a:r>
            <a:r>
              <a:rPr lang="cs-CZ" sz="2400" dirty="0" err="1" smtClean="0"/>
              <a:t>pretty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I </a:t>
            </a:r>
            <a:r>
              <a:rPr lang="cs-CZ" sz="2400" dirty="0" err="1" smtClean="0">
                <a:solidFill>
                  <a:srgbClr val="FF0000"/>
                </a:solidFill>
              </a:rPr>
              <a:t>danced</a:t>
            </a:r>
            <a:r>
              <a:rPr lang="cs-CZ" sz="2400" dirty="0" smtClean="0"/>
              <a:t> so </a:t>
            </a:r>
            <a:r>
              <a:rPr lang="cs-CZ" sz="2400" dirty="0" err="1" smtClean="0"/>
              <a:t>well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I </a:t>
            </a:r>
            <a:r>
              <a:rPr lang="cs-CZ" sz="2400" dirty="0" smtClean="0">
                <a:solidFill>
                  <a:srgbClr val="FF0000"/>
                </a:solidFill>
              </a:rPr>
              <a:t>had</a:t>
            </a:r>
            <a:r>
              <a:rPr lang="cs-CZ" sz="2400" dirty="0" smtClean="0"/>
              <a:t> </a:t>
            </a:r>
            <a:r>
              <a:rPr lang="cs-CZ" sz="2400" dirty="0" err="1" smtClean="0"/>
              <a:t>lovely</a:t>
            </a:r>
            <a:r>
              <a:rPr lang="cs-CZ" sz="2400" dirty="0" smtClean="0"/>
              <a:t> </a:t>
            </a:r>
            <a:r>
              <a:rPr lang="cs-CZ" sz="2400" dirty="0" err="1" smtClean="0"/>
              <a:t>hair</a:t>
            </a:r>
            <a:r>
              <a:rPr lang="cs-CZ" sz="2400" dirty="0" smtClean="0"/>
              <a:t>.</a:t>
            </a:r>
            <a:endParaRPr lang="cs-CZ" sz="2400" dirty="0"/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he </a:t>
            </a:r>
            <a:r>
              <a:rPr lang="cs-CZ" sz="2400" dirty="0" err="1" smtClean="0">
                <a:solidFill>
                  <a:srgbClr val="FF0000"/>
                </a:solidFill>
              </a:rPr>
              <a:t>would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never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forget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this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 descr="C:\Users\pc\AppData\Local\Microsoft\Windows\Temporary Internet Files\Content.IE5\PZD28H36\MP90044859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861048"/>
            <a:ext cx="3923928" cy="261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764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err="1" smtClean="0"/>
              <a:t>Questions</a:t>
            </a:r>
            <a:r>
              <a:rPr lang="cs-CZ" dirty="0"/>
              <a:t>:</a:t>
            </a:r>
          </a:p>
        </p:txBody>
      </p:sp>
      <p:pic>
        <p:nvPicPr>
          <p:cNvPr id="4" name="Picture 2" descr="C:\Users\pc\AppData\Local\Microsoft\Windows\Temporary Internet Files\Content.IE5\GWD3A8JG\MP90044243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14" y="3212976"/>
            <a:ext cx="2093979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1043608" y="620688"/>
            <a:ext cx="3528392" cy="2952328"/>
          </a:xfrm>
          <a:prstGeom prst="wedgeRoundRectCallout">
            <a:avLst>
              <a:gd name="adj1" fmla="val -47534"/>
              <a:gd name="adj2" fmla="val 5546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156447" y="836712"/>
            <a:ext cx="3346704" cy="33068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solidFill>
                  <a:srgbClr val="FFFF00"/>
                </a:solidFill>
              </a:rPr>
              <a:t>Do </a:t>
            </a:r>
            <a:r>
              <a:rPr lang="cs-CZ" sz="2000" dirty="0" err="1" smtClean="0">
                <a:solidFill>
                  <a:srgbClr val="FFFF00"/>
                </a:solidFill>
              </a:rPr>
              <a:t>you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like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ballet</a:t>
            </a:r>
            <a:r>
              <a:rPr lang="cs-CZ" sz="2000" dirty="0" smtClean="0">
                <a:solidFill>
                  <a:schemeClr val="bg1"/>
                </a:solidFill>
              </a:rPr>
              <a:t>?</a:t>
            </a:r>
          </a:p>
          <a:p>
            <a:r>
              <a:rPr lang="cs-CZ" sz="2000" dirty="0" err="1" smtClean="0">
                <a:solidFill>
                  <a:srgbClr val="FFFF00"/>
                </a:solidFill>
              </a:rPr>
              <a:t>Have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you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ever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been</a:t>
            </a:r>
            <a:r>
              <a:rPr lang="cs-CZ" sz="2000" dirty="0" smtClean="0">
                <a:solidFill>
                  <a:schemeClr val="bg1"/>
                </a:solidFill>
              </a:rPr>
              <a:t> to London?</a:t>
            </a:r>
          </a:p>
          <a:p>
            <a:r>
              <a:rPr lang="cs-CZ" sz="2000" dirty="0" err="1" smtClean="0">
                <a:solidFill>
                  <a:schemeClr val="bg1"/>
                </a:solidFill>
              </a:rPr>
              <a:t>When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will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we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rgbClr val="FFFF00"/>
                </a:solidFill>
              </a:rPr>
              <a:t>meet</a:t>
            </a:r>
            <a:r>
              <a:rPr lang="cs-CZ" sz="2000" dirty="0" smtClean="0">
                <a:solidFill>
                  <a:srgbClr val="FFFF00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again</a:t>
            </a:r>
            <a:r>
              <a:rPr lang="cs-CZ" sz="2000" dirty="0" smtClean="0">
                <a:solidFill>
                  <a:schemeClr val="bg1"/>
                </a:solidFill>
              </a:rPr>
              <a:t>?</a:t>
            </a:r>
          </a:p>
        </p:txBody>
      </p:sp>
      <p:pic>
        <p:nvPicPr>
          <p:cNvPr id="7" name="Picture 3" descr="C:\Users\pc\AppData\Local\Microsoft\Windows\Temporary Internet Files\Content.IE5\PZD28H36\MP90044859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861048"/>
            <a:ext cx="3923928" cy="261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4"/>
          <p:cNvSpPr txBox="1">
            <a:spLocks/>
          </p:cNvSpPr>
          <p:nvPr/>
        </p:nvSpPr>
        <p:spPr>
          <a:xfrm>
            <a:off x="4788024" y="483520"/>
            <a:ext cx="3743400" cy="33775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He </a:t>
            </a:r>
            <a:r>
              <a:rPr lang="cs-CZ" sz="2400" dirty="0" err="1" smtClean="0"/>
              <a:t>asked</a:t>
            </a:r>
            <a:r>
              <a:rPr lang="cs-CZ" sz="2400" dirty="0" smtClean="0"/>
              <a:t> </a:t>
            </a:r>
            <a:r>
              <a:rPr lang="cs-CZ" sz="2400" dirty="0" err="1" smtClean="0"/>
              <a:t>me</a:t>
            </a:r>
            <a:r>
              <a:rPr lang="cs-CZ" sz="2400" dirty="0" smtClean="0"/>
              <a:t> </a:t>
            </a:r>
            <a:r>
              <a:rPr lang="cs-CZ" sz="2400" dirty="0" err="1" smtClean="0"/>
              <a:t>if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I </a:t>
            </a:r>
            <a:r>
              <a:rPr lang="cs-CZ" sz="2400" dirty="0" err="1" smtClean="0">
                <a:solidFill>
                  <a:srgbClr val="FF0000"/>
                </a:solidFill>
              </a:rPr>
              <a:t>liked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ballet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asked</a:t>
            </a:r>
            <a:r>
              <a:rPr lang="cs-CZ" sz="2400" dirty="0" smtClean="0"/>
              <a:t> </a:t>
            </a:r>
            <a:r>
              <a:rPr lang="cs-CZ" sz="2400" dirty="0" err="1" smtClean="0"/>
              <a:t>me</a:t>
            </a:r>
            <a:r>
              <a:rPr lang="cs-CZ" sz="2400" dirty="0" smtClean="0"/>
              <a:t> </a:t>
            </a:r>
            <a:r>
              <a:rPr lang="cs-CZ" sz="2400" dirty="0" err="1"/>
              <a:t>i</a:t>
            </a:r>
            <a:r>
              <a:rPr lang="cs-CZ" sz="2400" dirty="0" err="1" smtClean="0"/>
              <a:t>f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I had </a:t>
            </a:r>
            <a:r>
              <a:rPr lang="cs-CZ" sz="2400" dirty="0" err="1" smtClean="0">
                <a:solidFill>
                  <a:srgbClr val="FF0000"/>
                </a:solidFill>
              </a:rPr>
              <a:t>ever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been</a:t>
            </a:r>
            <a:r>
              <a:rPr lang="cs-CZ" sz="2400" dirty="0" smtClean="0"/>
              <a:t> to London.</a:t>
            </a:r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asked</a:t>
            </a:r>
            <a:r>
              <a:rPr lang="cs-CZ" sz="2400" dirty="0" smtClean="0"/>
              <a:t> </a:t>
            </a:r>
            <a:r>
              <a:rPr lang="cs-CZ" sz="2400" dirty="0" err="1" smtClean="0"/>
              <a:t>me</a:t>
            </a:r>
            <a:r>
              <a:rPr lang="cs-CZ" sz="2400" dirty="0" smtClean="0"/>
              <a:t> </a:t>
            </a:r>
            <a:r>
              <a:rPr lang="cs-CZ" sz="2400" dirty="0" err="1" smtClean="0"/>
              <a:t>when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would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meet</a:t>
            </a:r>
            <a:r>
              <a:rPr lang="cs-CZ" sz="2400" dirty="0" smtClean="0"/>
              <a:t> </a:t>
            </a:r>
            <a:r>
              <a:rPr lang="cs-CZ" sz="2400" dirty="0" err="1" smtClean="0"/>
              <a:t>again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07804" y="114188"/>
            <a:ext cx="2340260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questions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6791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7" y="4372168"/>
            <a:ext cx="7910264" cy="1143000"/>
          </a:xfrm>
        </p:spPr>
        <p:txBody>
          <a:bodyPr/>
          <a:lstStyle/>
          <a:p>
            <a:pPr algn="ctr"/>
            <a:r>
              <a:rPr lang="cs-CZ" dirty="0" err="1"/>
              <a:t>Rewrite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sentences</a:t>
            </a:r>
            <a:r>
              <a:rPr lang="cs-CZ" dirty="0"/>
              <a:t> </a:t>
            </a:r>
            <a:r>
              <a:rPr lang="cs-CZ" dirty="0" err="1"/>
              <a:t>into</a:t>
            </a:r>
            <a:r>
              <a:rPr lang="cs-CZ" dirty="0"/>
              <a:t> </a:t>
            </a:r>
            <a:r>
              <a:rPr lang="cs-CZ" dirty="0" err="1"/>
              <a:t>indirect</a:t>
            </a:r>
            <a:r>
              <a:rPr lang="cs-CZ" dirty="0"/>
              <a:t> </a:t>
            </a:r>
            <a:r>
              <a:rPr lang="cs-CZ" dirty="0" err="1"/>
              <a:t>speech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731520"/>
            <a:ext cx="4392488" cy="4065632"/>
          </a:xfrm>
        </p:spPr>
        <p:txBody>
          <a:bodyPr>
            <a:normAutofit/>
          </a:bodyPr>
          <a:lstStyle/>
          <a:p>
            <a:endParaRPr lang="cs-CZ" dirty="0"/>
          </a:p>
          <a:p>
            <a:pPr marL="45720" indent="0">
              <a:buNone/>
            </a:pPr>
            <a:r>
              <a:rPr lang="cs-CZ" dirty="0" smtClean="0"/>
              <a:t>John:</a:t>
            </a:r>
          </a:p>
          <a:p>
            <a:r>
              <a:rPr lang="cs-CZ" dirty="0" smtClean="0"/>
              <a:t>I live in London.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studied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university.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travel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USA </a:t>
            </a:r>
            <a:r>
              <a:rPr lang="cs-CZ" dirty="0" err="1" smtClean="0"/>
              <a:t>next</a:t>
            </a:r>
            <a:r>
              <a:rPr lang="cs-CZ" dirty="0" smtClean="0"/>
              <a:t> </a:t>
            </a:r>
            <a:r>
              <a:rPr lang="cs-CZ" dirty="0" err="1" smtClean="0"/>
              <a:t>year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snakes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355976" y="476672"/>
            <a:ext cx="4392488" cy="40656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b="1" dirty="0" smtClean="0"/>
          </a:p>
          <a:p>
            <a:pPr marL="45720" indent="0">
              <a:buFont typeface="Georgia" pitchFamily="18" charset="0"/>
              <a:buNone/>
            </a:pPr>
            <a:r>
              <a:rPr lang="cs-CZ" b="1" dirty="0" smtClean="0"/>
              <a:t>John </a:t>
            </a:r>
            <a:r>
              <a:rPr lang="cs-CZ" b="1" dirty="0" err="1" smtClean="0"/>
              <a:t>said</a:t>
            </a:r>
            <a:r>
              <a:rPr lang="cs-CZ" b="1" dirty="0" smtClean="0"/>
              <a:t>,</a:t>
            </a:r>
          </a:p>
          <a:p>
            <a:r>
              <a:rPr lang="cs-CZ" b="1" dirty="0" err="1"/>
              <a:t>t</a:t>
            </a:r>
            <a:r>
              <a:rPr lang="cs-CZ" b="1" dirty="0" err="1" smtClean="0"/>
              <a:t>hat</a:t>
            </a:r>
            <a:r>
              <a:rPr lang="cs-CZ" b="1" dirty="0" smtClean="0"/>
              <a:t> he </a:t>
            </a:r>
            <a:r>
              <a:rPr lang="cs-CZ" b="1" dirty="0" err="1" smtClean="0"/>
              <a:t>lived</a:t>
            </a:r>
            <a:r>
              <a:rPr lang="cs-CZ" b="1" dirty="0" smtClean="0"/>
              <a:t> in London.</a:t>
            </a:r>
          </a:p>
          <a:p>
            <a:r>
              <a:rPr lang="cs-CZ" b="1" dirty="0"/>
              <a:t>h</a:t>
            </a:r>
            <a:r>
              <a:rPr lang="cs-CZ" b="1" dirty="0" smtClean="0"/>
              <a:t>e had </a:t>
            </a:r>
            <a:r>
              <a:rPr lang="cs-CZ" b="1" dirty="0" err="1" smtClean="0"/>
              <a:t>studied</a:t>
            </a:r>
            <a:r>
              <a:rPr lang="cs-CZ" b="1" dirty="0" smtClean="0"/>
              <a:t> </a:t>
            </a:r>
            <a:r>
              <a:rPr lang="cs-CZ" b="1" dirty="0" err="1" smtClean="0"/>
              <a:t>at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university.</a:t>
            </a:r>
          </a:p>
          <a:p>
            <a:r>
              <a:rPr lang="cs-CZ" b="1" dirty="0" smtClean="0"/>
              <a:t>He </a:t>
            </a:r>
            <a:r>
              <a:rPr lang="cs-CZ" b="1" dirty="0" err="1" smtClean="0"/>
              <a:t>would</a:t>
            </a:r>
            <a:r>
              <a:rPr lang="cs-CZ" b="1" dirty="0" smtClean="0"/>
              <a:t> </a:t>
            </a:r>
            <a:r>
              <a:rPr lang="cs-CZ" b="1" dirty="0" err="1" smtClean="0"/>
              <a:t>travel</a:t>
            </a:r>
            <a:r>
              <a:rPr lang="cs-CZ" b="1" dirty="0" smtClean="0"/>
              <a:t> to </a:t>
            </a:r>
            <a:r>
              <a:rPr lang="cs-CZ" b="1" dirty="0" err="1" smtClean="0"/>
              <a:t>the</a:t>
            </a:r>
            <a:r>
              <a:rPr lang="cs-CZ" b="1" dirty="0" smtClean="0"/>
              <a:t> USA </a:t>
            </a:r>
            <a:r>
              <a:rPr lang="cs-CZ" b="1" dirty="0" err="1" smtClean="0"/>
              <a:t>next</a:t>
            </a:r>
            <a:r>
              <a:rPr lang="cs-CZ" b="1" dirty="0" smtClean="0"/>
              <a:t> </a:t>
            </a:r>
            <a:r>
              <a:rPr lang="cs-CZ" b="1" dirty="0" err="1" smtClean="0"/>
              <a:t>year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I </a:t>
            </a:r>
            <a:r>
              <a:rPr lang="cs-CZ" b="1" dirty="0" err="1" smtClean="0"/>
              <a:t>didn´t</a:t>
            </a:r>
            <a:r>
              <a:rPr lang="cs-CZ" b="1" dirty="0" smtClean="0"/>
              <a:t> </a:t>
            </a:r>
            <a:r>
              <a:rPr lang="cs-CZ" b="1" dirty="0" err="1" smtClean="0"/>
              <a:t>like</a:t>
            </a:r>
            <a:r>
              <a:rPr lang="cs-CZ" b="1" dirty="0" smtClean="0"/>
              <a:t> </a:t>
            </a:r>
            <a:r>
              <a:rPr lang="cs-CZ" b="1" dirty="0" err="1" smtClean="0"/>
              <a:t>snakes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13152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73416" cy="3474720"/>
          </a:xfrm>
        </p:spPr>
        <p:txBody>
          <a:bodyPr/>
          <a:lstStyle/>
          <a:p>
            <a:r>
              <a:rPr lang="cs-CZ" dirty="0"/>
              <a:t>Obrázky</a:t>
            </a:r>
          </a:p>
          <a:p>
            <a:r>
              <a:rPr lang="cs-CZ" dirty="0"/>
              <a:t>Kliparty galerie </a:t>
            </a:r>
            <a:r>
              <a:rPr lang="cs-CZ" dirty="0" smtClean="0"/>
              <a:t>Microsoft - </a:t>
            </a:r>
            <a:r>
              <a:rPr lang="cs-CZ" sz="2000" dirty="0"/>
              <a:t>www.office.microsoft.com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446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</TotalTime>
  <Words>287</Words>
  <Application>Microsoft Office PowerPoint</Application>
  <PresentationFormat>Předvádění na obrazovce (4:3)</PresentationFormat>
  <Paragraphs>46</Paragraphs>
  <Slides>8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Prezentace aplikace PowerPoint</vt:lpstr>
      <vt:lpstr>INDIRECT SPEECH II.</vt:lpstr>
      <vt:lpstr>He said that he was not playing football.</vt:lpstr>
      <vt:lpstr>Prezentace aplikace PowerPoint</vt:lpstr>
      <vt:lpstr>Prezentace aplikace PowerPoint</vt:lpstr>
      <vt:lpstr>Rewrite the sentences into indirect speech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INDIRECT SPEECH II.</dc:title>
  <dc:creator>pc</dc:creator>
  <cp:lastModifiedBy>jitka</cp:lastModifiedBy>
  <cp:revision>5</cp:revision>
  <dcterms:created xsi:type="dcterms:W3CDTF">2013-07-30T12:42:49Z</dcterms:created>
  <dcterms:modified xsi:type="dcterms:W3CDTF">2013-09-02T18:22:20Z</dcterms:modified>
</cp:coreProperties>
</file>