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5CC898-07DB-4550-8502-09813989C322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D5DFBB-6B3C-4676-8E70-63378974B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979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D5DFBB-6B3C-4676-8E70-63378974B3B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464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9E14281-6073-4AA6-A7CA-716A06DC91F8}" type="datetimeFigureOut">
              <a:rPr lang="cs-CZ" smtClean="0"/>
              <a:t>30.7.2013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F4F3AC0-39EF-45ED-8A25-CB2960F01D4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4"/>
            <a:ext cx="6552727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Základní škola  a mateřská škola, Svoboda nad Úpou, okres Trutnov</a:t>
            </a:r>
          </a:p>
          <a:p>
            <a:r>
              <a:rPr lang="cs-CZ" dirty="0"/>
              <a:t>Bc. Lucie </a:t>
            </a:r>
            <a:r>
              <a:rPr lang="cs-CZ" dirty="0" smtClean="0"/>
              <a:t>Ševčíková</a:t>
            </a:r>
          </a:p>
          <a:p>
            <a:r>
              <a:rPr lang="cs-CZ" dirty="0" smtClean="0"/>
              <a:t>Datum: 25. 11. 2012</a:t>
            </a:r>
            <a:endParaRPr lang="cs-CZ" dirty="0"/>
          </a:p>
          <a:p>
            <a:r>
              <a:rPr lang="cs-CZ" dirty="0"/>
              <a:t>VY_22_INOVACE_2.2.2 </a:t>
            </a:r>
            <a:r>
              <a:rPr lang="cs-CZ" dirty="0" smtClean="0"/>
              <a:t>AJ8,9g_32 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stavová slovesa</a:t>
            </a:r>
            <a:endParaRPr lang="cs-CZ" dirty="0"/>
          </a:p>
          <a:p>
            <a:r>
              <a:rPr lang="cs-CZ" dirty="0"/>
              <a:t>8. a 9. ročník</a:t>
            </a:r>
          </a:p>
          <a:p>
            <a:r>
              <a:rPr lang="cs-CZ" b="1" dirty="0"/>
              <a:t>Číslo projektu : </a:t>
            </a:r>
            <a:r>
              <a:rPr lang="cs-CZ" dirty="0"/>
              <a:t>CZ.1.07/1.4.00/21.3068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9341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je určen k představení stavových sloves a která gramatická pravidla pro ně platí. Prezentace je zakončena praktickým cvičením. Materiál je určen pro žáky 8. a 9.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52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Stative </a:t>
            </a:r>
            <a:r>
              <a:rPr lang="cs-CZ" sz="5400" dirty="0" err="1" smtClean="0"/>
              <a:t>verbs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Stavová slovesa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14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Stative </a:t>
            </a:r>
            <a:r>
              <a:rPr lang="cs-CZ" dirty="0" err="1" smtClean="0"/>
              <a:t>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Skupina sloves, která jsou statická:</a:t>
            </a:r>
          </a:p>
          <a:p>
            <a:r>
              <a:rPr lang="cs-CZ" sz="3600" dirty="0" smtClean="0"/>
              <a:t>Nemají žádné trvání</a:t>
            </a:r>
          </a:p>
          <a:p>
            <a:r>
              <a:rPr lang="cs-CZ" sz="3600" dirty="0" smtClean="0"/>
              <a:t>Nevyjadřují žádný pohyb</a:t>
            </a:r>
          </a:p>
          <a:p>
            <a:r>
              <a:rPr lang="cs-CZ" sz="3600" dirty="0" smtClean="0"/>
              <a:t>Nemají zakončení</a:t>
            </a:r>
          </a:p>
          <a:p>
            <a:r>
              <a:rPr lang="cs-CZ" sz="3600" dirty="0" smtClean="0"/>
              <a:t>Nemohou tvořit přítomný čas průběhový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7323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Examples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err="1" smtClean="0"/>
              <a:t>Feelings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dirty="0" err="1" smtClean="0"/>
              <a:t>Like</a:t>
            </a:r>
            <a:r>
              <a:rPr lang="cs-CZ" dirty="0" smtClean="0"/>
              <a:t>, love, </a:t>
            </a:r>
            <a:r>
              <a:rPr lang="cs-CZ" dirty="0" err="1" smtClean="0"/>
              <a:t>want</a:t>
            </a:r>
            <a:r>
              <a:rPr lang="cs-CZ" dirty="0" smtClean="0"/>
              <a:t>, </a:t>
            </a:r>
            <a:r>
              <a:rPr lang="cs-CZ" dirty="0" err="1" smtClean="0"/>
              <a:t>hate</a:t>
            </a:r>
            <a:r>
              <a:rPr lang="cs-CZ" dirty="0" smtClean="0"/>
              <a:t>, </a:t>
            </a:r>
            <a:r>
              <a:rPr lang="cs-CZ" dirty="0" err="1" smtClean="0"/>
              <a:t>need</a:t>
            </a:r>
            <a:r>
              <a:rPr lang="cs-CZ" dirty="0" smtClean="0"/>
              <a:t>, miss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err="1" smtClean="0"/>
              <a:t>Senses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dirty="0" err="1" smtClean="0"/>
              <a:t>Hear</a:t>
            </a:r>
            <a:r>
              <a:rPr lang="cs-CZ" dirty="0" smtClean="0"/>
              <a:t>, </a:t>
            </a:r>
            <a:r>
              <a:rPr lang="cs-CZ" dirty="0" err="1" smtClean="0"/>
              <a:t>smell</a:t>
            </a:r>
            <a:r>
              <a:rPr lang="cs-CZ" dirty="0" smtClean="0"/>
              <a:t>, </a:t>
            </a:r>
            <a:r>
              <a:rPr lang="cs-CZ" dirty="0" err="1" smtClean="0"/>
              <a:t>see</a:t>
            </a:r>
            <a:r>
              <a:rPr lang="cs-CZ" dirty="0" smtClean="0"/>
              <a:t>, </a:t>
            </a:r>
            <a:r>
              <a:rPr lang="cs-CZ" dirty="0" err="1" smtClean="0"/>
              <a:t>feel</a:t>
            </a:r>
            <a:r>
              <a:rPr lang="cs-CZ" dirty="0" smtClean="0"/>
              <a:t>, taste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err="1" smtClean="0"/>
              <a:t>Thoughts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dirty="0" err="1" smtClean="0"/>
              <a:t>Understand</a:t>
            </a:r>
            <a:r>
              <a:rPr lang="cs-CZ" dirty="0" smtClean="0"/>
              <a:t>, </a:t>
            </a:r>
            <a:r>
              <a:rPr lang="cs-CZ" dirty="0" err="1" smtClean="0"/>
              <a:t>know</a:t>
            </a:r>
            <a:r>
              <a:rPr lang="cs-CZ" dirty="0" smtClean="0"/>
              <a:t>, </a:t>
            </a:r>
            <a:r>
              <a:rPr lang="cs-CZ" dirty="0" err="1" smtClean="0"/>
              <a:t>believe</a:t>
            </a:r>
            <a:r>
              <a:rPr lang="cs-CZ" dirty="0" smtClean="0"/>
              <a:t>, </a:t>
            </a:r>
            <a:r>
              <a:rPr lang="cs-CZ" dirty="0" err="1" smtClean="0"/>
              <a:t>remember</a:t>
            </a:r>
            <a:r>
              <a:rPr lang="cs-CZ" dirty="0" smtClean="0"/>
              <a:t>, </a:t>
            </a:r>
            <a:r>
              <a:rPr lang="cs-CZ" dirty="0" err="1" smtClean="0"/>
              <a:t>forget</a:t>
            </a:r>
            <a:r>
              <a:rPr lang="cs-CZ" dirty="0" smtClean="0"/>
              <a:t>, </a:t>
            </a:r>
            <a:r>
              <a:rPr lang="cs-CZ" dirty="0" err="1" smtClean="0"/>
              <a:t>think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err="1" smtClean="0"/>
              <a:t>Other</a:t>
            </a:r>
            <a:r>
              <a:rPr lang="cs-CZ" b="1" dirty="0" smtClean="0"/>
              <a:t> </a:t>
            </a:r>
            <a:r>
              <a:rPr lang="cs-CZ" b="1" dirty="0" err="1" smtClean="0"/>
              <a:t>verbs</a:t>
            </a:r>
            <a:endParaRPr lang="cs-CZ" b="1" dirty="0" smtClean="0"/>
          </a:p>
          <a:p>
            <a:pPr marL="0" indent="0">
              <a:buNone/>
            </a:pPr>
            <a:r>
              <a:rPr lang="cs-CZ" dirty="0" err="1" smtClean="0"/>
              <a:t>Have</a:t>
            </a:r>
            <a:r>
              <a:rPr lang="cs-CZ" dirty="0" smtClean="0"/>
              <a:t>, </a:t>
            </a:r>
            <a:r>
              <a:rPr lang="cs-CZ" dirty="0" err="1" smtClean="0"/>
              <a:t>belong</a:t>
            </a:r>
            <a:r>
              <a:rPr lang="cs-CZ" dirty="0" smtClean="0"/>
              <a:t>, </a:t>
            </a:r>
            <a:r>
              <a:rPr lang="cs-CZ" dirty="0" err="1" smtClean="0"/>
              <a:t>cost</a:t>
            </a:r>
            <a:r>
              <a:rPr lang="cs-CZ" dirty="0" smtClean="0"/>
              <a:t>, </a:t>
            </a:r>
            <a:r>
              <a:rPr lang="cs-CZ" dirty="0" err="1" smtClean="0"/>
              <a:t>be</a:t>
            </a:r>
            <a:r>
              <a:rPr lang="cs-CZ" dirty="0" smtClean="0"/>
              <a:t>, </a:t>
            </a:r>
            <a:r>
              <a:rPr lang="cs-CZ" dirty="0" err="1" smtClean="0"/>
              <a:t>own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833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Examples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I </a:t>
            </a:r>
            <a:r>
              <a:rPr lang="cs-CZ" b="1" dirty="0" err="1" smtClean="0">
                <a:solidFill>
                  <a:srgbClr val="FF0000"/>
                </a:solidFill>
              </a:rPr>
              <a:t>see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now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strike="sngStrike" dirty="0" smtClean="0"/>
              <a:t>    I </a:t>
            </a:r>
            <a:r>
              <a:rPr lang="cs-CZ" b="1" strike="sngStrike" dirty="0" err="1" smtClean="0"/>
              <a:t>am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seeing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you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now</a:t>
            </a:r>
            <a:r>
              <a:rPr lang="cs-CZ" b="1" strike="sngStrike" dirty="0" smtClean="0"/>
              <a:t>.</a:t>
            </a:r>
          </a:p>
          <a:p>
            <a:pPr marL="0" indent="0">
              <a:buNone/>
            </a:pPr>
            <a:endParaRPr lang="cs-CZ" b="1" strike="sngStrike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Do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understand</a:t>
            </a:r>
            <a:r>
              <a:rPr lang="cs-CZ" b="1" dirty="0" smtClean="0"/>
              <a:t> </a:t>
            </a:r>
            <a:r>
              <a:rPr lang="cs-CZ" b="1" dirty="0" err="1" smtClean="0"/>
              <a:t>what</a:t>
            </a:r>
            <a:r>
              <a:rPr lang="cs-CZ" b="1" dirty="0" smtClean="0"/>
              <a:t> 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saying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r>
              <a:rPr lang="cs-CZ" b="1" strike="sngStrike" dirty="0" smtClean="0"/>
              <a:t>   Are </a:t>
            </a:r>
            <a:r>
              <a:rPr lang="cs-CZ" b="1" strike="sngStrike" dirty="0" err="1" smtClean="0"/>
              <a:t>you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understanding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what</a:t>
            </a:r>
            <a:r>
              <a:rPr lang="cs-CZ" b="1" strike="sngStrike" dirty="0" smtClean="0"/>
              <a:t> I </a:t>
            </a:r>
            <a:r>
              <a:rPr lang="cs-CZ" b="1" strike="sngStrike" dirty="0" err="1" smtClean="0"/>
              <a:t>am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saying</a:t>
            </a:r>
            <a:r>
              <a:rPr lang="cs-CZ" b="1" strike="sngStrike" dirty="0" smtClean="0"/>
              <a:t>?</a:t>
            </a:r>
          </a:p>
          <a:p>
            <a:pPr marL="0" indent="0">
              <a:buNone/>
            </a:pPr>
            <a:endParaRPr lang="cs-CZ" b="1" strike="sngStrike" dirty="0" smtClean="0"/>
          </a:p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roses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bought</a:t>
            </a:r>
            <a:r>
              <a:rPr lang="cs-CZ" b="1" dirty="0" smtClean="0"/>
              <a:t> </a:t>
            </a:r>
            <a:r>
              <a:rPr lang="cs-CZ" b="1" dirty="0" err="1" smtClean="0"/>
              <a:t>me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smell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great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strike="sngStrike" dirty="0" smtClean="0"/>
              <a:t>  </a:t>
            </a:r>
            <a:r>
              <a:rPr lang="cs-CZ" b="1" strike="sngStrike" dirty="0" err="1" smtClean="0"/>
              <a:t>The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roses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you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bought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me</a:t>
            </a:r>
            <a:r>
              <a:rPr lang="cs-CZ" b="1" strike="sngStrike" dirty="0" smtClean="0"/>
              <a:t> are </a:t>
            </a:r>
            <a:r>
              <a:rPr lang="cs-CZ" b="1" strike="sngStrike" dirty="0" err="1" smtClean="0"/>
              <a:t>smelling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great</a:t>
            </a:r>
            <a:r>
              <a:rPr lang="cs-CZ" b="1" strike="sngStrike" dirty="0" smtClean="0"/>
              <a:t>.</a:t>
            </a:r>
          </a:p>
          <a:p>
            <a:pPr marL="0" indent="0">
              <a:buNone/>
            </a:pPr>
            <a:endParaRPr lang="cs-CZ" b="1" strike="sngStrike" dirty="0" smtClean="0"/>
          </a:p>
          <a:p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chocolate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tastes</a:t>
            </a:r>
            <a:r>
              <a:rPr lang="cs-CZ" b="1" dirty="0" smtClean="0"/>
              <a:t> </a:t>
            </a:r>
            <a:r>
              <a:rPr lang="cs-CZ" b="1" dirty="0" err="1" smtClean="0"/>
              <a:t>well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b="1" strike="sngStrike" dirty="0" err="1" smtClean="0"/>
              <a:t>This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chocolate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is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tasting</a:t>
            </a:r>
            <a:r>
              <a:rPr lang="cs-CZ" b="1" strike="sngStrike" dirty="0" smtClean="0"/>
              <a:t> </a:t>
            </a:r>
            <a:r>
              <a:rPr lang="cs-CZ" b="1" strike="sngStrike" dirty="0" err="1" smtClean="0"/>
              <a:t>well</a:t>
            </a:r>
            <a:r>
              <a:rPr lang="cs-CZ" b="1" strike="sngStrike" dirty="0" smtClean="0"/>
              <a:t>.</a:t>
            </a:r>
            <a:endParaRPr lang="cs-CZ" b="1" strike="sngStrike" dirty="0"/>
          </a:p>
        </p:txBody>
      </p:sp>
    </p:spTree>
    <p:extLst>
      <p:ext uri="{BB962C8B-B14F-4D97-AF65-F5344CB8AC3E}">
        <p14:creationId xmlns:p14="http://schemas.microsoft.com/office/powerpoint/2010/main" val="110912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800" b="1" dirty="0" smtClean="0"/>
              <a:t>My TV </a:t>
            </a:r>
            <a:r>
              <a:rPr lang="cs-CZ" sz="2800" b="1" dirty="0" err="1" smtClean="0"/>
              <a:t>doesn´t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work</a:t>
            </a:r>
            <a:r>
              <a:rPr lang="cs-CZ" sz="2800" b="1" dirty="0" smtClean="0"/>
              <a:t>. I …….. (</a:t>
            </a:r>
            <a:r>
              <a:rPr lang="cs-CZ" sz="2800" b="1" dirty="0" err="1" smtClean="0"/>
              <a:t>need</a:t>
            </a:r>
            <a:r>
              <a:rPr lang="cs-CZ" sz="2800" b="1" dirty="0" smtClean="0"/>
              <a:t>) </a:t>
            </a:r>
            <a:r>
              <a:rPr lang="cs-CZ" sz="2800" b="1" dirty="0" err="1" smtClean="0"/>
              <a:t>help</a:t>
            </a:r>
            <a:r>
              <a:rPr lang="cs-CZ" sz="2800" b="1" dirty="0" smtClean="0"/>
              <a:t>!</a:t>
            </a:r>
          </a:p>
          <a:p>
            <a:r>
              <a:rPr lang="cs-CZ" sz="2800" b="1" dirty="0" smtClean="0"/>
              <a:t>………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………(</a:t>
            </a:r>
            <a:r>
              <a:rPr lang="cs-CZ" sz="2800" b="1" dirty="0" err="1" smtClean="0"/>
              <a:t>understand</a:t>
            </a:r>
            <a:r>
              <a:rPr lang="cs-CZ" sz="2800" b="1" dirty="0" smtClean="0"/>
              <a:t>) </a:t>
            </a:r>
            <a:r>
              <a:rPr lang="cs-CZ" sz="2800" b="1" dirty="0" err="1" smtClean="0"/>
              <a:t>your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homework</a:t>
            </a:r>
            <a:r>
              <a:rPr lang="cs-CZ" sz="2800" b="1" dirty="0" smtClean="0"/>
              <a:t>?</a:t>
            </a:r>
          </a:p>
          <a:p>
            <a:r>
              <a:rPr lang="cs-CZ" sz="2800" b="1" dirty="0" smtClean="0"/>
              <a:t>……… he ……….. (</a:t>
            </a:r>
            <a:r>
              <a:rPr lang="cs-CZ" sz="2800" b="1" dirty="0" err="1" smtClean="0"/>
              <a:t>know</a:t>
            </a:r>
            <a:r>
              <a:rPr lang="cs-CZ" sz="2800" b="1" dirty="0" smtClean="0"/>
              <a:t>) my </a:t>
            </a:r>
            <a:r>
              <a:rPr lang="cs-CZ" sz="2800" b="1" dirty="0" err="1" smtClean="0"/>
              <a:t>name</a:t>
            </a:r>
            <a:r>
              <a:rPr lang="cs-CZ" sz="2800" b="1" dirty="0" smtClean="0"/>
              <a:t>?</a:t>
            </a:r>
          </a:p>
          <a:p>
            <a:r>
              <a:rPr lang="cs-CZ" sz="2800" b="1" dirty="0" smtClean="0"/>
              <a:t>I …………………. (not </a:t>
            </a:r>
            <a:r>
              <a:rPr lang="cs-CZ" sz="2800" b="1" dirty="0" err="1" smtClean="0"/>
              <a:t>want</a:t>
            </a:r>
            <a:r>
              <a:rPr lang="cs-CZ" sz="2800" b="1" dirty="0" smtClean="0"/>
              <a:t>) to go to </a:t>
            </a:r>
            <a:r>
              <a:rPr lang="cs-CZ" sz="2800" b="1" dirty="0" err="1" smtClean="0"/>
              <a:t>school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today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I …………….. (</a:t>
            </a:r>
            <a:r>
              <a:rPr lang="cs-CZ" sz="2800" b="1" dirty="0" err="1" smtClean="0"/>
              <a:t>see</a:t>
            </a:r>
            <a:r>
              <a:rPr lang="cs-CZ" sz="2800" b="1" dirty="0" smtClean="0"/>
              <a:t>)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but I ……………… (not </a:t>
            </a:r>
            <a:r>
              <a:rPr lang="cs-CZ" sz="2800" b="1" dirty="0" err="1" smtClean="0"/>
              <a:t>hear</a:t>
            </a:r>
            <a:r>
              <a:rPr lang="cs-CZ" sz="2800" b="1" dirty="0" smtClean="0"/>
              <a:t>)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I …………………… (</a:t>
            </a:r>
            <a:r>
              <a:rPr lang="cs-CZ" sz="2800" b="1" dirty="0" err="1" smtClean="0"/>
              <a:t>remember</a:t>
            </a:r>
            <a:r>
              <a:rPr lang="cs-CZ" sz="2800" b="1" dirty="0" smtClean="0"/>
              <a:t>) </a:t>
            </a:r>
            <a:r>
              <a:rPr lang="cs-CZ" sz="2800" b="1" dirty="0" err="1" smtClean="0"/>
              <a:t>locking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door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5815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556792"/>
            <a:ext cx="7609656" cy="50695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My TV </a:t>
            </a:r>
            <a:r>
              <a:rPr lang="cs-CZ" sz="2800" b="1" dirty="0" err="1" smtClean="0"/>
              <a:t>doesn´t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work</a:t>
            </a:r>
            <a:r>
              <a:rPr lang="cs-CZ" sz="2800" b="1" dirty="0" smtClean="0"/>
              <a:t>. I  </a:t>
            </a:r>
            <a:r>
              <a:rPr lang="cs-CZ" sz="2800" b="1" dirty="0" err="1" smtClean="0">
                <a:solidFill>
                  <a:schemeClr val="bg1"/>
                </a:solidFill>
              </a:rPr>
              <a:t>need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/>
              <a:t>(</a:t>
            </a:r>
            <a:r>
              <a:rPr lang="cs-CZ" sz="2800" b="1" dirty="0" err="1" smtClean="0"/>
              <a:t>need</a:t>
            </a:r>
            <a:r>
              <a:rPr lang="cs-CZ" sz="2800" b="1" dirty="0" smtClean="0"/>
              <a:t>) </a:t>
            </a:r>
            <a:r>
              <a:rPr lang="cs-CZ" sz="2800" b="1" dirty="0" err="1" smtClean="0"/>
              <a:t>help</a:t>
            </a:r>
            <a:r>
              <a:rPr lang="cs-CZ" sz="2800" b="1" dirty="0" smtClean="0"/>
              <a:t>!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understand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/>
              <a:t>(</a:t>
            </a:r>
            <a:r>
              <a:rPr lang="cs-CZ" sz="2800" b="1" dirty="0" err="1" smtClean="0"/>
              <a:t>understand</a:t>
            </a:r>
            <a:r>
              <a:rPr lang="cs-CZ" sz="2800" b="1" dirty="0" smtClean="0"/>
              <a:t>) </a:t>
            </a:r>
            <a:r>
              <a:rPr lang="cs-CZ" sz="2800" b="1" dirty="0" err="1" smtClean="0"/>
              <a:t>your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homework</a:t>
            </a:r>
            <a:r>
              <a:rPr lang="cs-CZ" sz="2800" b="1" dirty="0" smtClean="0"/>
              <a:t>?</a:t>
            </a:r>
          </a:p>
          <a:p>
            <a:r>
              <a:rPr lang="cs-CZ" sz="2800" b="1" dirty="0" err="1" smtClean="0">
                <a:solidFill>
                  <a:schemeClr val="bg1"/>
                </a:solidFill>
              </a:rPr>
              <a:t>Does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/>
              <a:t>he </a:t>
            </a:r>
            <a:r>
              <a:rPr lang="cs-CZ" sz="2800" b="1" dirty="0" err="1" smtClean="0">
                <a:solidFill>
                  <a:schemeClr val="bg1"/>
                </a:solidFill>
              </a:rPr>
              <a:t>know</a:t>
            </a:r>
            <a:r>
              <a:rPr lang="cs-CZ" sz="2800" b="1" dirty="0" smtClean="0"/>
              <a:t> (</a:t>
            </a:r>
            <a:r>
              <a:rPr lang="cs-CZ" sz="2800" b="1" dirty="0" err="1" smtClean="0"/>
              <a:t>know</a:t>
            </a:r>
            <a:r>
              <a:rPr lang="cs-CZ" sz="2800" b="1" dirty="0" smtClean="0"/>
              <a:t>) my </a:t>
            </a:r>
            <a:r>
              <a:rPr lang="cs-CZ" sz="2800" b="1" dirty="0" err="1" smtClean="0"/>
              <a:t>name</a:t>
            </a:r>
            <a:r>
              <a:rPr lang="cs-CZ" sz="2800" b="1" dirty="0" smtClean="0"/>
              <a:t>?</a:t>
            </a:r>
          </a:p>
          <a:p>
            <a:r>
              <a:rPr lang="cs-CZ" sz="2800" b="1" dirty="0" smtClean="0"/>
              <a:t>I </a:t>
            </a:r>
            <a:r>
              <a:rPr lang="cs-CZ" sz="2800" b="1" dirty="0" err="1" smtClean="0">
                <a:solidFill>
                  <a:schemeClr val="bg1"/>
                </a:solidFill>
              </a:rPr>
              <a:t>don´t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want</a:t>
            </a:r>
            <a:r>
              <a:rPr lang="cs-CZ" sz="2800" b="1" dirty="0" smtClean="0"/>
              <a:t> (not </a:t>
            </a:r>
            <a:r>
              <a:rPr lang="cs-CZ" sz="2800" b="1" dirty="0" err="1" smtClean="0"/>
              <a:t>want</a:t>
            </a:r>
            <a:r>
              <a:rPr lang="cs-CZ" sz="2800" b="1" dirty="0" smtClean="0"/>
              <a:t>) to go to </a:t>
            </a:r>
            <a:r>
              <a:rPr lang="cs-CZ" sz="2800" b="1" dirty="0" err="1" smtClean="0"/>
              <a:t>school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today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I </a:t>
            </a:r>
            <a:r>
              <a:rPr lang="cs-CZ" sz="2800" b="1" dirty="0" err="1" smtClean="0">
                <a:solidFill>
                  <a:schemeClr val="bg1"/>
                </a:solidFill>
              </a:rPr>
              <a:t>see</a:t>
            </a:r>
            <a:r>
              <a:rPr lang="cs-CZ" sz="2800" b="1" dirty="0" smtClean="0"/>
              <a:t> (</a:t>
            </a:r>
            <a:r>
              <a:rPr lang="cs-CZ" sz="2800" b="1" dirty="0" err="1" smtClean="0"/>
              <a:t>see</a:t>
            </a:r>
            <a:r>
              <a:rPr lang="cs-CZ" sz="2800" b="1" dirty="0" smtClean="0"/>
              <a:t>)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but I </a:t>
            </a:r>
            <a:r>
              <a:rPr lang="cs-CZ" sz="2800" b="1" dirty="0" err="1" smtClean="0">
                <a:solidFill>
                  <a:schemeClr val="bg1"/>
                </a:solidFill>
              </a:rPr>
              <a:t>don´t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</a:rPr>
              <a:t>hear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/>
              <a:t>(not </a:t>
            </a:r>
            <a:r>
              <a:rPr lang="cs-CZ" sz="2800" b="1" dirty="0" err="1" smtClean="0"/>
              <a:t>hear</a:t>
            </a:r>
            <a:r>
              <a:rPr lang="cs-CZ" sz="2800" b="1" dirty="0" smtClean="0"/>
              <a:t>)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I </a:t>
            </a:r>
            <a:r>
              <a:rPr lang="cs-CZ" sz="2800" b="1" dirty="0" err="1" smtClean="0">
                <a:solidFill>
                  <a:schemeClr val="bg1"/>
                </a:solidFill>
              </a:rPr>
              <a:t>remember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/>
              <a:t>(</a:t>
            </a:r>
            <a:r>
              <a:rPr lang="cs-CZ" sz="2800" b="1" dirty="0" err="1" smtClean="0"/>
              <a:t>remember</a:t>
            </a:r>
            <a:r>
              <a:rPr lang="cs-CZ" sz="2800" b="1" dirty="0" smtClean="0"/>
              <a:t>) </a:t>
            </a:r>
            <a:r>
              <a:rPr lang="cs-CZ" sz="2800" b="1" dirty="0" err="1" smtClean="0"/>
              <a:t>locking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door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5612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42</TotalTime>
  <Words>346</Words>
  <Application>Microsoft Office PowerPoint</Application>
  <PresentationFormat>Předvádění na obrazovce (4:3)</PresentationFormat>
  <Paragraphs>56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Anotace</vt:lpstr>
      <vt:lpstr>Stative verbs</vt:lpstr>
      <vt:lpstr>Stative verbs</vt:lpstr>
      <vt:lpstr>Examples</vt:lpstr>
      <vt:lpstr>Examples</vt:lpstr>
      <vt:lpstr>Let´s practice</vt:lpstr>
      <vt:lpstr>Correct answers: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Stative verbs</dc:title>
  <dc:creator>pc</dc:creator>
  <cp:lastModifiedBy>pc</cp:lastModifiedBy>
  <cp:revision>5</cp:revision>
  <dcterms:created xsi:type="dcterms:W3CDTF">2013-07-30T13:27:23Z</dcterms:created>
  <dcterms:modified xsi:type="dcterms:W3CDTF">2013-07-30T14:09:31Z</dcterms:modified>
</cp:coreProperties>
</file>