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651998F-D6F1-4319-BB75-F5C462342056}" type="datetimeFigureOut">
              <a:rPr lang="cs-CZ" smtClean="0"/>
              <a:t>31.7.2013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B1BF7C0-919F-4EB6-BE7B-6687922F49F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9429" y="404664"/>
            <a:ext cx="5407025" cy="1046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Zástupný symbol pro obsah 2"/>
          <p:cNvSpPr txBox="1">
            <a:spLocks noGrp="1"/>
          </p:cNvSpPr>
          <p:nvPr>
            <p:ph idx="1"/>
          </p:nvPr>
        </p:nvSpPr>
        <p:spPr>
          <a:prstGeom prst="rect">
            <a:avLst/>
          </a:prstGeom>
        </p:spPr>
        <p:txBody>
          <a:bodyPr/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Základní škola  a mateřská škola, Svoboda nad Úpou, okres Trutnov</a:t>
            </a:r>
          </a:p>
          <a:p>
            <a:r>
              <a:rPr lang="cs-CZ" dirty="0" smtClean="0"/>
              <a:t>Bc. Lucie Ševčíková</a:t>
            </a:r>
          </a:p>
          <a:p>
            <a:r>
              <a:rPr lang="cs-CZ" dirty="0" smtClean="0"/>
              <a:t>VY_22_INOVACE_2.2.2 </a:t>
            </a:r>
            <a:r>
              <a:rPr lang="cs-CZ" dirty="0" smtClean="0"/>
              <a:t>AJ8,9g_34</a:t>
            </a:r>
            <a:endParaRPr lang="cs-CZ" dirty="0" smtClean="0"/>
          </a:p>
          <a:p>
            <a:r>
              <a:rPr lang="cs-CZ" dirty="0" smtClean="0"/>
              <a:t>Téma:  </a:t>
            </a:r>
            <a:r>
              <a:rPr lang="cs-CZ" dirty="0" smtClean="0"/>
              <a:t>pomocná slovesa</a:t>
            </a:r>
            <a:endParaRPr lang="cs-CZ" dirty="0" smtClean="0"/>
          </a:p>
          <a:p>
            <a:r>
              <a:rPr lang="cs-CZ" dirty="0" smtClean="0"/>
              <a:t>18.1.2013</a:t>
            </a:r>
            <a:endParaRPr lang="cs-CZ" dirty="0" smtClean="0"/>
          </a:p>
          <a:p>
            <a:r>
              <a:rPr lang="cs-CZ" dirty="0" smtClean="0"/>
              <a:t>8. a 9. ročník</a:t>
            </a:r>
          </a:p>
          <a:p>
            <a:r>
              <a:rPr lang="cs-CZ" b="1" dirty="0" smtClean="0"/>
              <a:t>Číslo projektu : </a:t>
            </a:r>
            <a:r>
              <a:rPr lang="cs-CZ" dirty="0" smtClean="0"/>
              <a:t>CZ.1.07/1.4.00/21.3068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701628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dirty="0" smtClean="0"/>
              <a:t>Tento materiál je určen k opakování a procvičení používání pomocných sloves ve slovesných časech. Prezentace obsahuje interaktivní cvičení, které může být použito i jako soutěžní kvíz. Správná odpověď se zobrazí při kliknutí na správné pole. Materiál je určen pro žáky 8. a 9. ročníku.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015707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Auxiliary</a:t>
            </a:r>
            <a:r>
              <a:rPr lang="cs-CZ" dirty="0" smtClean="0"/>
              <a:t> </a:t>
            </a:r>
            <a:r>
              <a:rPr lang="cs-CZ" dirty="0" err="1" smtClean="0"/>
              <a:t>verbs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Pomocná slovesa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88831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b="1" dirty="0">
                <a:effectLst/>
              </a:rPr>
              <a:t>používají se při tvorbě dalších časů - pomáhají tyto časy vytvářet: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FFFF00"/>
                </a:solidFill>
              </a:rPr>
              <a:t>BE</a:t>
            </a:r>
            <a:r>
              <a:rPr lang="cs-CZ" sz="3200" dirty="0" smtClean="0"/>
              <a:t> - </a:t>
            </a:r>
            <a:r>
              <a:rPr lang="cs-CZ" sz="3200" dirty="0"/>
              <a:t>se používá při tvorbě průběhových časů</a:t>
            </a:r>
            <a:endParaRPr lang="cs-CZ" sz="3200" dirty="0" smtClean="0"/>
          </a:p>
          <a:p>
            <a:r>
              <a:rPr lang="cs-CZ" sz="3200" dirty="0" smtClean="0">
                <a:solidFill>
                  <a:srgbClr val="FFFF00"/>
                </a:solidFill>
              </a:rPr>
              <a:t>DO</a:t>
            </a:r>
            <a:r>
              <a:rPr lang="cs-CZ" sz="3200" dirty="0" smtClean="0"/>
              <a:t> - </a:t>
            </a:r>
            <a:r>
              <a:rPr lang="cs-CZ" sz="3200" dirty="0"/>
              <a:t>se používá při tvorbě prostých časů - v otázce a záporu</a:t>
            </a:r>
            <a:endParaRPr lang="cs-CZ" sz="3200" dirty="0" smtClean="0"/>
          </a:p>
          <a:p>
            <a:r>
              <a:rPr lang="cs-CZ" sz="3200" dirty="0" smtClean="0">
                <a:solidFill>
                  <a:srgbClr val="FFFF00"/>
                </a:solidFill>
              </a:rPr>
              <a:t>HAVE</a:t>
            </a:r>
            <a:r>
              <a:rPr lang="cs-CZ" sz="3200" dirty="0" smtClean="0"/>
              <a:t> – se používá při tvorbě před… časů</a:t>
            </a:r>
          </a:p>
          <a:p>
            <a:r>
              <a:rPr lang="cs-CZ" sz="3200" dirty="0" smtClean="0">
                <a:solidFill>
                  <a:srgbClr val="FFFF00"/>
                </a:solidFill>
              </a:rPr>
              <a:t>WILL</a:t>
            </a:r>
            <a:r>
              <a:rPr lang="cs-CZ" sz="3200" dirty="0" smtClean="0"/>
              <a:t> – se používá při tvorbě budoucího času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6849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…..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done?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are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971600" y="40770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do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93204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have</a:t>
            </a:r>
            <a:endParaRPr lang="cs-CZ" sz="4800" dirty="0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4932040" y="40770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is</a:t>
            </a:r>
            <a:endParaRPr lang="cs-CZ" sz="4800" dirty="0"/>
          </a:p>
        </p:txBody>
      </p:sp>
      <p:sp>
        <p:nvSpPr>
          <p:cNvPr id="10" name="Ovál 9"/>
          <p:cNvSpPr/>
          <p:nvPr/>
        </p:nvSpPr>
        <p:spPr>
          <a:xfrm>
            <a:off x="395536" y="620688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1.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849364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…… not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song.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9870" y="130633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2.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do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71600" y="4005064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does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5148064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is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5148064" y="4005064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have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492857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 ….. not </a:t>
            </a:r>
            <a:r>
              <a:rPr lang="cs-CZ" dirty="0" err="1" smtClean="0"/>
              <a:t>working</a:t>
            </a:r>
            <a:r>
              <a:rPr lang="cs-CZ" dirty="0" smtClean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9870" y="130633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3.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do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83966" y="40770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have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716016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will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716016" y="40770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am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71119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Where</a:t>
            </a:r>
            <a:r>
              <a:rPr lang="cs-CZ" dirty="0" smtClean="0"/>
              <a:t> …… he go to </a:t>
            </a:r>
            <a:r>
              <a:rPr lang="cs-CZ" dirty="0" err="1" smtClean="0"/>
              <a:t>school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9870" y="130633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4.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is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83966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does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917116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has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917116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do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2239337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 ….. </a:t>
            </a:r>
            <a:r>
              <a:rPr lang="cs-CZ" dirty="0" err="1"/>
              <a:t>n</a:t>
            </a:r>
            <a:r>
              <a:rPr lang="cs-CZ" dirty="0" err="1" smtClean="0"/>
              <a:t>ever</a:t>
            </a:r>
            <a:r>
              <a:rPr lang="cs-CZ" dirty="0" smtClean="0"/>
              <a:t> </a:t>
            </a:r>
            <a:r>
              <a:rPr lang="cs-CZ" dirty="0" err="1" smtClean="0"/>
              <a:t>travelled</a:t>
            </a:r>
            <a:r>
              <a:rPr lang="cs-CZ" dirty="0" smtClean="0"/>
              <a:t> by plane </a:t>
            </a:r>
            <a:r>
              <a:rPr lang="cs-CZ" dirty="0" err="1" smtClean="0"/>
              <a:t>before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9870" y="692696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5.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is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71600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does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93204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has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932040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will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517132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Wait</a:t>
            </a:r>
            <a:r>
              <a:rPr lang="cs-CZ" dirty="0" smtClean="0"/>
              <a:t>, I …..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9870" y="130633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6.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are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71600" y="4293096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will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5004048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have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5004048" y="4293096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do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438970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How</a:t>
            </a:r>
            <a:r>
              <a:rPr lang="cs-CZ" dirty="0" smtClean="0"/>
              <a:t> ….. </a:t>
            </a:r>
            <a:r>
              <a:rPr lang="cs-CZ" dirty="0" err="1"/>
              <a:t>w</a:t>
            </a:r>
            <a:r>
              <a:rPr lang="cs-CZ" dirty="0" err="1" smtClean="0"/>
              <a:t>e</a:t>
            </a:r>
            <a:r>
              <a:rPr lang="cs-CZ" dirty="0" smtClean="0"/>
              <a:t>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there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19870" y="130633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7.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do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83966" y="4221088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are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716016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does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716016" y="4221088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have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1216003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The</a:t>
            </a:r>
            <a:r>
              <a:rPr lang="cs-CZ" dirty="0" smtClean="0"/>
              <a:t> boy …. </a:t>
            </a:r>
            <a:r>
              <a:rPr lang="cs-CZ" dirty="0" err="1"/>
              <a:t>p</a:t>
            </a:r>
            <a:r>
              <a:rPr lang="cs-CZ" dirty="0" err="1" smtClean="0"/>
              <a:t>laying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toys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9870" y="692696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8.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has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983966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does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860032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will</a:t>
            </a:r>
            <a:endParaRPr lang="cs-CZ" sz="4800" dirty="0"/>
          </a:p>
        </p:txBody>
      </p:sp>
      <p:sp>
        <p:nvSpPr>
          <p:cNvPr id="9" name="Obdélník se zakulaceným příčným rohem 8"/>
          <p:cNvSpPr/>
          <p:nvPr/>
        </p:nvSpPr>
        <p:spPr>
          <a:xfrm>
            <a:off x="4859676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is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985747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What</a:t>
            </a:r>
            <a:r>
              <a:rPr lang="cs-CZ" dirty="0" smtClean="0"/>
              <a:t> ….. </a:t>
            </a:r>
            <a:r>
              <a:rPr lang="cs-CZ" dirty="0" err="1"/>
              <a:t>y</a:t>
            </a:r>
            <a:r>
              <a:rPr lang="cs-CZ" dirty="0" err="1" smtClean="0"/>
              <a:t>ou</a:t>
            </a:r>
            <a:r>
              <a:rPr lang="cs-CZ" dirty="0" smtClean="0"/>
              <a:t> </a:t>
            </a:r>
            <a:r>
              <a:rPr lang="cs-CZ" dirty="0" err="1" smtClean="0"/>
              <a:t>doing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moment?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9870" y="764704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9.</a:t>
            </a:r>
            <a:endParaRPr lang="cs-CZ" sz="28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do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83966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have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4716016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are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4716016" y="4149080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will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999338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Who</a:t>
            </a:r>
            <a:r>
              <a:rPr lang="cs-CZ" dirty="0" smtClean="0"/>
              <a:t> ….. </a:t>
            </a:r>
            <a:r>
              <a:rPr lang="cs-CZ" dirty="0" err="1"/>
              <a:t>e</a:t>
            </a:r>
            <a:r>
              <a:rPr lang="cs-CZ" dirty="0" err="1" smtClean="0"/>
              <a:t>aten</a:t>
            </a:r>
            <a:r>
              <a:rPr lang="cs-CZ" dirty="0" smtClean="0"/>
              <a:t> my </a:t>
            </a:r>
            <a:r>
              <a:rPr lang="cs-CZ" dirty="0" err="1" smtClean="0"/>
              <a:t>biscuits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vál 3"/>
          <p:cNvSpPr/>
          <p:nvPr/>
        </p:nvSpPr>
        <p:spPr>
          <a:xfrm>
            <a:off x="119870" y="130633"/>
            <a:ext cx="864096" cy="79208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10.</a:t>
            </a:r>
            <a:endParaRPr lang="cs-CZ" sz="2400" b="1" dirty="0"/>
          </a:p>
        </p:txBody>
      </p:sp>
      <p:sp>
        <p:nvSpPr>
          <p:cNvPr id="5" name="Obdélník se zakulaceným příčným rohem 4"/>
          <p:cNvSpPr/>
          <p:nvPr/>
        </p:nvSpPr>
        <p:spPr>
          <a:xfrm>
            <a:off x="971600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smtClean="0"/>
              <a:t>has</a:t>
            </a:r>
            <a:endParaRPr lang="cs-CZ" sz="4800" dirty="0"/>
          </a:p>
        </p:txBody>
      </p:sp>
      <p:sp>
        <p:nvSpPr>
          <p:cNvPr id="6" name="Obdélník se zakulaceným příčným rohem 5"/>
          <p:cNvSpPr/>
          <p:nvPr/>
        </p:nvSpPr>
        <p:spPr>
          <a:xfrm>
            <a:off x="971600" y="3933056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does</a:t>
            </a:r>
            <a:endParaRPr lang="cs-CZ" sz="4800" dirty="0"/>
          </a:p>
        </p:txBody>
      </p:sp>
      <p:sp>
        <p:nvSpPr>
          <p:cNvPr id="7" name="Obdélník se zakulaceným příčným rohem 6"/>
          <p:cNvSpPr/>
          <p:nvPr/>
        </p:nvSpPr>
        <p:spPr>
          <a:xfrm>
            <a:off x="5004048" y="2276872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will</a:t>
            </a:r>
            <a:endParaRPr lang="cs-CZ" sz="4800" dirty="0"/>
          </a:p>
        </p:txBody>
      </p:sp>
      <p:sp>
        <p:nvSpPr>
          <p:cNvPr id="8" name="Obdélník se zakulaceným příčným rohem 7"/>
          <p:cNvSpPr/>
          <p:nvPr/>
        </p:nvSpPr>
        <p:spPr>
          <a:xfrm>
            <a:off x="5004048" y="3933056"/>
            <a:ext cx="2664296" cy="1152128"/>
          </a:xfrm>
          <a:prstGeom prst="round2Diag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dirty="0" err="1" smtClean="0"/>
              <a:t>is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414706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7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8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 dir="cw">
                                      <p:cBhvr override="childStyle">
                                        <p:cTn id="6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 dir="cw">
                                      <p:cBhvr>
                                        <p:cTn id="7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7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42</TotalTime>
  <Words>234</Words>
  <Application>Microsoft Office PowerPoint</Application>
  <PresentationFormat>Předvádění na obrazovce (4:3)</PresentationFormat>
  <Paragraphs>76</Paragraphs>
  <Slides>14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Exekutivní</vt:lpstr>
      <vt:lpstr>Prezentace aplikace PowerPoint</vt:lpstr>
      <vt:lpstr>Anotace</vt:lpstr>
      <vt:lpstr>Auxiliary verbs</vt:lpstr>
      <vt:lpstr>používají se při tvorbě dalších časů - pomáhají tyto časy vytvářet:</vt:lpstr>
      <vt:lpstr>What ….. you done?</vt:lpstr>
      <vt:lpstr>I …… not like this song.</vt:lpstr>
      <vt:lpstr>I ….. not working today.</vt:lpstr>
      <vt:lpstr>Where …… he go to school?</vt:lpstr>
      <vt:lpstr>Mark ….. never travelled by plane before.</vt:lpstr>
      <vt:lpstr>Wait, I ….. help you.</vt:lpstr>
      <vt:lpstr>How ….. we get there?</vt:lpstr>
      <vt:lpstr>The boy …. playing with toys.</vt:lpstr>
      <vt:lpstr>What ….. you doing at the moment?</vt:lpstr>
      <vt:lpstr>Who ….. eaten my biscuits?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Auxiliary verbs</dc:title>
  <dc:creator>pc</dc:creator>
  <cp:lastModifiedBy>pc</cp:lastModifiedBy>
  <cp:revision>6</cp:revision>
  <dcterms:created xsi:type="dcterms:W3CDTF">2013-07-31T13:55:55Z</dcterms:created>
  <dcterms:modified xsi:type="dcterms:W3CDTF">2013-07-31T15:54:15Z</dcterms:modified>
</cp:coreProperties>
</file>