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70" r:id="rId3"/>
    <p:sldId id="256" r:id="rId4"/>
    <p:sldId id="262" r:id="rId5"/>
    <p:sldId id="263" r:id="rId6"/>
    <p:sldId id="264" r:id="rId7"/>
    <p:sldId id="265" r:id="rId8"/>
    <p:sldId id="266" r:id="rId9"/>
    <p:sldId id="267" r:id="rId10"/>
    <p:sldId id="268" r:id="rId11"/>
    <p:sldId id="271"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Světlý styl 3 – zvýraznění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Světlý styl 3 – zvýraznění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DBED569-4797-4DF1-A0F4-6AAB3CD982D8}" styleName="Světlý styl 3 – zvýraznění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Světlý styl 3 – zvýraznění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16DA210-FB5B-4158-B5E0-FEB733F419BA}" styleName="Styl Světlá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9" name="Podnadpis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Nadpis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cs-CZ" smtClean="0"/>
              <a:t>Kliknutím lze upravit styl.</a:t>
            </a:r>
            <a:endParaRPr kumimoji="0" lang="en-US"/>
          </a:p>
        </p:txBody>
      </p:sp>
      <p:cxnSp>
        <p:nvCxnSpPr>
          <p:cNvPr id="8" name="Přímá spojnice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Přímá spojnice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á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Zástupný symbol pro datum 14"/>
          <p:cNvSpPr>
            <a:spLocks noGrp="1"/>
          </p:cNvSpPr>
          <p:nvPr>
            <p:ph type="dt" sz="half" idx="10"/>
          </p:nvPr>
        </p:nvSpPr>
        <p:spPr/>
        <p:txBody>
          <a:bodyPr/>
          <a:lstStyle/>
          <a:p>
            <a:fld id="{C6B5ED8B-398F-4A80-A0ED-F8704F2AEAFD}" type="datetimeFigureOut">
              <a:rPr lang="cs-CZ" smtClean="0"/>
              <a:t>2.9.2013</a:t>
            </a:fld>
            <a:endParaRPr lang="cs-CZ"/>
          </a:p>
        </p:txBody>
      </p:sp>
      <p:sp>
        <p:nvSpPr>
          <p:cNvPr id="16" name="Zástupný symbol pro číslo snímku 15"/>
          <p:cNvSpPr>
            <a:spLocks noGrp="1"/>
          </p:cNvSpPr>
          <p:nvPr>
            <p:ph type="sldNum" sz="quarter" idx="11"/>
          </p:nvPr>
        </p:nvSpPr>
        <p:spPr/>
        <p:txBody>
          <a:bodyPr/>
          <a:lstStyle/>
          <a:p>
            <a:fld id="{7A954E02-5194-4DEB-9EA8-1FC090AE55C9}" type="slidenum">
              <a:rPr lang="cs-CZ" smtClean="0"/>
              <a:t>‹#›</a:t>
            </a:fld>
            <a:endParaRPr lang="cs-CZ"/>
          </a:p>
        </p:txBody>
      </p:sp>
      <p:sp>
        <p:nvSpPr>
          <p:cNvPr id="17" name="Zástupný symbol pro zápatí 16"/>
          <p:cNvSpPr>
            <a:spLocks noGrp="1"/>
          </p:cNvSpPr>
          <p:nvPr>
            <p:ph type="ftr" sz="quarter" idx="12"/>
          </p:nvPr>
        </p:nvSpPr>
        <p:spPr/>
        <p:txBody>
          <a:bodyPr/>
          <a:lstStyle/>
          <a:p>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9" name="Zástupný symbol pro obsah 8"/>
          <p:cNvSpPr>
            <a:spLocks noGrp="1"/>
          </p:cNvSpPr>
          <p:nvPr>
            <p:ph idx="1"/>
          </p:nvPr>
        </p:nvSpPr>
        <p:spPr>
          <a:xfrm>
            <a:off x="457200" y="1524000"/>
            <a:ext cx="8229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4" name="Zástupný symbol pro datum 13"/>
          <p:cNvSpPr>
            <a:spLocks noGrp="1"/>
          </p:cNvSpPr>
          <p:nvPr>
            <p:ph type="dt" sz="half" idx="14"/>
          </p:nvPr>
        </p:nvSpPr>
        <p:spPr/>
        <p:txBody>
          <a:bodyPr/>
          <a:lstStyle/>
          <a:p>
            <a:fld id="{C6B5ED8B-398F-4A80-A0ED-F8704F2AEAFD}" type="datetimeFigureOut">
              <a:rPr lang="cs-CZ" smtClean="0"/>
              <a:t>2.9.2013</a:t>
            </a:fld>
            <a:endParaRPr lang="cs-CZ"/>
          </a:p>
        </p:txBody>
      </p:sp>
      <p:sp>
        <p:nvSpPr>
          <p:cNvPr id="15" name="Zástupný symbol pro číslo snímku 14"/>
          <p:cNvSpPr>
            <a:spLocks noGrp="1"/>
          </p:cNvSpPr>
          <p:nvPr>
            <p:ph type="sldNum" sz="quarter" idx="15"/>
          </p:nvPr>
        </p:nvSpPr>
        <p:spPr/>
        <p:txBody>
          <a:bodyPr/>
          <a:lstStyle>
            <a:lvl1pPr algn="ctr">
              <a:defRPr/>
            </a:lvl1pPr>
          </a:lstStyle>
          <a:p>
            <a:fld id="{7A954E02-5194-4DEB-9EA8-1FC090AE55C9}" type="slidenum">
              <a:rPr lang="cs-CZ" smtClean="0"/>
              <a:t>‹#›</a:t>
            </a:fld>
            <a:endParaRPr lang="cs-CZ"/>
          </a:p>
        </p:txBody>
      </p:sp>
      <p:sp>
        <p:nvSpPr>
          <p:cNvPr id="16" name="Zástupný symbol pro zápatí 15"/>
          <p:cNvSpPr>
            <a:spLocks noGrp="1"/>
          </p:cNvSpPr>
          <p:nvPr>
            <p:ph type="ftr" sz="quarter" idx="16"/>
          </p:nvPr>
        </p:nvSpPr>
        <p:spPr/>
        <p:txBody>
          <a:bodyPr/>
          <a:lstStyle/>
          <a:p>
            <a:endParaRPr lang="cs-CZ"/>
          </a:p>
        </p:txBody>
      </p:sp>
      <p:sp>
        <p:nvSpPr>
          <p:cNvPr id="17" name="Nadpis 16"/>
          <p:cNvSpPr>
            <a:spLocks noGrp="1"/>
          </p:cNvSpPr>
          <p:nvPr>
            <p:ph type="title"/>
          </p:nvPr>
        </p:nvSpPr>
        <p:spPr/>
        <p:txBody>
          <a:bodyPr rtlCol="0" anchor="b" anchorCtr="0"/>
          <a:lstStyle/>
          <a:p>
            <a:r>
              <a:rPr kumimoji="0" lang="cs-CZ" smtClean="0"/>
              <a:t>Kliknutím lze upravit styl.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4" name="Zástupný symbol pro datum 3"/>
          <p:cNvSpPr>
            <a:spLocks noGrp="1"/>
          </p:cNvSpPr>
          <p:nvPr>
            <p:ph type="dt" sz="half" idx="10"/>
          </p:nvPr>
        </p:nvSpPr>
        <p:spPr/>
        <p:txBody>
          <a:bodyPr/>
          <a:lstStyle/>
          <a:p>
            <a:fld id="{C6B5ED8B-398F-4A80-A0ED-F8704F2AEAFD}" type="datetimeFigureOut">
              <a:rPr lang="cs-CZ" smtClean="0"/>
              <a:t>2.9.2013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A954E02-5194-4DEB-9EA8-1FC090AE55C9}" type="slidenum">
              <a:rPr lang="cs-CZ" smtClean="0"/>
              <a:t>‹#›</a:t>
            </a:fld>
            <a:endParaRPr lang="cs-CZ"/>
          </a:p>
        </p:txBody>
      </p:sp>
      <p:sp>
        <p:nvSpPr>
          <p:cNvPr id="2" name="Nadpis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cxnSp>
        <p:nvCxnSpPr>
          <p:cNvPr id="7" name="Přímá spojnice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5" name="Zástupný symbol pro datum 4"/>
          <p:cNvSpPr>
            <a:spLocks noGrp="1"/>
          </p:cNvSpPr>
          <p:nvPr>
            <p:ph type="dt" sz="half" idx="10"/>
          </p:nvPr>
        </p:nvSpPr>
        <p:spPr/>
        <p:txBody>
          <a:bodyPr/>
          <a:lstStyle/>
          <a:p>
            <a:fld id="{C6B5ED8B-398F-4A80-A0ED-F8704F2AEAFD}" type="datetimeFigureOut">
              <a:rPr lang="cs-CZ" smtClean="0"/>
              <a:t>2.9.2013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A954E02-5194-4DEB-9EA8-1FC090AE55C9}" type="slidenum">
              <a:rPr lang="cs-CZ" smtClean="0"/>
              <a:t>‹#›</a:t>
            </a:fld>
            <a:endParaRPr lang="cs-CZ"/>
          </a:p>
        </p:txBody>
      </p:sp>
      <p:sp>
        <p:nvSpPr>
          <p:cNvPr id="2" name="Nadpis 1"/>
          <p:cNvSpPr>
            <a:spLocks noGrp="1"/>
          </p:cNvSpPr>
          <p:nvPr>
            <p:ph type="title"/>
          </p:nvPr>
        </p:nvSpPr>
        <p:spPr/>
        <p:txBody>
          <a:bodyPr/>
          <a:lstStyle/>
          <a:p>
            <a:r>
              <a:rPr kumimoji="0" lang="cs-CZ" smtClean="0"/>
              <a:t>Kliknutím lze upravit styl.</a:t>
            </a:r>
            <a:endParaRPr kumimoji="0" lang="en-US"/>
          </a:p>
        </p:txBody>
      </p:sp>
      <p:sp>
        <p:nvSpPr>
          <p:cNvPr id="11" name="Zástupný symbol pro obsah 10"/>
          <p:cNvSpPr>
            <a:spLocks noGrp="1"/>
          </p:cNvSpPr>
          <p:nvPr>
            <p:ph sz="half" idx="1"/>
          </p:nvPr>
        </p:nvSpPr>
        <p:spPr>
          <a:xfrm>
            <a:off x="457200" y="1524000"/>
            <a:ext cx="4059936"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half" idx="2"/>
          </p:nvPr>
        </p:nvSpPr>
        <p:spPr>
          <a:xfrm>
            <a:off x="4648200" y="1524000"/>
            <a:ext cx="4059936"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9" name="Zástupný symbol pro číslo snímku 8"/>
          <p:cNvSpPr>
            <a:spLocks noGrp="1"/>
          </p:cNvSpPr>
          <p:nvPr>
            <p:ph type="sldNum" sz="quarter" idx="12"/>
          </p:nvPr>
        </p:nvSpPr>
        <p:spPr/>
        <p:txBody>
          <a:bodyPr/>
          <a:lstStyle/>
          <a:p>
            <a:fld id="{7A954E02-5194-4DEB-9EA8-1FC090AE55C9}" type="slidenum">
              <a:rPr lang="cs-CZ" smtClean="0"/>
              <a:t>‹#›</a:t>
            </a:fld>
            <a:endParaRPr lang="cs-CZ"/>
          </a:p>
        </p:txBody>
      </p:sp>
      <p:sp>
        <p:nvSpPr>
          <p:cNvPr id="8" name="Zástupný symbol pro zápatí 7"/>
          <p:cNvSpPr>
            <a:spLocks noGrp="1"/>
          </p:cNvSpPr>
          <p:nvPr>
            <p:ph type="ftr" sz="quarter" idx="11"/>
          </p:nvPr>
        </p:nvSpPr>
        <p:spPr/>
        <p:txBody>
          <a:bodyPr/>
          <a:lstStyle/>
          <a:p>
            <a:endParaRPr lang="cs-CZ"/>
          </a:p>
        </p:txBody>
      </p:sp>
      <p:sp>
        <p:nvSpPr>
          <p:cNvPr id="7" name="Zástupný symbol pro datum 6"/>
          <p:cNvSpPr>
            <a:spLocks noGrp="1"/>
          </p:cNvSpPr>
          <p:nvPr>
            <p:ph type="dt" sz="half" idx="10"/>
          </p:nvPr>
        </p:nvSpPr>
        <p:spPr/>
        <p:txBody>
          <a:bodyPr/>
          <a:lstStyle/>
          <a:p>
            <a:fld id="{C6B5ED8B-398F-4A80-A0ED-F8704F2AEAFD}" type="datetimeFigureOut">
              <a:rPr lang="cs-CZ" smtClean="0"/>
              <a:t>2.9.2013</a:t>
            </a:fld>
            <a:endParaRPr lang="cs-CZ"/>
          </a:p>
        </p:txBody>
      </p:sp>
      <p:sp>
        <p:nvSpPr>
          <p:cNvPr id="3" name="Zástupný symbol pro text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32" name="Zástupný symbol pro obsah 31"/>
          <p:cNvSpPr>
            <a:spLocks noGrp="1"/>
          </p:cNvSpPr>
          <p:nvPr>
            <p:ph sz="half" idx="2"/>
          </p:nvPr>
        </p:nvSpPr>
        <p:spPr>
          <a:xfrm>
            <a:off x="457200" y="2201896"/>
            <a:ext cx="4038600" cy="391363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34" name="Zástupný symbol pro obsah 33"/>
          <p:cNvSpPr>
            <a:spLocks noGrp="1"/>
          </p:cNvSpPr>
          <p:nvPr>
            <p:ph sz="quarter" idx="4"/>
          </p:nvPr>
        </p:nvSpPr>
        <p:spPr>
          <a:xfrm>
            <a:off x="4649788" y="2201896"/>
            <a:ext cx="4038600" cy="391363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 name="Nadpis 1"/>
          <p:cNvSpPr>
            <a:spLocks noGrp="1"/>
          </p:cNvSpPr>
          <p:nvPr>
            <p:ph type="title"/>
          </p:nvPr>
        </p:nvSpPr>
        <p:spPr>
          <a:xfrm>
            <a:off x="457200" y="155448"/>
            <a:ext cx="8229600" cy="1143000"/>
          </a:xfrm>
        </p:spPr>
        <p:txBody>
          <a:bodyPr anchor="b" anchorCtr="0"/>
          <a:lstStyle>
            <a:lvl1pPr>
              <a:defRPr/>
            </a:lvl1pPr>
          </a:lstStyle>
          <a:p>
            <a:r>
              <a:rPr kumimoji="0" lang="cs-CZ" smtClean="0"/>
              <a:t>Kliknutím lze upravit styl.</a:t>
            </a:r>
            <a:endParaRPr kumimoji="0" lang="en-US"/>
          </a:p>
        </p:txBody>
      </p:sp>
      <p:sp>
        <p:nvSpPr>
          <p:cNvPr id="12" name="Zástupný symbol pro text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cxnSp>
        <p:nvCxnSpPr>
          <p:cNvPr id="10" name="Přímá spojnice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Přímá spojnice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fld id="{C6B5ED8B-398F-4A80-A0ED-F8704F2AEAFD}" type="datetimeFigureOut">
              <a:rPr lang="cs-CZ" smtClean="0"/>
              <a:t>2.9.2013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7A954E02-5194-4DEB-9EA8-1FC090AE55C9}" type="slidenum">
              <a:rPr lang="cs-CZ" smtClean="0"/>
              <a:t>‹#›</a:t>
            </a:fld>
            <a:endParaRPr lang="cs-CZ"/>
          </a:p>
        </p:txBody>
      </p:sp>
      <p:sp>
        <p:nvSpPr>
          <p:cNvPr id="2" name="Nadpis 1"/>
          <p:cNvSpPr>
            <a:spLocks noGrp="1"/>
          </p:cNvSpPr>
          <p:nvPr>
            <p:ph type="title"/>
          </p:nvPr>
        </p:nvSpPr>
        <p:spPr/>
        <p:txBody>
          <a:bodyPr/>
          <a:lstStyle/>
          <a:p>
            <a:r>
              <a:rPr kumimoji="0" lang="cs-CZ" smtClean="0"/>
              <a:t>Kliknutím lze upravit styl.</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6B5ED8B-398F-4A80-A0ED-F8704F2AEAFD}" type="datetimeFigureOut">
              <a:rPr lang="cs-CZ" smtClean="0"/>
              <a:t>2.9.2013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7A954E02-5194-4DEB-9EA8-1FC090AE55C9}"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9" name="Zástupný symbol pro obsah 28"/>
          <p:cNvSpPr>
            <a:spLocks noGrp="1"/>
          </p:cNvSpPr>
          <p:nvPr>
            <p:ph sz="quarter" idx="1"/>
          </p:nvPr>
        </p:nvSpPr>
        <p:spPr>
          <a:xfrm>
            <a:off x="457200" y="457200"/>
            <a:ext cx="6248400" cy="5715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3" name="Zástupný symbol pro text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31" name="Nadpis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cs-CZ" smtClean="0"/>
              <a:t>Kliknutím lze upravit styl.</a:t>
            </a:r>
            <a:endParaRPr kumimoji="0" lang="en-US"/>
          </a:p>
        </p:txBody>
      </p:sp>
      <p:sp>
        <p:nvSpPr>
          <p:cNvPr id="8" name="Zástupný symbol pro datum 7"/>
          <p:cNvSpPr>
            <a:spLocks noGrp="1"/>
          </p:cNvSpPr>
          <p:nvPr>
            <p:ph type="dt" sz="half" idx="14"/>
          </p:nvPr>
        </p:nvSpPr>
        <p:spPr/>
        <p:txBody>
          <a:bodyPr/>
          <a:lstStyle/>
          <a:p>
            <a:fld id="{C6B5ED8B-398F-4A80-A0ED-F8704F2AEAFD}" type="datetimeFigureOut">
              <a:rPr lang="cs-CZ" smtClean="0"/>
              <a:t>2.9.2013</a:t>
            </a:fld>
            <a:endParaRPr lang="cs-CZ"/>
          </a:p>
        </p:txBody>
      </p:sp>
      <p:sp>
        <p:nvSpPr>
          <p:cNvPr id="9" name="Zástupný symbol pro číslo snímku 8"/>
          <p:cNvSpPr>
            <a:spLocks noGrp="1"/>
          </p:cNvSpPr>
          <p:nvPr>
            <p:ph type="sldNum" sz="quarter" idx="15"/>
          </p:nvPr>
        </p:nvSpPr>
        <p:spPr/>
        <p:txBody>
          <a:bodyPr/>
          <a:lstStyle/>
          <a:p>
            <a:fld id="{7A954E02-5194-4DEB-9EA8-1FC090AE55C9}" type="slidenum">
              <a:rPr lang="cs-CZ" smtClean="0"/>
              <a:t>‹#›</a:t>
            </a:fld>
            <a:endParaRPr lang="cs-CZ"/>
          </a:p>
        </p:txBody>
      </p:sp>
      <p:sp>
        <p:nvSpPr>
          <p:cNvPr id="10" name="Zástupný symbol pro zápatí 9"/>
          <p:cNvSpPr>
            <a:spLocks noGrp="1"/>
          </p:cNvSpPr>
          <p:nvPr>
            <p:ph type="ftr" sz="quarter" idx="16"/>
          </p:nvPr>
        </p:nvSpPr>
        <p:spPr/>
        <p:txBody>
          <a:bodyPr/>
          <a:lstStyle/>
          <a:p>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cs-CZ" smtClean="0"/>
              <a:t>Kliknutím na ikonu přidáte obrázek.</a:t>
            </a:r>
            <a:endParaRPr kumimoji="0" lang="en-US"/>
          </a:p>
        </p:txBody>
      </p:sp>
      <p:sp>
        <p:nvSpPr>
          <p:cNvPr id="4" name="Zástupný symbol pro text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8" name="Zástupný symbol pro datum 7"/>
          <p:cNvSpPr>
            <a:spLocks noGrp="1"/>
          </p:cNvSpPr>
          <p:nvPr>
            <p:ph type="dt" sz="half" idx="10"/>
          </p:nvPr>
        </p:nvSpPr>
        <p:spPr/>
        <p:txBody>
          <a:bodyPr/>
          <a:lstStyle/>
          <a:p>
            <a:fld id="{C6B5ED8B-398F-4A80-A0ED-F8704F2AEAFD}" type="datetimeFigureOut">
              <a:rPr lang="cs-CZ" smtClean="0"/>
              <a:t>2.9.2013</a:t>
            </a:fld>
            <a:endParaRPr lang="cs-CZ"/>
          </a:p>
        </p:txBody>
      </p:sp>
      <p:sp>
        <p:nvSpPr>
          <p:cNvPr id="9" name="Zástupný symbol pro číslo snímku 8"/>
          <p:cNvSpPr>
            <a:spLocks noGrp="1"/>
          </p:cNvSpPr>
          <p:nvPr>
            <p:ph type="sldNum" sz="quarter" idx="11"/>
          </p:nvPr>
        </p:nvSpPr>
        <p:spPr/>
        <p:txBody>
          <a:bodyPr/>
          <a:lstStyle/>
          <a:p>
            <a:fld id="{7A954E02-5194-4DEB-9EA8-1FC090AE55C9}" type="slidenum">
              <a:rPr lang="cs-CZ" smtClean="0"/>
              <a:t>‹#›</a:t>
            </a:fld>
            <a:endParaRPr lang="cs-CZ"/>
          </a:p>
        </p:txBody>
      </p:sp>
      <p:sp>
        <p:nvSpPr>
          <p:cNvPr id="10" name="Zástupný symbol pro zápatí 9"/>
          <p:cNvSpPr>
            <a:spLocks noGrp="1"/>
          </p:cNvSpPr>
          <p:nvPr>
            <p:ph type="ftr" sz="quarter" idx="12"/>
          </p:nvPr>
        </p:nvSpPr>
        <p:spPr/>
        <p:txBody>
          <a:bodyPr/>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C6B5ED8B-398F-4A80-A0ED-F8704F2AEAFD}" type="datetimeFigureOut">
              <a:rPr lang="cs-CZ" smtClean="0"/>
              <a:t>2.9.2013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A954E02-5194-4DEB-9EA8-1FC090AE55C9}"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C6B5ED8B-398F-4A80-A0ED-F8704F2AEAFD}" type="datetimeFigureOut">
              <a:rPr lang="cs-CZ" smtClean="0"/>
              <a:t>2.9.2013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A954E02-5194-4DEB-9EA8-1FC090AE55C9}"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Zástupný symbol pro text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C6B5ED8B-398F-4A80-A0ED-F8704F2AEAFD}" type="datetimeFigureOut">
              <a:rPr lang="cs-CZ" smtClean="0"/>
              <a:t>2.9.2013</a:t>
            </a:fld>
            <a:endParaRPr lang="cs-CZ"/>
          </a:p>
        </p:txBody>
      </p:sp>
      <p:sp>
        <p:nvSpPr>
          <p:cNvPr id="10" name="Zástupný symbol pro zápatí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cs-CZ"/>
          </a:p>
        </p:txBody>
      </p:sp>
      <p:sp>
        <p:nvSpPr>
          <p:cNvPr id="22" name="Zástupný symbol pro číslo snímku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7A954E02-5194-4DEB-9EA8-1FC090AE55C9}" type="slidenum">
              <a:rPr lang="cs-CZ" smtClean="0"/>
              <a:t>‹#›</a:t>
            </a:fld>
            <a:endParaRPr lang="cs-CZ"/>
          </a:p>
        </p:txBody>
      </p:sp>
      <p:sp>
        <p:nvSpPr>
          <p:cNvPr id="5" name="Zástupný symbol pro nadpis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cs-CZ" smtClean="0"/>
              <a:t>Kliknutím lze upravit styl.</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404664"/>
            <a:ext cx="6552727" cy="104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Zástupný symbol pro obsah 2"/>
          <p:cNvSpPr>
            <a:spLocks noGrp="1"/>
          </p:cNvSpPr>
          <p:nvPr>
            <p:ph idx="1"/>
          </p:nvPr>
        </p:nvSpPr>
        <p:spPr/>
        <p:txBody>
          <a:bodyPr/>
          <a:lstStyle/>
          <a:p>
            <a:r>
              <a:rPr lang="cs-CZ" dirty="0"/>
              <a:t>Základní škola  a mateřská škola, Svoboda nad Úpou, okres Trutnov</a:t>
            </a:r>
          </a:p>
          <a:p>
            <a:r>
              <a:rPr lang="cs-CZ" dirty="0"/>
              <a:t>Bc. Lucie </a:t>
            </a:r>
            <a:r>
              <a:rPr lang="cs-CZ" dirty="0" smtClean="0"/>
              <a:t>Ševčíková</a:t>
            </a:r>
          </a:p>
          <a:p>
            <a:r>
              <a:rPr lang="cs-CZ" dirty="0" smtClean="0"/>
              <a:t>Datum: 25. </a:t>
            </a:r>
            <a:r>
              <a:rPr lang="cs-CZ" dirty="0"/>
              <a:t>2</a:t>
            </a:r>
            <a:r>
              <a:rPr lang="cs-CZ" dirty="0" smtClean="0"/>
              <a:t>. 2013</a:t>
            </a:r>
            <a:endParaRPr lang="cs-CZ" dirty="0"/>
          </a:p>
          <a:p>
            <a:r>
              <a:rPr lang="cs-CZ" dirty="0"/>
              <a:t>VY_22_INOVACE_2.2.2 </a:t>
            </a:r>
            <a:r>
              <a:rPr lang="cs-CZ" dirty="0" smtClean="0"/>
              <a:t>AJ8,9g_35 </a:t>
            </a:r>
            <a:endParaRPr lang="cs-CZ" dirty="0"/>
          </a:p>
          <a:p>
            <a:r>
              <a:rPr lang="cs-CZ" dirty="0"/>
              <a:t>Téma: </a:t>
            </a:r>
            <a:r>
              <a:rPr lang="cs-CZ" dirty="0" smtClean="0"/>
              <a:t>spojky</a:t>
            </a:r>
            <a:endParaRPr lang="cs-CZ" dirty="0"/>
          </a:p>
          <a:p>
            <a:r>
              <a:rPr lang="cs-CZ" dirty="0"/>
              <a:t>8. a 9. ročník</a:t>
            </a:r>
          </a:p>
          <a:p>
            <a:r>
              <a:rPr lang="cs-CZ" b="1" dirty="0"/>
              <a:t>Číslo projektu : </a:t>
            </a:r>
            <a:r>
              <a:rPr lang="cs-CZ" dirty="0"/>
              <a:t>CZ.1.07/1.4.00/21.3068 </a:t>
            </a:r>
          </a:p>
          <a:p>
            <a:endParaRPr lang="cs-CZ" dirty="0"/>
          </a:p>
          <a:p>
            <a:endParaRPr lang="cs-CZ" dirty="0"/>
          </a:p>
        </p:txBody>
      </p:sp>
    </p:spTree>
    <p:extLst>
      <p:ext uri="{BB962C8B-B14F-4D97-AF65-F5344CB8AC3E}">
        <p14:creationId xmlns:p14="http://schemas.microsoft.com/office/powerpoint/2010/main" val="633285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algn="just"/>
            <a:r>
              <a:rPr lang="cs-CZ" dirty="0" smtClean="0"/>
              <a:t>Tento učební materiál slouží jako přehled základních spojovacích výrazů, které by žáci měli ovládat na konci 9. ročníku. Součástí je cvičení, kde žáci doplňují spojky do vět. Materiál je určen pro žáky 8. a 9. ročníku.</a:t>
            </a:r>
            <a:endParaRPr lang="cs-CZ" dirty="0"/>
          </a:p>
        </p:txBody>
      </p:sp>
      <p:sp>
        <p:nvSpPr>
          <p:cNvPr id="3" name="Nadpis 2"/>
          <p:cNvSpPr>
            <a:spLocks noGrp="1"/>
          </p:cNvSpPr>
          <p:nvPr>
            <p:ph type="title"/>
          </p:nvPr>
        </p:nvSpPr>
        <p:spPr/>
        <p:txBody>
          <a:bodyPr/>
          <a:lstStyle/>
          <a:p>
            <a:r>
              <a:rPr lang="cs-CZ" dirty="0" smtClean="0"/>
              <a:t>Anotace:</a:t>
            </a:r>
            <a:endParaRPr lang="cs-CZ" dirty="0"/>
          </a:p>
        </p:txBody>
      </p:sp>
    </p:spTree>
    <p:extLst>
      <p:ext uri="{BB962C8B-B14F-4D97-AF65-F5344CB8AC3E}">
        <p14:creationId xmlns:p14="http://schemas.microsoft.com/office/powerpoint/2010/main" val="14244628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p:txBody>
          <a:bodyPr/>
          <a:lstStyle/>
          <a:p>
            <a:r>
              <a:rPr lang="cs-CZ" dirty="0" smtClean="0"/>
              <a:t>Spojky</a:t>
            </a:r>
          </a:p>
        </p:txBody>
      </p:sp>
      <p:sp>
        <p:nvSpPr>
          <p:cNvPr id="2" name="Nadpis 1"/>
          <p:cNvSpPr>
            <a:spLocks noGrp="1"/>
          </p:cNvSpPr>
          <p:nvPr>
            <p:ph type="ctrTitle"/>
          </p:nvPr>
        </p:nvSpPr>
        <p:spPr/>
        <p:txBody>
          <a:bodyPr/>
          <a:lstStyle/>
          <a:p>
            <a:r>
              <a:rPr lang="cs-CZ" dirty="0" err="1" smtClean="0"/>
              <a:t>Conjunctions</a:t>
            </a:r>
            <a:r>
              <a:rPr lang="cs-CZ" dirty="0" smtClean="0"/>
              <a:t/>
            </a:r>
            <a:br>
              <a:rPr lang="cs-CZ" dirty="0" smtClean="0"/>
            </a:br>
            <a:endParaRPr lang="cs-CZ" dirty="0"/>
          </a:p>
        </p:txBody>
      </p:sp>
    </p:spTree>
    <p:extLst>
      <p:ext uri="{BB962C8B-B14F-4D97-AF65-F5344CB8AC3E}">
        <p14:creationId xmlns:p14="http://schemas.microsoft.com/office/powerpoint/2010/main" val="34676821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en-US" sz="4800" b="1" i="1" dirty="0" smtClean="0"/>
              <a:t>and</a:t>
            </a:r>
            <a:r>
              <a:rPr lang="en-US" sz="4800" dirty="0" smtClean="0"/>
              <a:t> </a:t>
            </a:r>
            <a:r>
              <a:rPr lang="cs-CZ" sz="4800" dirty="0" smtClean="0"/>
              <a:t> - </a:t>
            </a:r>
            <a:r>
              <a:rPr lang="en-US" sz="4800" dirty="0" smtClean="0"/>
              <a:t>a, </a:t>
            </a:r>
            <a:endParaRPr lang="cs-CZ" sz="4800" dirty="0" smtClean="0"/>
          </a:p>
          <a:p>
            <a:r>
              <a:rPr lang="en-US" sz="4800" b="1" i="1" dirty="0" smtClean="0"/>
              <a:t>or</a:t>
            </a:r>
            <a:r>
              <a:rPr lang="en-US" sz="4800" dirty="0" smtClean="0"/>
              <a:t> </a:t>
            </a:r>
            <a:r>
              <a:rPr lang="cs-CZ" sz="4800" dirty="0" smtClean="0"/>
              <a:t>- </a:t>
            </a:r>
            <a:r>
              <a:rPr lang="en-US" sz="4800" dirty="0" err="1" smtClean="0"/>
              <a:t>nebo</a:t>
            </a:r>
            <a:r>
              <a:rPr lang="en-US" sz="4800" dirty="0"/>
              <a:t>, </a:t>
            </a:r>
            <a:endParaRPr lang="cs-CZ" sz="4800" dirty="0" smtClean="0"/>
          </a:p>
          <a:p>
            <a:r>
              <a:rPr lang="cs-CZ" sz="4800" b="1" i="1" dirty="0"/>
              <a:t>b</a:t>
            </a:r>
            <a:r>
              <a:rPr lang="en-US" sz="4800" b="1" i="1" dirty="0" err="1" smtClean="0"/>
              <a:t>ut</a:t>
            </a:r>
            <a:r>
              <a:rPr lang="cs-CZ" sz="4800" b="1" i="1" dirty="0" smtClean="0"/>
              <a:t> - </a:t>
            </a:r>
            <a:r>
              <a:rPr lang="en-US" sz="4800" dirty="0" smtClean="0"/>
              <a:t> </a:t>
            </a:r>
            <a:r>
              <a:rPr lang="en-US" sz="4800" dirty="0"/>
              <a:t>ale </a:t>
            </a:r>
            <a:r>
              <a:rPr lang="en-US" sz="4800" dirty="0" smtClean="0"/>
              <a:t> </a:t>
            </a:r>
            <a:endParaRPr lang="cs-CZ" sz="4800" dirty="0" smtClean="0"/>
          </a:p>
          <a:p>
            <a:r>
              <a:rPr lang="en-US" sz="4800" b="1" i="1" dirty="0" smtClean="0"/>
              <a:t>for</a:t>
            </a:r>
            <a:r>
              <a:rPr lang="en-US" sz="4800" dirty="0" smtClean="0"/>
              <a:t> </a:t>
            </a:r>
            <a:r>
              <a:rPr lang="cs-CZ" sz="4800" dirty="0" smtClean="0"/>
              <a:t>- </a:t>
            </a:r>
            <a:r>
              <a:rPr lang="en-US" sz="4800" dirty="0" err="1" smtClean="0"/>
              <a:t>neboť</a:t>
            </a:r>
            <a:r>
              <a:rPr lang="en-US" sz="4800" dirty="0" smtClean="0"/>
              <a:t> </a:t>
            </a:r>
            <a:endParaRPr lang="cs-CZ" sz="4800" dirty="0"/>
          </a:p>
        </p:txBody>
      </p:sp>
      <p:sp>
        <p:nvSpPr>
          <p:cNvPr id="3" name="Nadpis 2"/>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normAutofit fontScale="90000"/>
          </a:bodyPr>
          <a:lstStyle/>
          <a:p>
            <a:r>
              <a:rPr lang="cs-CZ" dirty="0" smtClean="0"/>
              <a:t>Souřadící spojky - </a:t>
            </a:r>
            <a:r>
              <a:rPr lang="cs-CZ" dirty="0">
                <a:effectLst/>
              </a:rPr>
              <a:t>spojují souřadné věty nebo větné členy </a:t>
            </a:r>
            <a:endParaRPr lang="cs-CZ" dirty="0"/>
          </a:p>
        </p:txBody>
      </p:sp>
      <p:sp>
        <p:nvSpPr>
          <p:cNvPr id="4" name="Nadpis 2"/>
          <p:cNvSpPr txBox="1">
            <a:spLocks/>
          </p:cNvSpPr>
          <p:nvPr/>
        </p:nvSpPr>
        <p:spPr>
          <a:xfrm>
            <a:off x="467544" y="5085184"/>
            <a:ext cx="8229600" cy="1219200"/>
          </a:xfrm>
          <a:prstGeom prst="rect">
            <a:avLst/>
          </a:prstGeom>
        </p:spPr>
        <p:style>
          <a:lnRef idx="1">
            <a:schemeClr val="accent6"/>
          </a:lnRef>
          <a:fillRef idx="2">
            <a:schemeClr val="accent6"/>
          </a:fillRef>
          <a:effectRef idx="1">
            <a:schemeClr val="accent6"/>
          </a:effectRef>
          <a:fontRef idx="minor">
            <a:schemeClr val="dk1"/>
          </a:fontRef>
        </p:style>
        <p:txBody>
          <a:bodyPr vert="horz" rtlCol="0" anchor="b" anchorCtr="0">
            <a:normAutofit fontScale="90000" lnSpcReduction="10000"/>
          </a:bodyPr>
          <a:lst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chemeClr val="dk1"/>
                </a:solidFill>
                <a:effectLst>
                  <a:innerShdw blurRad="50800" dist="25400" dir="13500000">
                    <a:prstClr val="black">
                      <a:alpha val="70000"/>
                    </a:prstClr>
                  </a:innerShdw>
                </a:effectLst>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cs-CZ" dirty="0" smtClean="0"/>
              <a:t>Ostatní jsou </a:t>
            </a:r>
            <a:r>
              <a:rPr lang="cs-CZ" dirty="0" err="1" smtClean="0"/>
              <a:t>podřadící</a:t>
            </a:r>
            <a:r>
              <a:rPr lang="cs-CZ" dirty="0" smtClean="0"/>
              <a:t>- </a:t>
            </a:r>
            <a:r>
              <a:rPr lang="cs-CZ" dirty="0">
                <a:effectLst/>
              </a:rPr>
              <a:t>připojují závislou větu </a:t>
            </a:r>
            <a:r>
              <a:rPr lang="cs-CZ" dirty="0" smtClean="0">
                <a:effectLst/>
              </a:rPr>
              <a:t>vedlejší</a:t>
            </a:r>
            <a:endParaRPr lang="cs-CZ" dirty="0"/>
          </a:p>
        </p:txBody>
      </p:sp>
    </p:spTree>
    <p:extLst>
      <p:ext uri="{BB962C8B-B14F-4D97-AF65-F5344CB8AC3E}">
        <p14:creationId xmlns:p14="http://schemas.microsoft.com/office/powerpoint/2010/main" val="22365446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numCol="2">
            <a:normAutofit/>
          </a:bodyPr>
          <a:lstStyle/>
          <a:p>
            <a:r>
              <a:rPr lang="cs-CZ" sz="2800" b="1" i="1" dirty="0" smtClean="0">
                <a:solidFill>
                  <a:srgbClr val="FFFF00"/>
                </a:solidFill>
              </a:rPr>
              <a:t>and</a:t>
            </a:r>
            <a:r>
              <a:rPr lang="cs-CZ" sz="2800" dirty="0" smtClean="0"/>
              <a:t> a</a:t>
            </a:r>
          </a:p>
          <a:p>
            <a:r>
              <a:rPr lang="cs-CZ" sz="2800" b="1" i="1" dirty="0" err="1" smtClean="0">
                <a:solidFill>
                  <a:srgbClr val="FFFF00"/>
                </a:solidFill>
              </a:rPr>
              <a:t>after</a:t>
            </a:r>
            <a:r>
              <a:rPr lang="cs-CZ" sz="2800" dirty="0" smtClean="0"/>
              <a:t> </a:t>
            </a:r>
            <a:r>
              <a:rPr lang="cs-CZ" sz="2800" dirty="0"/>
              <a:t>(po tom</a:t>
            </a:r>
            <a:r>
              <a:rPr lang="cs-CZ" sz="2800" dirty="0" smtClean="0"/>
              <a:t>), </a:t>
            </a:r>
            <a:r>
              <a:rPr lang="cs-CZ" sz="2800" dirty="0"/>
              <a:t>když </a:t>
            </a:r>
            <a:r>
              <a:rPr lang="cs-CZ" sz="2800" dirty="0" smtClean="0"/>
              <a:t> </a:t>
            </a:r>
          </a:p>
          <a:p>
            <a:r>
              <a:rPr lang="cs-CZ" sz="2800" b="1" i="1" dirty="0" smtClean="0">
                <a:solidFill>
                  <a:srgbClr val="FFFF00"/>
                </a:solidFill>
              </a:rPr>
              <a:t>(</a:t>
            </a:r>
            <a:r>
              <a:rPr lang="cs-CZ" sz="2800" b="1" i="1" dirty="0">
                <a:solidFill>
                  <a:srgbClr val="FFFF00"/>
                </a:solidFill>
              </a:rPr>
              <a:t>al)</a:t>
            </a:r>
            <a:r>
              <a:rPr lang="cs-CZ" sz="2800" b="1" i="1" dirty="0" err="1">
                <a:solidFill>
                  <a:srgbClr val="FFFF00"/>
                </a:solidFill>
              </a:rPr>
              <a:t>though</a:t>
            </a:r>
            <a:r>
              <a:rPr lang="cs-CZ" sz="2800" dirty="0">
                <a:solidFill>
                  <a:srgbClr val="FFFF00"/>
                </a:solidFill>
              </a:rPr>
              <a:t> </a:t>
            </a:r>
            <a:r>
              <a:rPr lang="cs-CZ" sz="2800" dirty="0" smtClean="0"/>
              <a:t>ačkoliv</a:t>
            </a:r>
          </a:p>
          <a:p>
            <a:r>
              <a:rPr lang="cs-CZ" sz="2800" b="1" i="1" dirty="0" smtClean="0">
                <a:solidFill>
                  <a:srgbClr val="FFFF00"/>
                </a:solidFill>
              </a:rPr>
              <a:t>as</a:t>
            </a:r>
            <a:r>
              <a:rPr lang="cs-CZ" sz="2800" dirty="0" smtClean="0"/>
              <a:t> </a:t>
            </a:r>
            <a:r>
              <a:rPr lang="cs-CZ" sz="2800" dirty="0"/>
              <a:t>jak, když, </a:t>
            </a:r>
            <a:r>
              <a:rPr lang="cs-CZ" sz="2800" dirty="0" smtClean="0"/>
              <a:t>poněvadž</a:t>
            </a:r>
          </a:p>
          <a:p>
            <a:r>
              <a:rPr lang="cs-CZ" sz="2800" b="1" i="1" dirty="0" err="1" smtClean="0">
                <a:solidFill>
                  <a:srgbClr val="FFFF00"/>
                </a:solidFill>
              </a:rPr>
              <a:t>because</a:t>
            </a:r>
            <a:r>
              <a:rPr lang="cs-CZ" sz="2800" dirty="0" smtClean="0"/>
              <a:t> protože</a:t>
            </a:r>
          </a:p>
          <a:p>
            <a:r>
              <a:rPr lang="cs-CZ" sz="2800" b="1" i="1" dirty="0" err="1" smtClean="0">
                <a:solidFill>
                  <a:srgbClr val="FFFF00"/>
                </a:solidFill>
              </a:rPr>
              <a:t>before</a:t>
            </a:r>
            <a:r>
              <a:rPr lang="cs-CZ" sz="2800" dirty="0" smtClean="0">
                <a:solidFill>
                  <a:srgbClr val="FFFF00"/>
                </a:solidFill>
              </a:rPr>
              <a:t> </a:t>
            </a:r>
            <a:r>
              <a:rPr lang="cs-CZ" sz="2800" dirty="0"/>
              <a:t>(dříve) </a:t>
            </a:r>
            <a:r>
              <a:rPr lang="cs-CZ" sz="2800" dirty="0" smtClean="0"/>
              <a:t>než</a:t>
            </a:r>
          </a:p>
          <a:p>
            <a:r>
              <a:rPr lang="cs-CZ" sz="2800" b="1" i="1" dirty="0" smtClean="0">
                <a:solidFill>
                  <a:srgbClr val="FFFF00"/>
                </a:solidFill>
              </a:rPr>
              <a:t>but</a:t>
            </a:r>
            <a:r>
              <a:rPr lang="cs-CZ" sz="2800" dirty="0" smtClean="0"/>
              <a:t> ale</a:t>
            </a:r>
          </a:p>
          <a:p>
            <a:r>
              <a:rPr lang="cs-CZ" sz="2800" dirty="0" smtClean="0"/>
              <a:t> </a:t>
            </a:r>
            <a:r>
              <a:rPr lang="cs-CZ" sz="2800" b="1" i="1" dirty="0" err="1">
                <a:solidFill>
                  <a:srgbClr val="FFFF00"/>
                </a:solidFill>
              </a:rPr>
              <a:t>for</a:t>
            </a:r>
            <a:r>
              <a:rPr lang="cs-CZ" sz="2800" dirty="0"/>
              <a:t> </a:t>
            </a:r>
            <a:r>
              <a:rPr lang="cs-CZ" sz="2800" dirty="0" smtClean="0"/>
              <a:t>neboť</a:t>
            </a:r>
          </a:p>
          <a:p>
            <a:r>
              <a:rPr lang="cs-CZ" sz="2800" b="1" i="1" dirty="0" err="1" smtClean="0">
                <a:solidFill>
                  <a:srgbClr val="FFFF00"/>
                </a:solidFill>
              </a:rPr>
              <a:t>if</a:t>
            </a:r>
            <a:r>
              <a:rPr lang="cs-CZ" sz="2800" dirty="0" smtClean="0"/>
              <a:t> </a:t>
            </a:r>
            <a:r>
              <a:rPr lang="cs-CZ" sz="2800" dirty="0"/>
              <a:t>jestliže, </a:t>
            </a:r>
            <a:r>
              <a:rPr lang="cs-CZ" sz="2800" dirty="0" smtClean="0"/>
              <a:t>kdyby</a:t>
            </a:r>
          </a:p>
          <a:p>
            <a:r>
              <a:rPr lang="cs-CZ" sz="2800" dirty="0" smtClean="0"/>
              <a:t> </a:t>
            </a:r>
            <a:r>
              <a:rPr lang="cs-CZ" sz="2800" b="1" i="1" dirty="0" err="1">
                <a:solidFill>
                  <a:srgbClr val="FFFF00"/>
                </a:solidFill>
              </a:rPr>
              <a:t>since</a:t>
            </a:r>
            <a:r>
              <a:rPr lang="cs-CZ" sz="2800" dirty="0"/>
              <a:t> jelikož, od té </a:t>
            </a:r>
            <a:r>
              <a:rPr lang="cs-CZ" sz="2800" dirty="0" smtClean="0"/>
              <a:t>doby, co</a:t>
            </a:r>
          </a:p>
          <a:p>
            <a:r>
              <a:rPr lang="cs-CZ" sz="2800" dirty="0" smtClean="0"/>
              <a:t> </a:t>
            </a:r>
            <a:r>
              <a:rPr lang="cs-CZ" sz="2800" b="1" i="1" dirty="0" err="1">
                <a:solidFill>
                  <a:srgbClr val="FFFF00"/>
                </a:solidFill>
              </a:rPr>
              <a:t>that</a:t>
            </a:r>
            <a:r>
              <a:rPr lang="cs-CZ" sz="2800" dirty="0"/>
              <a:t> </a:t>
            </a:r>
            <a:r>
              <a:rPr lang="cs-CZ" sz="2800" dirty="0" smtClean="0"/>
              <a:t>že</a:t>
            </a:r>
          </a:p>
          <a:p>
            <a:r>
              <a:rPr lang="cs-CZ" sz="2800" b="1" i="1" dirty="0" err="1" smtClean="0">
                <a:solidFill>
                  <a:srgbClr val="FFFF00"/>
                </a:solidFill>
              </a:rPr>
              <a:t>till</a:t>
            </a:r>
            <a:r>
              <a:rPr lang="cs-CZ" sz="2800" b="1" i="1" dirty="0">
                <a:solidFill>
                  <a:srgbClr val="FFFF00"/>
                </a:solidFill>
              </a:rPr>
              <a:t>, </a:t>
            </a:r>
            <a:r>
              <a:rPr lang="cs-CZ" sz="2800" b="1" i="1" dirty="0" err="1">
                <a:solidFill>
                  <a:srgbClr val="FFFF00"/>
                </a:solidFill>
              </a:rPr>
              <a:t>until</a:t>
            </a:r>
            <a:r>
              <a:rPr lang="cs-CZ" sz="2800" dirty="0">
                <a:solidFill>
                  <a:srgbClr val="FFFF00"/>
                </a:solidFill>
              </a:rPr>
              <a:t> </a:t>
            </a:r>
            <a:r>
              <a:rPr lang="cs-CZ" sz="2800" dirty="0"/>
              <a:t>až, dokud </a:t>
            </a:r>
            <a:r>
              <a:rPr lang="cs-CZ" sz="2800" dirty="0" smtClean="0"/>
              <a:t>ne</a:t>
            </a:r>
          </a:p>
          <a:p>
            <a:r>
              <a:rPr lang="cs-CZ" sz="2800" b="1" i="1" dirty="0" err="1" smtClean="0">
                <a:solidFill>
                  <a:srgbClr val="FFFF00"/>
                </a:solidFill>
              </a:rPr>
              <a:t>unless</a:t>
            </a:r>
            <a:r>
              <a:rPr lang="cs-CZ" sz="2800" dirty="0" smtClean="0"/>
              <a:t> </a:t>
            </a:r>
            <a:r>
              <a:rPr lang="cs-CZ" sz="2800" dirty="0"/>
              <a:t>jestliže ne, </a:t>
            </a:r>
            <a:r>
              <a:rPr lang="cs-CZ" sz="2800" dirty="0" smtClean="0"/>
              <a:t>ledaže </a:t>
            </a:r>
          </a:p>
          <a:p>
            <a:r>
              <a:rPr lang="cs-CZ" sz="2800" b="1" i="1" dirty="0" err="1" smtClean="0">
                <a:solidFill>
                  <a:srgbClr val="FFFF00"/>
                </a:solidFill>
              </a:rPr>
              <a:t>when</a:t>
            </a:r>
            <a:r>
              <a:rPr lang="cs-CZ" sz="2800" dirty="0" smtClean="0"/>
              <a:t> když</a:t>
            </a:r>
          </a:p>
          <a:p>
            <a:r>
              <a:rPr lang="cs-CZ" sz="2800" b="1" i="1" dirty="0" err="1" smtClean="0">
                <a:solidFill>
                  <a:srgbClr val="FFFF00"/>
                </a:solidFill>
              </a:rPr>
              <a:t>whenever</a:t>
            </a:r>
            <a:r>
              <a:rPr lang="cs-CZ" sz="2800" dirty="0" smtClean="0"/>
              <a:t> kdykoliv</a:t>
            </a:r>
          </a:p>
          <a:p>
            <a:endParaRPr lang="cs-CZ" sz="2800" dirty="0"/>
          </a:p>
        </p:txBody>
      </p:sp>
      <p:sp>
        <p:nvSpPr>
          <p:cNvPr id="3" name="Nadpis 2"/>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a:lstStyle/>
          <a:p>
            <a:pPr algn="ctr"/>
            <a:r>
              <a:rPr lang="cs-CZ" dirty="0" smtClean="0"/>
              <a:t>Spojky jednoduché</a:t>
            </a:r>
            <a:endParaRPr lang="cs-CZ" dirty="0"/>
          </a:p>
        </p:txBody>
      </p:sp>
    </p:spTree>
    <p:extLst>
      <p:ext uri="{BB962C8B-B14F-4D97-AF65-F5344CB8AC3E}">
        <p14:creationId xmlns:p14="http://schemas.microsoft.com/office/powerpoint/2010/main" val="25344563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4000" b="1" dirty="0" smtClean="0">
                <a:latin typeface="Bradley Hand ITC" pitchFamily="66" charset="0"/>
              </a:rPr>
              <a:t>John …………… </a:t>
            </a:r>
            <a:r>
              <a:rPr lang="cs-CZ" sz="4000" b="1" dirty="0" err="1" smtClean="0">
                <a:latin typeface="Bradley Hand ITC" pitchFamily="66" charset="0"/>
              </a:rPr>
              <a:t>Sally</a:t>
            </a:r>
            <a:r>
              <a:rPr lang="cs-CZ" sz="4000" b="1" dirty="0" smtClean="0">
                <a:latin typeface="Bradley Hand ITC" pitchFamily="66" charset="0"/>
              </a:rPr>
              <a:t> </a:t>
            </a:r>
            <a:r>
              <a:rPr lang="cs-CZ" sz="4000" b="1" dirty="0" err="1" smtClean="0">
                <a:latin typeface="Bradley Hand ITC" pitchFamily="66" charset="0"/>
              </a:rPr>
              <a:t>bought</a:t>
            </a:r>
            <a:r>
              <a:rPr lang="cs-CZ" sz="4000" b="1" dirty="0" smtClean="0">
                <a:latin typeface="Bradley Hand ITC" pitchFamily="66" charset="0"/>
              </a:rPr>
              <a:t> a house.</a:t>
            </a:r>
            <a:endParaRPr lang="cs-CZ" sz="4000" b="1" dirty="0">
              <a:latin typeface="Bradley Hand ITC" pitchFamily="66" charset="0"/>
            </a:endParaRPr>
          </a:p>
        </p:txBody>
      </p:sp>
      <p:sp>
        <p:nvSpPr>
          <p:cNvPr id="3" name="Nadpis 2"/>
          <p:cNvSpPr>
            <a:spLocks noGrp="1"/>
          </p:cNvSpPr>
          <p:nvPr>
            <p:ph type="title"/>
          </p:nvPr>
        </p:nvSpPr>
        <p:spPr/>
        <p:txBody>
          <a:bodyPr/>
          <a:lstStyle/>
          <a:p>
            <a:r>
              <a:rPr lang="cs-CZ" dirty="0" err="1" smtClean="0"/>
              <a:t>Let´s</a:t>
            </a:r>
            <a:r>
              <a:rPr lang="cs-CZ" dirty="0" smtClean="0"/>
              <a:t> </a:t>
            </a:r>
            <a:r>
              <a:rPr lang="cs-CZ" dirty="0" err="1" smtClean="0"/>
              <a:t>practice</a:t>
            </a:r>
            <a:endParaRPr lang="cs-CZ" dirty="0"/>
          </a:p>
        </p:txBody>
      </p:sp>
      <p:pic>
        <p:nvPicPr>
          <p:cNvPr id="1026" name="Picture 2" descr="C:\Users\pc\AppData\Local\Microsoft\Windows\Temporary Internet Files\Content.IE5\ZP1NXY94\MP90044827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832" y="2996952"/>
            <a:ext cx="5005323" cy="3327068"/>
          </a:xfrm>
          <a:prstGeom prst="rect">
            <a:avLst/>
          </a:prstGeom>
          <a:noFill/>
          <a:extLst>
            <a:ext uri="{909E8E84-426E-40DD-AFC4-6F175D3DCCD1}">
              <a14:hiddenFill xmlns:a14="http://schemas.microsoft.com/office/drawing/2010/main">
                <a:solidFill>
                  <a:srgbClr val="FFFFFF"/>
                </a:solidFill>
              </a14:hiddenFill>
            </a:ext>
          </a:extLst>
        </p:spPr>
      </p:pic>
      <p:sp>
        <p:nvSpPr>
          <p:cNvPr id="4" name="TextovéPole 3"/>
          <p:cNvSpPr txBox="1"/>
          <p:nvPr/>
        </p:nvSpPr>
        <p:spPr>
          <a:xfrm>
            <a:off x="2194604" y="1412776"/>
            <a:ext cx="1656184" cy="707886"/>
          </a:xfrm>
          <a:prstGeom prst="rect">
            <a:avLst/>
          </a:prstGeom>
          <a:noFill/>
        </p:spPr>
        <p:txBody>
          <a:bodyPr wrap="square" rtlCol="0">
            <a:spAutoFit/>
          </a:bodyPr>
          <a:lstStyle/>
          <a:p>
            <a:pPr algn="ctr"/>
            <a:r>
              <a:rPr lang="cs-CZ" sz="4000" i="1" dirty="0" smtClean="0">
                <a:solidFill>
                  <a:srgbClr val="FFFF00"/>
                </a:solidFill>
              </a:rPr>
              <a:t>and</a:t>
            </a:r>
            <a:endParaRPr lang="cs-CZ" sz="4000" i="1" dirty="0">
              <a:solidFill>
                <a:srgbClr val="FFFF00"/>
              </a:solidFill>
            </a:endParaRPr>
          </a:p>
        </p:txBody>
      </p:sp>
    </p:spTree>
    <p:extLst>
      <p:ext uri="{BB962C8B-B14F-4D97-AF65-F5344CB8AC3E}">
        <p14:creationId xmlns:p14="http://schemas.microsoft.com/office/powerpoint/2010/main" val="226087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endParaRPr lang="cs-CZ"/>
          </a:p>
        </p:txBody>
      </p:sp>
      <p:sp>
        <p:nvSpPr>
          <p:cNvPr id="5" name="Zástupný symbol pro obsah 1"/>
          <p:cNvSpPr>
            <a:spLocks noGrp="1"/>
          </p:cNvSpPr>
          <p:nvPr>
            <p:ph idx="1"/>
          </p:nvPr>
        </p:nvSpPr>
        <p:spPr/>
        <p:txBody>
          <a:bodyPr>
            <a:normAutofit/>
          </a:bodyPr>
          <a:lstStyle/>
          <a:p>
            <a:r>
              <a:rPr lang="cs-CZ" sz="4000" b="1" dirty="0" smtClean="0">
                <a:latin typeface="Bradley Hand ITC" pitchFamily="66" charset="0"/>
              </a:rPr>
              <a:t>I </a:t>
            </a:r>
            <a:r>
              <a:rPr lang="cs-CZ" sz="4000" b="1" dirty="0" err="1" smtClean="0">
                <a:latin typeface="Bradley Hand ITC" pitchFamily="66" charset="0"/>
              </a:rPr>
              <a:t>like</a:t>
            </a:r>
            <a:r>
              <a:rPr lang="cs-CZ" sz="4000" b="1" dirty="0" smtClean="0">
                <a:latin typeface="Bradley Hand ITC" pitchFamily="66" charset="0"/>
              </a:rPr>
              <a:t> </a:t>
            </a:r>
            <a:r>
              <a:rPr lang="cs-CZ" sz="4000" b="1" dirty="0" err="1" smtClean="0">
                <a:latin typeface="Bradley Hand ITC" pitchFamily="66" charset="0"/>
              </a:rPr>
              <a:t>swimming</a:t>
            </a:r>
            <a:r>
              <a:rPr lang="cs-CZ" sz="4000" b="1" dirty="0" smtClean="0">
                <a:latin typeface="Bradley Hand ITC" pitchFamily="66" charset="0"/>
              </a:rPr>
              <a:t>, ……… I </a:t>
            </a:r>
            <a:r>
              <a:rPr lang="cs-CZ" sz="4000" b="1" dirty="0" err="1" smtClean="0">
                <a:latin typeface="Bradley Hand ITC" pitchFamily="66" charset="0"/>
              </a:rPr>
              <a:t>don´t</a:t>
            </a:r>
            <a:r>
              <a:rPr lang="cs-CZ" sz="4000" b="1" dirty="0" smtClean="0">
                <a:latin typeface="Bradley Hand ITC" pitchFamily="66" charset="0"/>
              </a:rPr>
              <a:t> </a:t>
            </a:r>
            <a:r>
              <a:rPr lang="cs-CZ" sz="4000" b="1" dirty="0" err="1" smtClean="0">
                <a:latin typeface="Bradley Hand ITC" pitchFamily="66" charset="0"/>
              </a:rPr>
              <a:t>like</a:t>
            </a:r>
            <a:r>
              <a:rPr lang="cs-CZ" sz="4000" b="1" dirty="0" smtClean="0">
                <a:latin typeface="Bradley Hand ITC" pitchFamily="66" charset="0"/>
              </a:rPr>
              <a:t> dancing.</a:t>
            </a:r>
            <a:endParaRPr lang="cs-CZ" sz="4000" b="1" dirty="0">
              <a:latin typeface="Bradley Hand ITC" pitchFamily="66" charset="0"/>
            </a:endParaRPr>
          </a:p>
        </p:txBody>
      </p:sp>
      <p:pic>
        <p:nvPicPr>
          <p:cNvPr id="2050" name="Picture 2" descr="C:\Users\pc\AppData\Local\Microsoft\Windows\Temporary Internet Files\Content.IE5\GWD3A8JG\MP90044832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3140968"/>
            <a:ext cx="3167844" cy="2111896"/>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pc\AppData\Local\Microsoft\Windows\Temporary Internet Files\Content.IE5\PZD28H36\MC90043380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40" y="4623732"/>
            <a:ext cx="1502897" cy="150289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pc\AppData\Local\Microsoft\Windows\Temporary Internet Files\Content.IE5\NRG2PKSJ\MP900431163[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9495" y="3167881"/>
            <a:ext cx="3266330" cy="2176703"/>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C:\Users\pc\AppData\Local\Microsoft\Windows\Temporary Internet Files\Content.IE5\29U3XYU8\MC900433794[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3668" y="4474222"/>
            <a:ext cx="1557284" cy="1557284"/>
          </a:xfrm>
          <a:prstGeom prst="rect">
            <a:avLst/>
          </a:prstGeom>
          <a:noFill/>
          <a:extLst>
            <a:ext uri="{909E8E84-426E-40DD-AFC4-6F175D3DCCD1}">
              <a14:hiddenFill xmlns:a14="http://schemas.microsoft.com/office/drawing/2010/main">
                <a:solidFill>
                  <a:srgbClr val="FFFFFF"/>
                </a:solidFill>
              </a14:hiddenFill>
            </a:ext>
          </a:extLst>
        </p:spPr>
      </p:pic>
      <p:sp>
        <p:nvSpPr>
          <p:cNvPr id="10" name="TextovéPole 9"/>
          <p:cNvSpPr txBox="1"/>
          <p:nvPr/>
        </p:nvSpPr>
        <p:spPr>
          <a:xfrm>
            <a:off x="4427984" y="1440097"/>
            <a:ext cx="1656184" cy="707886"/>
          </a:xfrm>
          <a:prstGeom prst="rect">
            <a:avLst/>
          </a:prstGeom>
          <a:noFill/>
        </p:spPr>
        <p:txBody>
          <a:bodyPr wrap="square" rtlCol="0">
            <a:spAutoFit/>
          </a:bodyPr>
          <a:lstStyle/>
          <a:p>
            <a:pPr algn="ctr"/>
            <a:r>
              <a:rPr lang="cs-CZ" sz="4000" i="1" dirty="0" smtClean="0">
                <a:solidFill>
                  <a:srgbClr val="FFFF00"/>
                </a:solidFill>
              </a:rPr>
              <a:t>but</a:t>
            </a:r>
            <a:endParaRPr lang="cs-CZ" sz="4000" i="1" dirty="0">
              <a:solidFill>
                <a:srgbClr val="FFFF00"/>
              </a:solidFill>
            </a:endParaRPr>
          </a:p>
        </p:txBody>
      </p:sp>
    </p:spTree>
    <p:extLst>
      <p:ext uri="{BB962C8B-B14F-4D97-AF65-F5344CB8AC3E}">
        <p14:creationId xmlns:p14="http://schemas.microsoft.com/office/powerpoint/2010/main" val="4062174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endParaRPr lang="cs-CZ"/>
          </a:p>
        </p:txBody>
      </p:sp>
      <p:sp>
        <p:nvSpPr>
          <p:cNvPr id="4" name="Zástupný symbol pro obsah 1"/>
          <p:cNvSpPr>
            <a:spLocks noGrp="1"/>
          </p:cNvSpPr>
          <p:nvPr>
            <p:ph idx="1"/>
          </p:nvPr>
        </p:nvSpPr>
        <p:spPr/>
        <p:txBody>
          <a:bodyPr>
            <a:normAutofit/>
          </a:bodyPr>
          <a:lstStyle/>
          <a:p>
            <a:r>
              <a:rPr lang="cs-CZ" sz="4000" b="1" dirty="0" smtClean="0">
                <a:latin typeface="Bradley Hand ITC" pitchFamily="66" charset="0"/>
              </a:rPr>
              <a:t> I </a:t>
            </a:r>
            <a:r>
              <a:rPr lang="cs-CZ" sz="4000" b="1" dirty="0" err="1" smtClean="0">
                <a:latin typeface="Bradley Hand ITC" pitchFamily="66" charset="0"/>
              </a:rPr>
              <a:t>went</a:t>
            </a:r>
            <a:r>
              <a:rPr lang="cs-CZ" sz="4000" b="1" dirty="0" smtClean="0">
                <a:latin typeface="Bradley Hand ITC" pitchFamily="66" charset="0"/>
              </a:rPr>
              <a:t> to </a:t>
            </a:r>
            <a:r>
              <a:rPr lang="cs-CZ" sz="4000" b="1" dirty="0" err="1" smtClean="0">
                <a:latin typeface="Bradley Hand ITC" pitchFamily="66" charset="0"/>
              </a:rPr>
              <a:t>the</a:t>
            </a:r>
            <a:r>
              <a:rPr lang="cs-CZ" sz="4000" b="1" dirty="0" smtClean="0">
                <a:latin typeface="Bradley Hand ITC" pitchFamily="66" charset="0"/>
              </a:rPr>
              <a:t> party …………. I </a:t>
            </a:r>
            <a:r>
              <a:rPr lang="cs-CZ" sz="4000" b="1" dirty="0" err="1" smtClean="0">
                <a:latin typeface="Bradley Hand ITC" pitchFamily="66" charset="0"/>
              </a:rPr>
              <a:t>wanted</a:t>
            </a:r>
            <a:r>
              <a:rPr lang="cs-CZ" sz="4000" b="1" dirty="0" smtClean="0">
                <a:latin typeface="Bradley Hand ITC" pitchFamily="66" charset="0"/>
              </a:rPr>
              <a:t> to </a:t>
            </a:r>
            <a:r>
              <a:rPr lang="cs-CZ" sz="4000" b="1" dirty="0" err="1" smtClean="0">
                <a:latin typeface="Bradley Hand ITC" pitchFamily="66" charset="0"/>
              </a:rPr>
              <a:t>see</a:t>
            </a:r>
            <a:r>
              <a:rPr lang="cs-CZ" sz="4000" b="1" dirty="0" smtClean="0">
                <a:latin typeface="Bradley Hand ITC" pitchFamily="66" charset="0"/>
              </a:rPr>
              <a:t> Carol.</a:t>
            </a:r>
            <a:endParaRPr lang="cs-CZ" sz="4000" b="1" dirty="0">
              <a:latin typeface="Bradley Hand ITC" pitchFamily="66" charset="0"/>
            </a:endParaRPr>
          </a:p>
        </p:txBody>
      </p:sp>
      <p:pic>
        <p:nvPicPr>
          <p:cNvPr id="3074" name="Picture 2" descr="C:\Users\pc\AppData\Local\Microsoft\Windows\Temporary Internet Files\Content.IE5\EJXBDQWC\MP90043046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3068960"/>
            <a:ext cx="2952328" cy="2952328"/>
          </a:xfrm>
          <a:prstGeom prst="rect">
            <a:avLst/>
          </a:prstGeom>
          <a:noFill/>
          <a:extLst>
            <a:ext uri="{909E8E84-426E-40DD-AFC4-6F175D3DCCD1}">
              <a14:hiddenFill xmlns:a14="http://schemas.microsoft.com/office/drawing/2010/main">
                <a:solidFill>
                  <a:srgbClr val="FFFFFF"/>
                </a:solidFill>
              </a14:hiddenFill>
            </a:ext>
          </a:extLst>
        </p:spPr>
      </p:pic>
      <p:sp>
        <p:nvSpPr>
          <p:cNvPr id="6" name="TextovéPole 5"/>
          <p:cNvSpPr txBox="1"/>
          <p:nvPr/>
        </p:nvSpPr>
        <p:spPr>
          <a:xfrm>
            <a:off x="4716016" y="1467030"/>
            <a:ext cx="2232248" cy="707886"/>
          </a:xfrm>
          <a:prstGeom prst="rect">
            <a:avLst/>
          </a:prstGeom>
          <a:noFill/>
        </p:spPr>
        <p:txBody>
          <a:bodyPr wrap="square" rtlCol="0">
            <a:spAutoFit/>
          </a:bodyPr>
          <a:lstStyle/>
          <a:p>
            <a:pPr algn="ctr"/>
            <a:r>
              <a:rPr lang="cs-CZ" sz="4000" i="1" dirty="0" err="1" smtClean="0">
                <a:solidFill>
                  <a:srgbClr val="FFFF00"/>
                </a:solidFill>
              </a:rPr>
              <a:t>because</a:t>
            </a:r>
            <a:endParaRPr lang="cs-CZ" sz="4000" i="1" dirty="0">
              <a:solidFill>
                <a:srgbClr val="FFFF00"/>
              </a:solidFill>
            </a:endParaRPr>
          </a:p>
        </p:txBody>
      </p:sp>
    </p:spTree>
    <p:extLst>
      <p:ext uri="{BB962C8B-B14F-4D97-AF65-F5344CB8AC3E}">
        <p14:creationId xmlns:p14="http://schemas.microsoft.com/office/powerpoint/2010/main" val="2256243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endParaRPr lang="cs-CZ"/>
          </a:p>
        </p:txBody>
      </p:sp>
      <p:sp>
        <p:nvSpPr>
          <p:cNvPr id="4" name="Zástupný symbol pro obsah 1"/>
          <p:cNvSpPr>
            <a:spLocks noGrp="1"/>
          </p:cNvSpPr>
          <p:nvPr>
            <p:ph idx="1"/>
          </p:nvPr>
        </p:nvSpPr>
        <p:spPr/>
        <p:txBody>
          <a:bodyPr>
            <a:normAutofit/>
          </a:bodyPr>
          <a:lstStyle/>
          <a:p>
            <a:r>
              <a:rPr lang="cs-CZ" sz="4000" b="1" dirty="0" err="1" smtClean="0">
                <a:latin typeface="Bradley Hand ITC" pitchFamily="66" charset="0"/>
              </a:rPr>
              <a:t>Did</a:t>
            </a:r>
            <a:r>
              <a:rPr lang="cs-CZ" sz="4000" b="1" dirty="0" smtClean="0">
                <a:latin typeface="Bradley Hand ITC" pitchFamily="66" charset="0"/>
              </a:rPr>
              <a:t> </a:t>
            </a:r>
            <a:r>
              <a:rPr lang="cs-CZ" sz="4000" b="1" dirty="0" err="1" smtClean="0">
                <a:latin typeface="Bradley Hand ITC" pitchFamily="66" charset="0"/>
              </a:rPr>
              <a:t>you</a:t>
            </a:r>
            <a:r>
              <a:rPr lang="cs-CZ" sz="4000" b="1" dirty="0" smtClean="0">
                <a:latin typeface="Bradley Hand ITC" pitchFamily="66" charset="0"/>
              </a:rPr>
              <a:t> go </a:t>
            </a:r>
            <a:r>
              <a:rPr lang="cs-CZ" sz="4000" b="1" dirty="0" err="1" smtClean="0">
                <a:latin typeface="Bradley Hand ITC" pitchFamily="66" charset="0"/>
              </a:rPr>
              <a:t>out</a:t>
            </a:r>
            <a:r>
              <a:rPr lang="cs-CZ" sz="4000" b="1" dirty="0" smtClean="0">
                <a:latin typeface="Bradley Hand ITC" pitchFamily="66" charset="0"/>
              </a:rPr>
              <a:t> ……. </a:t>
            </a:r>
            <a:r>
              <a:rPr lang="cs-CZ" sz="4000" b="1" dirty="0" err="1" smtClean="0">
                <a:latin typeface="Bradley Hand ITC" pitchFamily="66" charset="0"/>
              </a:rPr>
              <a:t>did</a:t>
            </a:r>
            <a:r>
              <a:rPr lang="cs-CZ" sz="4000" b="1" dirty="0" smtClean="0">
                <a:latin typeface="Bradley Hand ITC" pitchFamily="66" charset="0"/>
              </a:rPr>
              <a:t> </a:t>
            </a:r>
            <a:r>
              <a:rPr lang="cs-CZ" sz="4000" b="1" dirty="0" err="1" smtClean="0">
                <a:latin typeface="Bradley Hand ITC" pitchFamily="66" charset="0"/>
              </a:rPr>
              <a:t>you</a:t>
            </a:r>
            <a:r>
              <a:rPr lang="cs-CZ" sz="4000" b="1" dirty="0" smtClean="0">
                <a:latin typeface="Bradley Hand ITC" pitchFamily="66" charset="0"/>
              </a:rPr>
              <a:t> </a:t>
            </a:r>
            <a:r>
              <a:rPr lang="cs-CZ" sz="4000" b="1" dirty="0" err="1" smtClean="0">
                <a:latin typeface="Bradley Hand ITC" pitchFamily="66" charset="0"/>
              </a:rPr>
              <a:t>stay</a:t>
            </a:r>
            <a:r>
              <a:rPr lang="cs-CZ" sz="4000" b="1" dirty="0" smtClean="0">
                <a:latin typeface="Bradley Hand ITC" pitchFamily="66" charset="0"/>
              </a:rPr>
              <a:t> </a:t>
            </a:r>
            <a:r>
              <a:rPr lang="cs-CZ" sz="4000" b="1" dirty="0" err="1" smtClean="0">
                <a:latin typeface="Bradley Hand ITC" pitchFamily="66" charset="0"/>
              </a:rPr>
              <a:t>at</a:t>
            </a:r>
            <a:r>
              <a:rPr lang="cs-CZ" sz="4000" b="1" dirty="0" smtClean="0">
                <a:latin typeface="Bradley Hand ITC" pitchFamily="66" charset="0"/>
              </a:rPr>
              <a:t> </a:t>
            </a:r>
            <a:r>
              <a:rPr lang="cs-CZ" sz="4000" b="1" dirty="0" err="1" smtClean="0">
                <a:latin typeface="Bradley Hand ITC" pitchFamily="66" charset="0"/>
              </a:rPr>
              <a:t>home</a:t>
            </a:r>
            <a:r>
              <a:rPr lang="cs-CZ" sz="4000" b="1" dirty="0" smtClean="0">
                <a:latin typeface="Bradley Hand ITC" pitchFamily="66" charset="0"/>
              </a:rPr>
              <a:t>?</a:t>
            </a:r>
            <a:endParaRPr lang="cs-CZ" sz="4000" b="1" dirty="0">
              <a:latin typeface="Bradley Hand ITC" pitchFamily="66" charset="0"/>
            </a:endParaRPr>
          </a:p>
        </p:txBody>
      </p:sp>
      <p:pic>
        <p:nvPicPr>
          <p:cNvPr id="4098" name="Picture 2" descr="C:\Users\pc\AppData\Local\Microsoft\Windows\Temporary Internet Files\Content.IE5\29U3XYU8\MP90044844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3104131"/>
            <a:ext cx="4031940" cy="2687960"/>
          </a:xfrm>
          <a:prstGeom prst="rect">
            <a:avLst/>
          </a:prstGeom>
          <a:noFill/>
          <a:extLst>
            <a:ext uri="{909E8E84-426E-40DD-AFC4-6F175D3DCCD1}">
              <a14:hiddenFill xmlns:a14="http://schemas.microsoft.com/office/drawing/2010/main">
                <a:solidFill>
                  <a:srgbClr val="FFFFFF"/>
                </a:solidFill>
              </a14:hiddenFill>
            </a:ext>
          </a:extLst>
        </p:spPr>
      </p:pic>
      <p:sp>
        <p:nvSpPr>
          <p:cNvPr id="6" name="TextovéPole 5"/>
          <p:cNvSpPr txBox="1"/>
          <p:nvPr/>
        </p:nvSpPr>
        <p:spPr>
          <a:xfrm>
            <a:off x="3491880" y="1451624"/>
            <a:ext cx="2232248" cy="707886"/>
          </a:xfrm>
          <a:prstGeom prst="rect">
            <a:avLst/>
          </a:prstGeom>
          <a:noFill/>
        </p:spPr>
        <p:txBody>
          <a:bodyPr wrap="square" rtlCol="0">
            <a:spAutoFit/>
          </a:bodyPr>
          <a:lstStyle/>
          <a:p>
            <a:pPr algn="ctr"/>
            <a:r>
              <a:rPr lang="cs-CZ" sz="4000" i="1" dirty="0" err="1" smtClean="0">
                <a:solidFill>
                  <a:srgbClr val="FFFF00"/>
                </a:solidFill>
              </a:rPr>
              <a:t>or</a:t>
            </a:r>
            <a:endParaRPr lang="cs-CZ" sz="4000" i="1" dirty="0">
              <a:solidFill>
                <a:srgbClr val="FFFF00"/>
              </a:solidFill>
            </a:endParaRPr>
          </a:p>
        </p:txBody>
      </p:sp>
    </p:spTree>
    <p:extLst>
      <p:ext uri="{BB962C8B-B14F-4D97-AF65-F5344CB8AC3E}">
        <p14:creationId xmlns:p14="http://schemas.microsoft.com/office/powerpoint/2010/main" val="275203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endParaRPr lang="cs-CZ"/>
          </a:p>
        </p:txBody>
      </p:sp>
      <p:sp>
        <p:nvSpPr>
          <p:cNvPr id="4" name="Zástupný symbol pro obsah 1"/>
          <p:cNvSpPr>
            <a:spLocks noGrp="1"/>
          </p:cNvSpPr>
          <p:nvPr>
            <p:ph idx="1"/>
          </p:nvPr>
        </p:nvSpPr>
        <p:spPr/>
        <p:txBody>
          <a:bodyPr>
            <a:normAutofit/>
          </a:bodyPr>
          <a:lstStyle/>
          <a:p>
            <a:r>
              <a:rPr lang="cs-CZ" sz="4000" b="1" dirty="0" smtClean="0">
                <a:latin typeface="Bradley Hand ITC" pitchFamily="66" charset="0"/>
              </a:rPr>
              <a:t>……….. …he </a:t>
            </a:r>
            <a:r>
              <a:rPr lang="cs-CZ" sz="4000" b="1" dirty="0" err="1" smtClean="0">
                <a:latin typeface="Bradley Hand ITC" pitchFamily="66" charset="0"/>
              </a:rPr>
              <a:t>studied</a:t>
            </a:r>
            <a:r>
              <a:rPr lang="cs-CZ" sz="4000" b="1" dirty="0" smtClean="0">
                <a:latin typeface="Bradley Hand ITC" pitchFamily="66" charset="0"/>
              </a:rPr>
              <a:t> hard, he </a:t>
            </a:r>
            <a:r>
              <a:rPr lang="cs-CZ" sz="4000" b="1" dirty="0" err="1" smtClean="0">
                <a:latin typeface="Bradley Hand ITC" pitchFamily="66" charset="0"/>
              </a:rPr>
              <a:t>failed</a:t>
            </a:r>
            <a:r>
              <a:rPr lang="cs-CZ" sz="4000" b="1" dirty="0" smtClean="0">
                <a:latin typeface="Bradley Hand ITC" pitchFamily="66" charset="0"/>
              </a:rPr>
              <a:t> </a:t>
            </a:r>
            <a:r>
              <a:rPr lang="cs-CZ" sz="4000" b="1" dirty="0" err="1" smtClean="0">
                <a:latin typeface="Bradley Hand ITC" pitchFamily="66" charset="0"/>
              </a:rPr>
              <a:t>the</a:t>
            </a:r>
            <a:r>
              <a:rPr lang="cs-CZ" sz="4000" b="1" dirty="0" smtClean="0">
                <a:latin typeface="Bradley Hand ITC" pitchFamily="66" charset="0"/>
              </a:rPr>
              <a:t> test.</a:t>
            </a:r>
            <a:endParaRPr lang="cs-CZ" sz="4000" b="1" dirty="0">
              <a:latin typeface="Bradley Hand ITC" pitchFamily="66" charset="0"/>
            </a:endParaRPr>
          </a:p>
        </p:txBody>
      </p:sp>
      <p:pic>
        <p:nvPicPr>
          <p:cNvPr id="5122" name="Picture 2" descr="C:\Users\pc\AppData\Local\Microsoft\Windows\Temporary Internet Files\Content.IE5\22PHXIMA\MP900400046[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39952" y="2996952"/>
            <a:ext cx="3914775" cy="2608263"/>
          </a:xfrm>
          <a:prstGeom prst="rect">
            <a:avLst/>
          </a:prstGeom>
          <a:noFill/>
          <a:extLst>
            <a:ext uri="{909E8E84-426E-40DD-AFC4-6F175D3DCCD1}">
              <a14:hiddenFill xmlns:a14="http://schemas.microsoft.com/office/drawing/2010/main">
                <a:solidFill>
                  <a:srgbClr val="FFFFFF"/>
                </a:solidFill>
              </a14:hiddenFill>
            </a:ext>
          </a:extLst>
        </p:spPr>
      </p:pic>
      <p:sp>
        <p:nvSpPr>
          <p:cNvPr id="6" name="TextovéPole 5"/>
          <p:cNvSpPr txBox="1"/>
          <p:nvPr/>
        </p:nvSpPr>
        <p:spPr>
          <a:xfrm>
            <a:off x="611560" y="1414605"/>
            <a:ext cx="2232248" cy="707886"/>
          </a:xfrm>
          <a:prstGeom prst="rect">
            <a:avLst/>
          </a:prstGeom>
          <a:noFill/>
        </p:spPr>
        <p:txBody>
          <a:bodyPr wrap="square" rtlCol="0">
            <a:spAutoFit/>
          </a:bodyPr>
          <a:lstStyle/>
          <a:p>
            <a:pPr algn="ctr"/>
            <a:r>
              <a:rPr lang="cs-CZ" sz="4000" i="1" dirty="0" err="1" smtClean="0">
                <a:solidFill>
                  <a:srgbClr val="FFFF00"/>
                </a:solidFill>
              </a:rPr>
              <a:t>Although</a:t>
            </a:r>
            <a:endParaRPr lang="cs-CZ" sz="4000" i="1" dirty="0">
              <a:solidFill>
                <a:srgbClr val="FFFF00"/>
              </a:solidFill>
            </a:endParaRPr>
          </a:p>
        </p:txBody>
      </p:sp>
    </p:spTree>
    <p:extLst>
      <p:ext uri="{BB962C8B-B14F-4D97-AF65-F5344CB8AC3E}">
        <p14:creationId xmlns:p14="http://schemas.microsoft.com/office/powerpoint/2010/main" val="3558246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a:t>Obrázky</a:t>
            </a:r>
          </a:p>
          <a:p>
            <a:r>
              <a:rPr lang="cs-CZ" dirty="0"/>
              <a:t>Kliparty </a:t>
            </a:r>
            <a:r>
              <a:rPr lang="cs-CZ"/>
              <a:t>galerie </a:t>
            </a:r>
            <a:r>
              <a:rPr lang="cs-CZ" smtClean="0"/>
              <a:t>Microsoft - </a:t>
            </a:r>
            <a:r>
              <a:rPr lang="cs-CZ" sz="2800"/>
              <a:t>www.office.microsoft.com</a:t>
            </a:r>
          </a:p>
          <a:p>
            <a:endParaRPr lang="cs-CZ" dirty="0"/>
          </a:p>
          <a:p>
            <a:pPr marL="0" indent="0">
              <a:buNone/>
            </a:pPr>
            <a:endParaRPr lang="cs-CZ" dirty="0"/>
          </a:p>
        </p:txBody>
      </p:sp>
      <p:sp>
        <p:nvSpPr>
          <p:cNvPr id="3" name="Nadpis 2"/>
          <p:cNvSpPr>
            <a:spLocks noGrp="1"/>
          </p:cNvSpPr>
          <p:nvPr>
            <p:ph type="title"/>
          </p:nvPr>
        </p:nvSpPr>
        <p:spPr/>
        <p:txBody>
          <a:bodyPr/>
          <a:lstStyle/>
          <a:p>
            <a:endParaRPr lang="cs-CZ"/>
          </a:p>
        </p:txBody>
      </p:sp>
    </p:spTree>
    <p:extLst>
      <p:ext uri="{BB962C8B-B14F-4D97-AF65-F5344CB8AC3E}">
        <p14:creationId xmlns:p14="http://schemas.microsoft.com/office/powerpoint/2010/main" val="27301257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ír">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Papí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pí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63</TotalTime>
  <Words>245</Words>
  <Application>Microsoft Office PowerPoint</Application>
  <PresentationFormat>Předvádění na obrazovce (4:3)</PresentationFormat>
  <Paragraphs>46</Paragraphs>
  <Slides>11</Slides>
  <Notes>0</Notes>
  <HiddenSlides>3</HiddenSlides>
  <MMClips>0</MMClips>
  <ScaleCrop>false</ScaleCrop>
  <HeadingPairs>
    <vt:vector size="4" baseType="variant">
      <vt:variant>
        <vt:lpstr>Motiv</vt:lpstr>
      </vt:variant>
      <vt:variant>
        <vt:i4>1</vt:i4>
      </vt:variant>
      <vt:variant>
        <vt:lpstr>Nadpisy snímků</vt:lpstr>
      </vt:variant>
      <vt:variant>
        <vt:i4>11</vt:i4>
      </vt:variant>
    </vt:vector>
  </HeadingPairs>
  <TitlesOfParts>
    <vt:vector size="12" baseType="lpstr">
      <vt:lpstr>Papír</vt:lpstr>
      <vt:lpstr>Prezentace aplikace PowerPoint</vt:lpstr>
      <vt:lpstr>Anotace:</vt:lpstr>
      <vt:lpstr>Conjunctions </vt:lpstr>
      <vt:lpstr>Souřadící spojky - spojují souřadné věty nebo větné členy </vt:lpstr>
      <vt:lpstr>Spojky jednoduché</vt:lpstr>
      <vt:lpstr>Let´s practice</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Conjunctions</dc:title>
  <dc:creator>pc</dc:creator>
  <cp:lastModifiedBy>jitka</cp:lastModifiedBy>
  <cp:revision>8</cp:revision>
  <dcterms:created xsi:type="dcterms:W3CDTF">2013-07-31T15:59:02Z</dcterms:created>
  <dcterms:modified xsi:type="dcterms:W3CDTF">2013-09-02T18:53:03Z</dcterms:modified>
</cp:coreProperties>
</file>