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82" r:id="rId12"/>
    <p:sldId id="264" r:id="rId13"/>
    <p:sldId id="265" r:id="rId14"/>
    <p:sldId id="268" r:id="rId15"/>
    <p:sldId id="269" r:id="rId16"/>
    <p:sldId id="270" r:id="rId17"/>
    <p:sldId id="266" r:id="rId18"/>
    <p:sldId id="267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70229DF-BE8E-4A79-B7C5-235D60930FDC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FA4226-D867-41B9-82D6-E49190B81B8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wmf"/><Relationship Id="rId4" Type="http://schemas.openxmlformats.org/officeDocument/2006/relationships/image" Target="../media/image4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wmf"/><Relationship Id="rId4" Type="http://schemas.openxmlformats.org/officeDocument/2006/relationships/image" Target="../media/image4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wmf"/><Relationship Id="rId4" Type="http://schemas.openxmlformats.org/officeDocument/2006/relationships/image" Target="../media/image5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wmf"/><Relationship Id="rId5" Type="http://schemas.openxmlformats.org/officeDocument/2006/relationships/image" Target="../media/image74.jpeg"/><Relationship Id="rId4" Type="http://schemas.openxmlformats.org/officeDocument/2006/relationships/image" Target="../media/image7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wmf"/><Relationship Id="rId2" Type="http://schemas.openxmlformats.org/officeDocument/2006/relationships/image" Target="../media/image8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7.wmf"/><Relationship Id="rId4" Type="http://schemas.openxmlformats.org/officeDocument/2006/relationships/image" Target="../media/image86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wmf"/><Relationship Id="rId2" Type="http://schemas.openxmlformats.org/officeDocument/2006/relationships/image" Target="../media/image8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wmf"/><Relationship Id="rId5" Type="http://schemas.openxmlformats.org/officeDocument/2006/relationships/image" Target="../media/image91.wmf"/><Relationship Id="rId4" Type="http://schemas.openxmlformats.org/officeDocument/2006/relationships/image" Target="../media/image90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wmf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6.jpeg"/><Relationship Id="rId4" Type="http://schemas.openxmlformats.org/officeDocument/2006/relationships/image" Target="../media/image95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0.jpeg"/><Relationship Id="rId4" Type="http://schemas.openxmlformats.org/officeDocument/2006/relationships/image" Target="../media/image9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5.wmf"/><Relationship Id="rId5" Type="http://schemas.openxmlformats.org/officeDocument/2006/relationships/image" Target="../media/image104.wmf"/><Relationship Id="rId4" Type="http://schemas.openxmlformats.org/officeDocument/2006/relationships/image" Target="../media/image103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9.jpeg"/><Relationship Id="rId4" Type="http://schemas.openxmlformats.org/officeDocument/2006/relationships/image" Target="../media/image10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wmf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>
            <a:spLocks noGrp="1"/>
          </p:cNvSpPr>
          <p:nvPr/>
        </p:nvSpPr>
        <p:spPr>
          <a:xfrm>
            <a:off x="392877" y="2564904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12. </a:t>
            </a:r>
            <a:r>
              <a:rPr lang="cs-CZ" dirty="0" smtClean="0"/>
              <a:t>2012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AJ8,9k_2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Countries</a:t>
            </a:r>
            <a:r>
              <a:rPr lang="cs-CZ" dirty="0" smtClean="0"/>
              <a:t> and </a:t>
            </a:r>
            <a:r>
              <a:rPr lang="cs-CZ" dirty="0" err="1" smtClean="0"/>
              <a:t>nationalities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875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k procvičení názvů zemí a národností. Žáci podle obrázku nejprve hádají o jakou zemi se jedná a pak určí nebo vyhledají příslušné  přídavné jméno vyjadřující národnost. 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846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0B6HPIUY\MP9004424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988840"/>
            <a:ext cx="8229600" cy="230425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Countries</a:t>
            </a: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and</a:t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nationalities</a:t>
            </a:r>
            <a:endParaRPr lang="cs-CZ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034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0B6HPIUY\MP9004278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29812"/>
            <a:ext cx="3888534" cy="286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E7W9NWY\MM90028288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1073">
            <a:off x="6776268" y="365448"/>
            <a:ext cx="175123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R9P59H5X\MP9004008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364" y="388081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AJBGCKLO\MC9004349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952" y="4716158"/>
            <a:ext cx="11874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2417231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Africa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36047" y="563214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African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98137" y="397501"/>
            <a:ext cx="26642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continent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8788" y="3501008"/>
            <a:ext cx="26642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nationality</a:t>
            </a:r>
            <a:r>
              <a:rPr lang="cs-CZ" sz="2800" dirty="0" smtClean="0"/>
              <a:t> are these </a:t>
            </a:r>
            <a:r>
              <a:rPr lang="cs-CZ" sz="2800" dirty="0" err="1" smtClean="0"/>
              <a:t>people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562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JKTU8JTX\MC90043806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73" y="123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7ZKQKJEN\MP9004007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484" y="1806308"/>
            <a:ext cx="2186940" cy="174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YRI7VIH4\MP9003992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1913782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QN64I3JC\MP9004031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93812"/>
            <a:ext cx="181741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R9P59H5X\MP9004031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828" y="5018986"/>
            <a:ext cx="2168993" cy="142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75332" y="3356991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Australia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5421" y="4187989"/>
            <a:ext cx="38078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Australian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436512" y="475006"/>
            <a:ext cx="326563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Language</a:t>
            </a:r>
            <a:r>
              <a:rPr lang="cs-CZ" sz="2400" dirty="0" smtClean="0"/>
              <a:t> = ENGLISH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740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4WMDDOOG\MC900129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64704"/>
            <a:ext cx="1903329" cy="156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0B6HPIUY\MC900415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247" y="4365104"/>
            <a:ext cx="3168352" cy="228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JE7W9NWY\MC900349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72811"/>
            <a:ext cx="2646068" cy="155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QN64I3JC\MP90018225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42875" y="1547759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Austria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42875" y="2941492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Austrian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0366" y="306990"/>
            <a:ext cx="2986715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Language</a:t>
            </a:r>
            <a:r>
              <a:rPr lang="cs-CZ" sz="2400" dirty="0" smtClean="0"/>
              <a:t> = </a:t>
            </a:r>
            <a:r>
              <a:rPr lang="cs-CZ" sz="2400" dirty="0" err="1" smtClean="0"/>
              <a:t>German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890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AppData\Local\Microsoft\Windows\Temporary Internet Files\Content.IE5\0FTKUZBM\MP9003626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09" y="1052736"/>
            <a:ext cx="1828800" cy="158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7ZKQKJEN\MC9004157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08720"/>
            <a:ext cx="1556602" cy="1872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YRI7VIH4\MC9004157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10" y="3861048"/>
            <a:ext cx="238629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QN64I3JC\MC90034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988" y="1052736"/>
            <a:ext cx="1813255" cy="164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0FTKUZBM\MP9003994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77753"/>
            <a:ext cx="1680690" cy="134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87042" y="292494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Belgium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3898241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Belgian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37642" y="290545"/>
            <a:ext cx="5149167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Language</a:t>
            </a:r>
            <a:r>
              <a:rPr lang="cs-CZ" sz="2400" dirty="0" smtClean="0"/>
              <a:t> = </a:t>
            </a:r>
            <a:r>
              <a:rPr lang="cs-CZ" sz="2400" dirty="0" err="1" smtClean="0"/>
              <a:t>Dutch</a:t>
            </a:r>
            <a:r>
              <a:rPr lang="cs-CZ" sz="2400" dirty="0" smtClean="0"/>
              <a:t>, </a:t>
            </a:r>
            <a:r>
              <a:rPr lang="cs-CZ" sz="2400" dirty="0" err="1" smtClean="0"/>
              <a:t>French</a:t>
            </a:r>
            <a:r>
              <a:rPr lang="cs-CZ" sz="2400" dirty="0" smtClean="0"/>
              <a:t>, </a:t>
            </a:r>
            <a:r>
              <a:rPr lang="cs-CZ" sz="2400" dirty="0" err="1" smtClean="0"/>
              <a:t>German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5167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c\AppData\Local\Microsoft\Windows\Temporary Internet Files\Content.IE5\QN64I3JC\MP9003626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2847981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R9P59H5X\MP9004011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305" y="676145"/>
            <a:ext cx="177706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AppData\Local\Microsoft\Windows\Temporary Internet Files\Content.IE5\7ZKQKJEN\MC90042957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242756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JE7W9NWY\MC9004149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33" y="3356993"/>
            <a:ext cx="2456820" cy="294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2541484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Brazilia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32584" y="3879051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Brazilian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35497" y="290545"/>
            <a:ext cx="342112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Language</a:t>
            </a:r>
            <a:r>
              <a:rPr lang="cs-CZ" sz="2400" dirty="0" smtClean="0"/>
              <a:t> = </a:t>
            </a:r>
            <a:r>
              <a:rPr lang="cs-CZ" sz="2400" dirty="0" err="1" smtClean="0"/>
              <a:t>Portuguese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622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pc\AppData\Local\Microsoft\Windows\Temporary Internet Files\Content.IE5\QN64I3JC\MP900403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664" y="978685"/>
            <a:ext cx="2086688" cy="166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AJBGCKLO\MP9001797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78685"/>
            <a:ext cx="2744532" cy="1802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7ZKQKJEN\MP9004422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104" y="4192239"/>
            <a:ext cx="2843808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c\AppData\Local\Microsoft\Windows\Temporary Internet Files\Content.IE5\7ZKQKJEN\MP9004231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19437"/>
            <a:ext cx="3383360" cy="224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37642" y="290545"/>
            <a:ext cx="3993401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Language</a:t>
            </a:r>
            <a:r>
              <a:rPr lang="cs-CZ" sz="2400" dirty="0" smtClean="0"/>
              <a:t> =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, </a:t>
            </a:r>
            <a:r>
              <a:rPr lang="cs-CZ" sz="2400" dirty="0" err="1" smtClean="0"/>
              <a:t>French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956982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Canada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61797" y="2939429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Canadian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19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C:\Users\pc\AppData\Local\Microsoft\Windows\Temporary Internet Files\Content.IE5\JKTU8JTX\MP900414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822" y="2074928"/>
            <a:ext cx="3888432" cy="259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pc\AppData\Local\Microsoft\Windows\Temporary Internet Files\Content.IE5\4WMDDOOG\MP900401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87225"/>
            <a:ext cx="2654709" cy="176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-18835" y="3200710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China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491484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Chinese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8197" name="Picture 5" descr="C:\Users\pc\AppData\Local\Microsoft\Windows\Temporary Internet Files\Content.IE5\4WMDDOOG\MP9004031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65775"/>
            <a:ext cx="3252139" cy="212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pc\AppData\Local\Microsoft\Windows\Temporary Internet Files\Content.IE5\AJBGCKLO\MP900400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62" y="476672"/>
            <a:ext cx="2561278" cy="204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770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pc\AppData\Local\Microsoft\Windows\Temporary Internet Files\Content.IE5\I4SPCP0R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393" y="5229200"/>
            <a:ext cx="1800454" cy="118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1" name="Picture 3" descr="C:\Users\pc\AppData\Local\Microsoft\Windows\Temporary Internet Files\Content.IE5\4WMDDOOG\MP9004279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410606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2" name="Picture 4" descr="C:\Users\pc\AppData\Local\Microsoft\Windows\Temporary Internet Files\Content.IE5\JKTU8JTX\MP9004279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780" y="3140968"/>
            <a:ext cx="2088486" cy="3117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3" name="Picture 5" descr="C:\Users\pc\AppData\Local\Microsoft\Windows\Temporary Internet Files\Content.IE5\YRI7VIH4\MP90044244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080"/>
            <a:ext cx="2661946" cy="186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86808" y="982001"/>
            <a:ext cx="44282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The</a:t>
            </a:r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 Czech Republic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85873" y="3573016"/>
            <a:ext cx="4428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Czech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1263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pc\AppData\Local\Microsoft\Windows\Temporary Internet Files\Content.IE5\AJBGCKLO\MP900403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24743"/>
            <a:ext cx="1560759" cy="2339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\AppData\Local\Microsoft\Windows\Temporary Internet Files\Content.IE5\0B6HPIUY\MP9004251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9413"/>
            <a:ext cx="4355976" cy="289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pc\AppData\Local\Microsoft\Windows\Temporary Internet Files\Content.IE5\JE7W9NWY\MP900362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10362"/>
            <a:ext cx="2217440" cy="182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pc\AppData\Local\Microsoft\Windows\Temporary Internet Files\Content.IE5\QN64I3JC\MC900423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93286"/>
            <a:ext cx="17208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9791" y="3759429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Denmark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1" y="4915999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Danish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2031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pc\AppData\Local\Microsoft\Windows\Temporary Internet Files\Content.IE5\0FTKUZBM\MP9004067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21" y="476672"/>
            <a:ext cx="1950914" cy="29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pc\AppData\Local\Microsoft\Windows\Temporary Internet Files\Content.IE5\4WMDDOOG\MP9004007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2580790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pc\AppData\Local\Microsoft\Windows\Temporary Internet Files\Content.IE5\0FTKUZBM\MC900281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45873"/>
            <a:ext cx="1451572" cy="246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pc\AppData\Local\Microsoft\Windows\Temporary Internet Files\Content.IE5\QN64I3JC\MC90043666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4799" y="1772816"/>
            <a:ext cx="1592560" cy="457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07835" y="790051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Egypt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3557826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Egyptian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32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pc\AppData\Local\Microsoft\Windows\Temporary Internet Files\Content.IE5\7ZKQKJEN\MP900400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2173248" cy="173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pc\AppData\Local\Microsoft\Windows\Temporary Internet Files\Content.IE5\YRI7VIH4\MC900349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36712"/>
            <a:ext cx="90434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pc\AppData\Local\Microsoft\Windows\Temporary Internet Files\Content.IE5\JE7W9NWY\MC900194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2160240" cy="284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pc\AppData\Local\Microsoft\Windows\Temporary Internet Files\Content.IE5\QN64I3JC\MC9004465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43697"/>
            <a:ext cx="1722730" cy="170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09437" y="3212976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Finland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06238" y="454215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Finnish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27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11861"/>
            <a:ext cx="1794967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pc\AppData\Local\Microsoft\Windows\Temporary Internet Files\Content.IE5\4WMDDOOG\MP9004008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579" y="3924261"/>
            <a:ext cx="3432416" cy="2745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pc\AppData\Local\Microsoft\Windows\Temporary Internet Files\Content.IE5\JE7W9NWY\MP9004037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32" y="54868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pc\AppData\Local\Microsoft\Windows\Temporary Internet Files\Content.IE5\I4SPCP0R\MP9004266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88329"/>
            <a:ext cx="3024336" cy="201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06787" y="2109256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France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62971" y="325433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French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227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pc\AppData\Local\Microsoft\Windows\Temporary Internet Files\Content.IE5\I4SPCP0R\MP900400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57" y="4016269"/>
            <a:ext cx="2106861" cy="168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pc\AppData\Local\Microsoft\Windows\Temporary Internet Files\Content.IE5\AJBGCKLO\MP9004005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77" y="404664"/>
            <a:ext cx="3064114" cy="2041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pc\AppData\Local\Microsoft\Windows\Temporary Internet Files\Content.IE5\0FTKUZBM\MP9004003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pc\AppData\Local\Microsoft\Windows\Temporary Internet Files\Content.IE5\I4SPCP0R\MC900405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392" y="1648889"/>
            <a:ext cx="1496873" cy="199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0928" y="2446609"/>
            <a:ext cx="37064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Great </a:t>
            </a:r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Britain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50746" y="5721302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British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640806"/>
            <a:ext cx="3706489" cy="156966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England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–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English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Scotland –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Scotish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Wales –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Welsh</a:t>
            </a:r>
            <a:endParaRPr lang="cs-CZ" sz="24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algn="ctr"/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Ireland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-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Irish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3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pc\AppData\Local\Microsoft\Windows\Temporary Internet Files\Content.IE5\0FTKUZBM\MP900426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87329"/>
            <a:ext cx="1976622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pc\AppData\Local\Microsoft\Windows\Temporary Internet Files\Content.IE5\I4SPCP0R\MP9004007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8107"/>
            <a:ext cx="2591721" cy="207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pc\AppData\Local\Microsoft\Windows\Temporary Internet Files\Content.IE5\0B6HPIUY\MP900425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61" y="3553762"/>
            <a:ext cx="190288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pc\AppData\Local\Microsoft\Windows\Temporary Internet Files\Content.IE5\4WMDDOOG\MP9004036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982" y="4221088"/>
            <a:ext cx="3275856" cy="218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pc\AppData\Local\Microsoft\Windows\Temporary Internet Files\Content.IE5\AJBGCKLO\MC90044178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283" y="4256399"/>
            <a:ext cx="2195627" cy="219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65711" y="2159796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Germany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25374" y="3418546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German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35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pc\AppData\Local\Microsoft\Windows\Temporary Internet Files\Content.IE5\QN64I3JC\MP9004004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82" y="283328"/>
            <a:ext cx="3483919" cy="232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pc\AppData\Local\Microsoft\Windows\Temporary Internet Files\Content.IE5\0FTKUZBM\MP9004007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6062"/>
            <a:ext cx="2526784" cy="202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pc\AppData\Local\Microsoft\Windows\Temporary Internet Files\Content.IE5\0B6HPIUY\MP9004051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349" y="3130241"/>
            <a:ext cx="2141984" cy="32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pc\AppData\Local\Microsoft\Windows\Temporary Internet Files\Content.IE5\YRI7VIH4\MP900403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00" y="4005064"/>
            <a:ext cx="3491457" cy="232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2541484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Greece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371902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Greek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7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pc\AppData\Local\Microsoft\Windows\Temporary Internet Files\Content.IE5\0FTKUZBM\MP900362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pc\AppData\Local\Microsoft\Windows\Temporary Internet Files\Content.IE5\0B6HPIUY\MC900349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39484"/>
            <a:ext cx="2668207" cy="185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C:\Users\pc\AppData\Local\Microsoft\Windows\Temporary Internet Files\Content.IE5\0FTKUZBM\MC900411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44" y="2996952"/>
            <a:ext cx="3962400" cy="345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C:\Users\pc\AppData\Local\Microsoft\Windows\Temporary Internet Files\Content.IE5\JKTU8JTX\MP9004243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300" y="4149080"/>
            <a:ext cx="3161019" cy="2052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38635" y="1901198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Hungary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996952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Hungarian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64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pc\AppData\Local\Microsoft\Windows\Temporary Internet Files\Content.IE5\4WMDDOOG\MP9004053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932" y="372197"/>
            <a:ext cx="3416424" cy="34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pc\AppData\Local\Microsoft\Windows\Temporary Internet Files\Content.IE5\R9P59H5X\MP9001637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5588"/>
            <a:ext cx="197650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C:\Users\pc\AppData\Local\Microsoft\Windows\Temporary Internet Files\Content.IE5\AJGV3735\MP9004038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65104"/>
            <a:ext cx="2820898" cy="187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C:\Users\pc\AppData\Local\Microsoft\Windows\Temporary Internet Files\Content.IE5\YRI7VIH4\MP90036270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07846"/>
            <a:ext cx="2664296" cy="177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5135" y="3639655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Italy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63175" y="4889537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Italian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7415" name="Picture 7" descr="C:\Users\pc\AppData\Local\Microsoft\Windows\Temporary Internet Files\Content.IE5\I4SPCP0R\MC9003488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646" y="737153"/>
            <a:ext cx="1839773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38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pc\AppData\Local\Microsoft\Windows\Temporary Internet Files\Content.IE5\JKTU8JTX\MP900403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3109352" cy="207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pc\AppData\Local\Microsoft\Windows\Temporary Internet Files\Content.IE5\AJGV3735\MP900362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2664296" cy="186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C:\Users\pc\AppData\Local\Microsoft\Windows\Temporary Internet Files\Content.IE5\YRI7VIH4\MP9004017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78" y="3736848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C:\Users\pc\AppData\Local\Microsoft\Windows\Temporary Internet Files\Content.IE5\AJBGCKLO\MP9003993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88357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55776" y="1124744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Japan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51808" y="2561441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Japanese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60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pc\AppData\Local\Microsoft\Windows\Temporary Internet Files\Content.IE5\YRI7VIH4\MC9004157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78380"/>
            <a:ext cx="3003163" cy="237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9" name="Picture 3" descr="C:\Users\pc\AppData\Local\Microsoft\Windows\Temporary Internet Files\Content.IE5\AJBGCKLO\MC900018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39208"/>
            <a:ext cx="234315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 descr="C:\Users\pc\AppData\Local\Microsoft\Windows\Temporary Internet Files\Content.IE5\AJBGCKLO\MP9004278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52" y="3429000"/>
            <a:ext cx="2260327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C:\Users\pc\AppData\Local\Microsoft\Windows\Temporary Internet Files\Content.IE5\AJBGCKLO\MP9004482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0695"/>
            <a:ext cx="3275856" cy="217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2780928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Netherlands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3789040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Dutch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98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C:\Users\pc\AppData\Local\Microsoft\Windows\Temporary Internet Files\Content.IE5\0FTKUZBM\MP9004032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C:\Users\pc\AppData\Local\Microsoft\Windows\Temporary Internet Files\Content.IE5\4WMDDOOG\MP9004008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716" y="353081"/>
            <a:ext cx="2764779" cy="221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5" name="Picture 5" descr="C:\Users\pc\AppData\Local\Microsoft\Windows\Temporary Internet Files\Content.IE5\JE7W9NWY\MC900408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655" y="4221088"/>
            <a:ext cx="16129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7" name="Picture 7" descr="C:\Users\pc\AppData\Local\Microsoft\Windows\Temporary Internet Files\Content.IE5\QN64I3JC\MC9003559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60392"/>
            <a:ext cx="2550135" cy="284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59471" y="2924848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Norway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69772" y="4005064"/>
            <a:ext cx="4118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Norwegian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932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pc\AppData\Local\Microsoft\Windows\Temporary Internet Files\Content.IE5\JE7W9NWY\MC900349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90169"/>
            <a:ext cx="1827886" cy="169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7" name="Picture 3" descr="C:\Users\pc\AppData\Local\Microsoft\Windows\Temporary Internet Files\Content.IE5\7ZKQKJEN\MC900015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2179930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C:\Users\pc\AppData\Local\Microsoft\Windows\Temporary Internet Files\Content.IE5\YRI7VIH4\MC900435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05064"/>
            <a:ext cx="1511300" cy="2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9" name="Picture 5" descr="C:\Users\pc\AppData\Local\Microsoft\Windows\Temporary Internet Files\Content.IE5\0B6HPIUY\MC9004354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888" y="3992666"/>
            <a:ext cx="1247775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C:\Users\pc\AppData\Local\Microsoft\Windows\Temporary Internet Files\Content.IE5\JE7W9NWY\MC9004343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01926"/>
            <a:ext cx="18415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59813" y="1196752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Poland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2052" y="3068960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Polish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752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pc\AppData\Local\Microsoft\Windows\Temporary Internet Files\Content.IE5\4WMDDOOG\MP9004008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488" y="548680"/>
            <a:ext cx="2396040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1" name="Picture 3" descr="C:\Users\pc\AppData\Local\Microsoft\Windows\Temporary Internet Files\Content.IE5\AJBGCKLO\MC900349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00468"/>
            <a:ext cx="9820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3" name="Picture 5" descr="C:\Users\pc\AppData\Local\Microsoft\Windows\Temporary Internet Files\Content.IE5\QN64I3JC\MC900415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413" y="3723068"/>
            <a:ext cx="3876722" cy="231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C:\Users\pc\AppData\Local\Microsoft\Windows\Temporary Internet Files\Content.IE5\R9P59H5X\MP9004279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17032"/>
            <a:ext cx="3851920" cy="254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05472" y="52707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Portugal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33716" y="2276872"/>
            <a:ext cx="40049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Portuguese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45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pc\AppData\Local\Microsoft\Windows\Temporary Internet Files\Content.IE5\0B6HPIUY\MP9004008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74398"/>
            <a:ext cx="2814816" cy="225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5" name="Picture 3" descr="C:\Users\pc\AppData\Local\Microsoft\Windows\Temporary Internet Files\Content.IE5\AJBGCKLO\MP9004253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3096344" cy="2065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C:\Users\pc\AppData\Local\Microsoft\Windows\Temporary Internet Files\Content.IE5\JE7W9NWY\MP9001635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1703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7" name="Picture 5" descr="C:\Users\pc\AppData\Local\Microsoft\Windows\Temporary Internet Files\Content.IE5\0FTKUZBM\MP9004254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641" y="3847253"/>
            <a:ext cx="2126744" cy="2141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2541484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Russia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57208" y="3372481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Russian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38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pc\AppData\Local\Microsoft\Windows\Temporary Internet Files\Content.IE5\4WMDDOOG\MP900400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8680"/>
            <a:ext cx="2474330" cy="197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79" name="Picture 3" descr="C:\Users\pc\AppData\Local\Microsoft\Windows\Temporary Internet Files\Content.IE5\0B6HPIUY\MP9004024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C:\Users\pc\AppData\Local\Microsoft\Windows\Temporary Internet Files\Content.IE5\0B6HPIUY\MC900397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823" y="2996952"/>
            <a:ext cx="1616659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1" name="Picture 5" descr="C:\Users\pc\AppData\Local\Microsoft\Windows\Temporary Internet Files\Content.IE5\JE7W9NWY\MC9001606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09120"/>
            <a:ext cx="2568252" cy="187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2" name="Picture 6" descr="C:\Users\pc\AppData\Local\Microsoft\Windows\Temporary Internet Files\Content.IE5\AJBGCKLO\MC9001606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822" y="4533200"/>
            <a:ext cx="1699870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3344" y="1422275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Spain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8577" y="3398349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Spanish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73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Users\pc\AppData\Local\Microsoft\Windows\Temporary Internet Files\Content.IE5\JKTU8JTX\MP900425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2191"/>
            <a:ext cx="3419872" cy="227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3" name="Picture 3" descr="C:\Users\pc\AppData\Local\Microsoft\Windows\Temporary Internet Files\Content.IE5\7ZKQKJEN\MP9004075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96944"/>
            <a:ext cx="3145556" cy="206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5" name="Picture 5" descr="C:\Users\pc\AppData\Local\Microsoft\Windows\Temporary Internet Files\Content.IE5\AJGV3735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49080"/>
            <a:ext cx="2519772" cy="167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C:\Users\pc\AppData\Local\Microsoft\Windows\Temporary Internet Files\Content.IE5\7ZKQKJEN\MP9004031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91483"/>
            <a:ext cx="3100837" cy="207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03037" y="3004648"/>
            <a:ext cx="4428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Switzerland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9226" y="4491483"/>
            <a:ext cx="3706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Swiss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35" y="6114438"/>
            <a:ext cx="510267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Language</a:t>
            </a:r>
            <a:r>
              <a:rPr lang="cs-CZ" sz="2400" dirty="0" smtClean="0"/>
              <a:t> = </a:t>
            </a:r>
            <a:r>
              <a:rPr lang="cs-CZ" sz="2400" dirty="0" err="1" smtClean="0"/>
              <a:t>German</a:t>
            </a:r>
            <a:r>
              <a:rPr lang="cs-CZ" sz="2400" dirty="0" smtClean="0"/>
              <a:t>, </a:t>
            </a:r>
            <a:r>
              <a:rPr lang="cs-CZ" sz="2400" dirty="0" err="1" smtClean="0"/>
              <a:t>French</a:t>
            </a:r>
            <a:r>
              <a:rPr lang="cs-CZ" sz="2400" dirty="0" smtClean="0"/>
              <a:t>, </a:t>
            </a:r>
            <a:r>
              <a:rPr lang="cs-CZ" sz="2400" dirty="0" err="1" smtClean="0"/>
              <a:t>Italian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550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Users\pc\AppData\Local\Microsoft\Windows\Temporary Internet Files\Content.IE5\R9P59H5X\MP900431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6672"/>
            <a:ext cx="2845158" cy="189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C:\Users\pc\AppData\Local\Microsoft\Windows\Temporary Internet Files\Content.IE5\JKTU8JTX\MC900349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00" y="1874979"/>
            <a:ext cx="1815998" cy="141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0" name="Picture 6" descr="C:\Users\pc\AppData\Local\Microsoft\Windows\Temporary Internet Files\Content.IE5\0FTKUZBM\MP9004008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840" y="328498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1" name="Picture 7" descr="C:\Users\pc\AppData\Local\Microsoft\Windows\Temporary Internet Files\Content.IE5\AJBGCKLO\MP9004007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96" y="5013176"/>
            <a:ext cx="2454776" cy="163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188640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The</a:t>
            </a:r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 United </a:t>
            </a:r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States</a:t>
            </a:r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of</a:t>
            </a:r>
            <a:r>
              <a:rPr lang="cs-CZ" sz="4800" dirty="0" smtClean="0">
                <a:solidFill>
                  <a:schemeClr val="bg1"/>
                </a:solidFill>
                <a:latin typeface="Arial Black" pitchFamily="34" charset="0"/>
              </a:rPr>
              <a:t> America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5215" y="3404439"/>
            <a:ext cx="4428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bg1"/>
                </a:solidFill>
                <a:latin typeface="Arial Black" pitchFamily="34" charset="0"/>
              </a:rPr>
              <a:t>American</a:t>
            </a:r>
            <a:endParaRPr lang="cs-CZ" sz="4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25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70150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Obrázky: http://office.microsoft.com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25545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371</TotalTime>
  <Words>212</Words>
  <Application>Microsoft Office PowerPoint</Application>
  <PresentationFormat>Předvádění na obrazovce (4:3)</PresentationFormat>
  <Paragraphs>76</Paragraphs>
  <Slides>30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Vrchol</vt:lpstr>
      <vt:lpstr>Prezentace aplikace PowerPoint</vt:lpstr>
      <vt:lpstr>Anotace</vt:lpstr>
      <vt:lpstr>Countries  and  nationalities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Countries  and  nationalities</dc:title>
  <dc:creator>pc</dc:creator>
  <cp:lastModifiedBy>pc</cp:lastModifiedBy>
  <cp:revision>15</cp:revision>
  <dcterms:created xsi:type="dcterms:W3CDTF">2013-03-24T13:34:26Z</dcterms:created>
  <dcterms:modified xsi:type="dcterms:W3CDTF">2013-08-01T15:15:13Z</dcterms:modified>
</cp:coreProperties>
</file>