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4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6FE594-69F9-46BC-9047-DD070BC3653A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BD544-60AD-4DC3-9083-3CE18A3D1C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BD544-60AD-4DC3-9083-3CE18A3D1C5E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600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BE1D9A-7D77-454E-A15E-6F1C0B1E0650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78D420D-43C6-4A05-B92C-B2FC6146F0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564904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2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 smtClean="0"/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AJ8,9k_3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emoticons</a:t>
            </a:r>
            <a:r>
              <a:rPr lang="cs-CZ" dirty="0" smtClean="0"/>
              <a:t> - </a:t>
            </a:r>
            <a:r>
              <a:rPr lang="cs-CZ" dirty="0" err="1" smtClean="0"/>
              <a:t>smileys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73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just"/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Tento materiál představuje žákům, co jsou to </a:t>
            </a:r>
            <a:r>
              <a:rPr lang="cs-CZ" dirty="0" err="1" smtClean="0"/>
              <a:t>emotikony</a:t>
            </a:r>
            <a:r>
              <a:rPr lang="cs-CZ" dirty="0" smtClean="0"/>
              <a:t> a jak a kde se používají. Prezentace obsahuje známé </a:t>
            </a:r>
            <a:r>
              <a:rPr lang="cs-CZ" dirty="0" err="1" smtClean="0"/>
              <a:t>emotikony</a:t>
            </a:r>
            <a:r>
              <a:rPr lang="cs-CZ" dirty="0" smtClean="0"/>
              <a:t>, jejichž smysl mají žáci za úkol uhodnout. Na závěr mohou představit i jiné, které znají nebo používají. Zároveň si zopakují i slovní zásobu na téma pocity.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317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Emoticons</a:t>
            </a:r>
            <a:r>
              <a:rPr lang="cs-CZ" dirty="0" smtClean="0"/>
              <a:t> - </a:t>
            </a:r>
            <a:r>
              <a:rPr lang="cs-CZ" dirty="0" err="1" smtClean="0"/>
              <a:t>smileys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I4SPCP0R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858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I4SPCP0R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85800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AJGV3735\MC900438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38435">
            <a:off x="474261" y="4419300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4WMDDOOG\MC9004344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547" y="4302294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64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emoticons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altLang="ko-KR" sz="4000" dirty="0">
                <a:ea typeface="Gulim" pitchFamily="34" charset="-127"/>
              </a:rPr>
              <a:t>Emoticons are often used in </a:t>
            </a:r>
            <a:r>
              <a:rPr lang="en-US" altLang="ko-KR" sz="4000" dirty="0" smtClean="0">
                <a:ea typeface="Gulim" pitchFamily="34" charset="-127"/>
              </a:rPr>
              <a:t>e-mail</a:t>
            </a:r>
            <a:r>
              <a:rPr lang="cs-CZ" altLang="ko-KR" sz="4000" dirty="0" smtClean="0">
                <a:ea typeface="Gulim" pitchFamily="34" charset="-127"/>
              </a:rPr>
              <a:t>,</a:t>
            </a:r>
            <a:r>
              <a:rPr lang="en-US" altLang="ko-KR" sz="4000" dirty="0" smtClean="0">
                <a:ea typeface="Gulim" pitchFamily="34" charset="-127"/>
              </a:rPr>
              <a:t> </a:t>
            </a:r>
            <a:r>
              <a:rPr lang="en-US" altLang="ko-KR" sz="4000" dirty="0">
                <a:ea typeface="Gulim" pitchFamily="34" charset="-127"/>
              </a:rPr>
              <a:t>messages and in chat rooms.</a:t>
            </a:r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I4SPCP0R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15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altLang="ko-KR" sz="4000" dirty="0">
                <a:ea typeface="굴림" charset="-127"/>
              </a:rPr>
              <a:t>You have to tilt your head to the left to see an emoticon.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3440119"/>
            <a:ext cx="1540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:-)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 rot="5400000">
            <a:off x="5572854" y="3483534"/>
            <a:ext cx="15408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:-)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90968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92972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:    </a:t>
            </a:r>
            <a:r>
              <a:rPr lang="cs-CZ" sz="3600" dirty="0" err="1" smtClean="0"/>
              <a:t>colon</a:t>
            </a:r>
            <a:endParaRPr lang="cs-CZ" sz="3600" dirty="0" smtClean="0"/>
          </a:p>
          <a:p>
            <a:r>
              <a:rPr lang="cs-CZ" sz="3600" dirty="0" smtClean="0"/>
              <a:t>;    </a:t>
            </a:r>
            <a:r>
              <a:rPr lang="cs-CZ" sz="3600" dirty="0" err="1" smtClean="0"/>
              <a:t>semi-colon</a:t>
            </a:r>
            <a:endParaRPr lang="cs-CZ" sz="3600" dirty="0" smtClean="0"/>
          </a:p>
          <a:p>
            <a:r>
              <a:rPr lang="cs-CZ" sz="3600" dirty="0" smtClean="0"/>
              <a:t>-    </a:t>
            </a:r>
            <a:r>
              <a:rPr lang="cs-CZ" sz="3600" dirty="0" err="1" smtClean="0"/>
              <a:t>dash</a:t>
            </a:r>
            <a:endParaRPr lang="cs-CZ" sz="3600" dirty="0" smtClean="0"/>
          </a:p>
          <a:p>
            <a:r>
              <a:rPr lang="cs-CZ" sz="3600" dirty="0" smtClean="0"/>
              <a:t>( )  </a:t>
            </a:r>
            <a:r>
              <a:rPr lang="cs-CZ" sz="3600" dirty="0" err="1" smtClean="0"/>
              <a:t>brackets</a:t>
            </a:r>
            <a:endParaRPr lang="cs-CZ" sz="3600" dirty="0" smtClean="0"/>
          </a:p>
          <a:p>
            <a:r>
              <a:rPr lang="cs-CZ" sz="3600" dirty="0" smtClean="0"/>
              <a:t>D    </a:t>
            </a:r>
            <a:r>
              <a:rPr lang="cs-CZ" sz="3600" dirty="0" err="1" smtClean="0"/>
              <a:t>capital</a:t>
            </a:r>
            <a:r>
              <a:rPr lang="cs-CZ" sz="3600" dirty="0" smtClean="0"/>
              <a:t> D</a:t>
            </a:r>
          </a:p>
          <a:p>
            <a:r>
              <a:rPr lang="cs-CZ" sz="3600" dirty="0" smtClean="0"/>
              <a:t>0    </a:t>
            </a:r>
            <a:r>
              <a:rPr lang="cs-CZ" sz="3600" dirty="0" err="1" smtClean="0"/>
              <a:t>zero</a:t>
            </a:r>
            <a:endParaRPr lang="cs-CZ" sz="3600" dirty="0" smtClean="0"/>
          </a:p>
          <a:p>
            <a:r>
              <a:rPr lang="cs-CZ" sz="3600" dirty="0" err="1" smtClean="0"/>
              <a:t>Others</a:t>
            </a:r>
            <a:r>
              <a:rPr lang="cs-CZ" sz="3600" dirty="0" smtClean="0"/>
              <a:t>   3, 8</a:t>
            </a:r>
            <a:r>
              <a:rPr lang="cs-CZ" sz="3600" smtClean="0"/>
              <a:t>, *, @, …… 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2348880"/>
            <a:ext cx="4320480" cy="1143000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keys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making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emoticon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5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64912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smiling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:-)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7992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sad.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:-(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36102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509120"/>
            <a:ext cx="6512511" cy="143309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amazed</a:t>
            </a:r>
            <a:r>
              <a:rPr lang="cs-CZ" dirty="0" smtClean="0"/>
              <a:t>, </a:t>
            </a:r>
            <a:r>
              <a:rPr lang="cs-CZ" dirty="0" err="1" smtClean="0"/>
              <a:t>surprised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:-0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70210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57711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winking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;-)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14687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64912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glasses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8-) 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00203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crying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:_(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12358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Angel face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0:-)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6694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Baby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~:O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70536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quiet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:-X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13025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X-(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33057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No </a:t>
            </a:r>
            <a:r>
              <a:rPr lang="cs-CZ" dirty="0" err="1" smtClean="0"/>
              <a:t>hair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(8-)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8374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scream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:-@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97323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Evil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›:)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7989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Santa </a:t>
            </a:r>
            <a:r>
              <a:rPr lang="cs-CZ" dirty="0" err="1" smtClean="0"/>
              <a:t>Clause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*‹II:O)OOO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98967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Obrázky: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488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</TotalTime>
  <Words>265</Words>
  <Application>Microsoft Office PowerPoint</Application>
  <PresentationFormat>Předvádění na obrazovce (4:3)</PresentationFormat>
  <Paragraphs>54</Paragraphs>
  <Slides>21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Prezentace aplikace PowerPoint</vt:lpstr>
      <vt:lpstr>Prezentace aplikace PowerPoint</vt:lpstr>
      <vt:lpstr>Emoticons - smileys</vt:lpstr>
      <vt:lpstr>Where do we use emoticons?</vt:lpstr>
      <vt:lpstr>Prezentace aplikace PowerPoint</vt:lpstr>
      <vt:lpstr>What keys do we use for making an emoticon?</vt:lpstr>
      <vt:lpstr>The writer is  smiling.</vt:lpstr>
      <vt:lpstr>The writer is sad.</vt:lpstr>
      <vt:lpstr>The writer is amazed, surprised.</vt:lpstr>
      <vt:lpstr>The writer is winking.</vt:lpstr>
      <vt:lpstr>The writer is wearing glasses.</vt:lpstr>
      <vt:lpstr>The writer is crying.</vt:lpstr>
      <vt:lpstr>Angel face</vt:lpstr>
      <vt:lpstr>Baby</vt:lpstr>
      <vt:lpstr>The writer is quiet.</vt:lpstr>
      <vt:lpstr>The writer is angry.</vt:lpstr>
      <vt:lpstr>No hair</vt:lpstr>
      <vt:lpstr>scream</vt:lpstr>
      <vt:lpstr>Evil</vt:lpstr>
      <vt:lpstr>Santa Clause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Emoticons - smileys</dc:title>
  <dc:creator>pc</dc:creator>
  <cp:lastModifiedBy>pc</cp:lastModifiedBy>
  <cp:revision>8</cp:revision>
  <dcterms:created xsi:type="dcterms:W3CDTF">2013-03-24T21:14:53Z</dcterms:created>
  <dcterms:modified xsi:type="dcterms:W3CDTF">2013-08-01T15:26:42Z</dcterms:modified>
</cp:coreProperties>
</file>