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5E79601-E8EA-4800-957E-D3F136867C62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83462BB-3568-42A6-9366-56E6B3747C7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9110" y="1268760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Podnadpis 2"/>
          <p:cNvSpPr>
            <a:spLocks noGrp="1"/>
          </p:cNvSpPr>
          <p:nvPr/>
        </p:nvSpPr>
        <p:spPr>
          <a:xfrm>
            <a:off x="392877" y="2564904"/>
            <a:ext cx="8358246" cy="378621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b="1" dirty="0"/>
              <a:t>Název školy : </a:t>
            </a:r>
            <a:r>
              <a:rPr lang="cs-CZ" dirty="0"/>
              <a:t>Základní škola a mateřská škola, </a:t>
            </a:r>
            <a:r>
              <a:rPr lang="cs-CZ" dirty="0" smtClean="0"/>
              <a:t>  </a:t>
            </a:r>
          </a:p>
          <a:p>
            <a:pPr algn="l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Svoboda </a:t>
            </a:r>
            <a:r>
              <a:rPr lang="cs-CZ" dirty="0"/>
              <a:t>nad  Úpou, okres Trutnov</a:t>
            </a:r>
            <a:r>
              <a:rPr lang="cs-CZ" dirty="0" smtClean="0"/>
              <a:t> </a:t>
            </a:r>
          </a:p>
          <a:p>
            <a:pPr algn="l"/>
            <a:r>
              <a:rPr lang="cs-CZ" b="1" dirty="0" smtClean="0"/>
              <a:t>Autor </a:t>
            </a:r>
            <a:r>
              <a:rPr lang="cs-CZ" b="1" dirty="0"/>
              <a:t>: </a:t>
            </a:r>
            <a:r>
              <a:rPr lang="cs-CZ" dirty="0" smtClean="0"/>
              <a:t>Bc. Lucie Ševčíková</a:t>
            </a:r>
          </a:p>
          <a:p>
            <a:pPr algn="l"/>
            <a:r>
              <a:rPr lang="cs-CZ" b="1" dirty="0" smtClean="0"/>
              <a:t>Datum </a:t>
            </a:r>
            <a:r>
              <a:rPr lang="cs-CZ" b="1" dirty="0"/>
              <a:t>: </a:t>
            </a:r>
            <a:r>
              <a:rPr lang="cs-CZ" dirty="0" smtClean="0"/>
              <a:t>11. 9. </a:t>
            </a:r>
            <a:r>
              <a:rPr lang="cs-CZ" dirty="0" smtClean="0"/>
              <a:t>2013</a:t>
            </a:r>
          </a:p>
          <a:p>
            <a:r>
              <a:rPr lang="cs-CZ" b="1" dirty="0" smtClean="0"/>
              <a:t>Název </a:t>
            </a:r>
            <a:r>
              <a:rPr lang="cs-CZ" b="1" dirty="0"/>
              <a:t>: VY_22_INOVACE_2.2.2 </a:t>
            </a:r>
            <a:r>
              <a:rPr lang="cs-CZ" b="1" dirty="0" smtClean="0"/>
              <a:t>AJ8,9k_4</a:t>
            </a:r>
            <a:endParaRPr lang="cs-CZ" b="1" dirty="0" smtClean="0"/>
          </a:p>
          <a:p>
            <a:pPr algn="l"/>
            <a:r>
              <a:rPr lang="cs-CZ" b="1" dirty="0" smtClean="0"/>
              <a:t>Téma </a:t>
            </a:r>
            <a:r>
              <a:rPr lang="cs-CZ" b="1" dirty="0"/>
              <a:t>: </a:t>
            </a:r>
            <a:r>
              <a:rPr lang="cs-CZ" dirty="0" err="1" smtClean="0"/>
              <a:t>feelings</a:t>
            </a:r>
            <a:endParaRPr lang="cs-CZ" dirty="0" smtClean="0"/>
          </a:p>
          <a:p>
            <a:pPr algn="l"/>
            <a:r>
              <a:rPr lang="cs-CZ" b="1" dirty="0" smtClean="0"/>
              <a:t>Ročník </a:t>
            </a:r>
            <a:r>
              <a:rPr lang="cs-CZ" b="1" dirty="0"/>
              <a:t>: </a:t>
            </a:r>
            <a:r>
              <a:rPr lang="cs-CZ" dirty="0" smtClean="0"/>
              <a:t>8. a 9. </a:t>
            </a:r>
          </a:p>
          <a:p>
            <a:pPr algn="l"/>
            <a:r>
              <a:rPr lang="cs-CZ" b="1" dirty="0" smtClean="0"/>
              <a:t>Číslo </a:t>
            </a:r>
            <a:r>
              <a:rPr lang="cs-CZ" b="1" dirty="0"/>
              <a:t>projektu : </a:t>
            </a:r>
            <a:r>
              <a:rPr lang="cs-CZ" dirty="0"/>
              <a:t>CZ.1.07/1.4.00/21.3068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7784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700808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3200" dirty="0"/>
              <a:t>Anotace:</a:t>
            </a:r>
          </a:p>
          <a:p>
            <a:pPr algn="just"/>
            <a:r>
              <a:rPr lang="cs-CZ" sz="3200" dirty="0"/>
              <a:t>Tato prezentace přibližuje formou  zábavného kvízu žákům základní slovní zásobu na téma pocity.  Správná odpověď se zobrazí při kliknutí na jednu ze tří možností. Materiál je </a:t>
            </a:r>
            <a:r>
              <a:rPr lang="cs-CZ" sz="3200" dirty="0" smtClean="0"/>
              <a:t>určen pro žáky 8. a 9. ročníku </a:t>
            </a:r>
            <a:r>
              <a:rPr lang="cs-CZ" sz="3200" dirty="0"/>
              <a:t>pro práci na interaktivní tabuli.</a:t>
            </a:r>
          </a:p>
        </p:txBody>
      </p:sp>
    </p:spTree>
    <p:extLst>
      <p:ext uri="{BB962C8B-B14F-4D97-AF65-F5344CB8AC3E}">
        <p14:creationId xmlns:p14="http://schemas.microsoft.com/office/powerpoint/2010/main" val="2913786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47381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Feelings</a:t>
            </a:r>
            <a:endParaRPr lang="cs-CZ" dirty="0"/>
          </a:p>
        </p:txBody>
      </p:sp>
      <p:pic>
        <p:nvPicPr>
          <p:cNvPr id="1026" name="Picture 2" descr="C:\Users\pc\AppData\Local\Microsoft\Windows\Temporary Internet Files\Content.IE5\GJ8014QZ\MC9004344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55041"/>
            <a:ext cx="1224136" cy="1497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0452" y="1136181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in love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34701" y="1133802"/>
            <a:ext cx="11059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f</a:t>
            </a:r>
            <a:r>
              <a:rPr lang="en-GB" b="1" dirty="0" err="1" smtClean="0">
                <a:solidFill>
                  <a:srgbClr val="FF0000"/>
                </a:solidFill>
                <a:latin typeface="Comic Sans MS" pitchFamily="66" charset="0"/>
              </a:rPr>
              <a:t>urious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8" name="Picture 4" descr="C:\Users\pc\AppData\Local\Microsoft\Windows\Temporary Internet Files\Content.IE5\UIFOX6ZY\MC90043382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4701" y="1503134"/>
            <a:ext cx="1274326" cy="127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GJ8014QZ\MC90042385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176" y="1548790"/>
            <a:ext cx="1165919" cy="1269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76946" y="1162575"/>
            <a:ext cx="11659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angry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30" name="Picture 6" descr="C:\Users\pc\AppData\Local\Microsoft\Windows\Temporary Internet Files\Content.IE5\UIFOX6ZY\MC90042812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907" y="985566"/>
            <a:ext cx="1841500" cy="171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76115" y="716377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sad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31" name="Picture 7" descr="C:\Users\pc\AppData\Local\Microsoft\Windows\Temporary Internet Files\Content.IE5\GJ8014QZ\MC9004280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4056" y="1503134"/>
            <a:ext cx="1700590" cy="1305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551331" y="1162575"/>
            <a:ext cx="10954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hungry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32" name="Picture 8" descr="C:\Users\pc\AppData\Local\Microsoft\Windows\Temporary Internet Files\Content.IE5\PJ90FPQN\MC90042386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82" y="3535501"/>
            <a:ext cx="1157934" cy="1279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c\AppData\Local\Microsoft\Windows\Temporary Internet Files\Content.IE5\A3BZKTVY\MC90042577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3633" y="3352773"/>
            <a:ext cx="1224058" cy="1472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\AppData\Local\Microsoft\Windows\Temporary Internet Files\Content.IE5\UIFOX6ZY\MC90043440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6947" y="3535502"/>
            <a:ext cx="1420915" cy="1332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AppData\Local\Microsoft\Windows\Temporary Internet Files\Content.IE5\A3BZKTVY\MC90042384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1715" y="3508658"/>
            <a:ext cx="1294091" cy="1316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AppData\Local\Microsoft\Windows\Temporary Internet Files\Content.IE5\A3BZKTVY\MC90042578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9304" y="3473307"/>
            <a:ext cx="1285342" cy="1454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369224" y="3002421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  <a:latin typeface="Comic Sans MS" pitchFamily="66" charset="0"/>
              </a:rPr>
              <a:t>happy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198534" y="2820305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tired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051176" y="2957229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surprised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652908" y="2905092"/>
            <a:ext cx="1388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miserable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28267" y="2957228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thirsty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37" name="Picture 13" descr="C:\Users\pc\AppData\Local\Microsoft\Windows\Temporary Internet Files\Content.IE5\PJ90FPQN\MC900435927[2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942" y="5517232"/>
            <a:ext cx="1688175" cy="103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AppData\Local\Microsoft\Windows\Temporary Internet Files\Content.IE5\UIFOX6ZY\MC90042383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404" y="5279881"/>
            <a:ext cx="1230484" cy="1353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c\AppData\Local\Microsoft\Windows\Temporary Internet Files\Content.IE5\A3BZKTVY\MC90043441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1889" y="5401599"/>
            <a:ext cx="1372454" cy="12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c\AppData\Local\Microsoft\Windows\Temporary Internet Files\Content.IE5\A3BZKTVY\MC900423816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4550" y="5363543"/>
            <a:ext cx="1143289" cy="1320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421782" y="5020968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scary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169031" y="4870607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scared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122869" y="4930241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  <a:latin typeface="Comic Sans MS" pitchFamily="66" charset="0"/>
              </a:rPr>
              <a:t>shy</a:t>
            </a:r>
            <a:endParaRPr lang="en-GB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925313" y="4848373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sleepy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42" name="Picture 18" descr="C:\Users\pc\AppData\Local\Microsoft\Windows\Temporary Internet Files\Content.IE5\UIFOX6ZY\MC90043440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038688"/>
            <a:ext cx="1305249" cy="1643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7219404" y="4808684"/>
            <a:ext cx="1210493" cy="380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err="1" smtClean="0">
                <a:solidFill>
                  <a:srgbClr val="FF0000"/>
                </a:solidFill>
                <a:latin typeface="Comic Sans MS" pitchFamily="66" charset="0"/>
              </a:rPr>
              <a:t>confused</a:t>
            </a:r>
            <a:endParaRPr lang="cs-CZ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2183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he feeling?</a:t>
            </a:r>
            <a:endParaRPr lang="en-GB" dirty="0"/>
          </a:p>
        </p:txBody>
      </p:sp>
      <p:pic>
        <p:nvPicPr>
          <p:cNvPr id="3" name="Picture 11" descr="C:\Users\pc\AppData\Local\Microsoft\Windows\Temporary Internet Files\Content.IE5\A3BZKTVY\MC9004238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88839"/>
            <a:ext cx="3024336" cy="2924003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72000" y="220486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happy.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26244" y="324198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hungry.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436510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miserable.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2576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7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75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7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75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he feeling?</a:t>
            </a:r>
            <a:endParaRPr lang="en-GB" dirty="0"/>
          </a:p>
        </p:txBody>
      </p:sp>
      <p:sp>
        <p:nvSpPr>
          <p:cNvPr id="3" name="TextovéPole 2"/>
          <p:cNvSpPr txBox="1"/>
          <p:nvPr/>
        </p:nvSpPr>
        <p:spPr>
          <a:xfrm>
            <a:off x="5292080" y="220486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</a:t>
            </a:r>
            <a:r>
              <a:rPr lang="cs-CZ" sz="2800" b="1" dirty="0" smtClean="0">
                <a:latin typeface="Comic Sans MS" pitchFamily="66" charset="0"/>
              </a:rPr>
              <a:t>sad</a:t>
            </a:r>
            <a:r>
              <a:rPr lang="en-GB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430095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scared.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321297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happy.</a:t>
            </a:r>
            <a:endParaRPr lang="en-GB" sz="2800" b="1" dirty="0">
              <a:latin typeface="Comic Sans MS" pitchFamily="66" charset="0"/>
            </a:endParaRPr>
          </a:p>
        </p:txBody>
      </p:sp>
      <p:pic>
        <p:nvPicPr>
          <p:cNvPr id="6" name="Picture 8" descr="C:\Users\pc\AppData\Local\Microsoft\Windows\Temporary Internet Files\Content.IE5\PJ90FPQN\MC9004238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81525"/>
            <a:ext cx="2880320" cy="3181493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32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he feeling?</a:t>
            </a:r>
            <a:endParaRPr lang="cs-CZ" dirty="0"/>
          </a:p>
        </p:txBody>
      </p:sp>
      <p:pic>
        <p:nvPicPr>
          <p:cNvPr id="4" name="Picture 13" descr="C:\Users\pc\AppData\Local\Microsoft\Windows\Temporary Internet Files\Content.IE5\PJ90FPQN\MC90043592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88005"/>
            <a:ext cx="3926189" cy="2397179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220486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scary.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54530" y="426667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miserable.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454530" y="327616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scared.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0474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1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he feeling?</a:t>
            </a:r>
            <a:endParaRPr lang="cs-CZ" dirty="0"/>
          </a:p>
        </p:txBody>
      </p:sp>
      <p:pic>
        <p:nvPicPr>
          <p:cNvPr id="3" name="Picture 15" descr="C:\Users\pc\AppData\Local\Microsoft\Windows\Temporary Internet Files\Content.IE5\A3BZKTVY\MC9004344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0926"/>
            <a:ext cx="2808312" cy="2582301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5193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surprised.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85823" y="342900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scared.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85823" y="4221088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</a:t>
            </a:r>
            <a:r>
              <a:rPr lang="cs-CZ" sz="2800" b="1" dirty="0" err="1" smtClean="0">
                <a:latin typeface="Comic Sans MS" pitchFamily="66" charset="0"/>
              </a:rPr>
              <a:t>hy</a:t>
            </a:r>
            <a:r>
              <a:rPr lang="en-GB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900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is he feeling?</a:t>
            </a:r>
            <a:endParaRPr lang="cs-CZ" dirty="0"/>
          </a:p>
        </p:txBody>
      </p:sp>
      <p:pic>
        <p:nvPicPr>
          <p:cNvPr id="3" name="Picture 14" descr="C:\Users\pc\AppData\Local\Microsoft\Windows\Temporary Internet Files\Content.IE5\UIFOX6ZY\MC9004238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2448272" cy="2692062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5193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</a:t>
            </a:r>
            <a:r>
              <a:rPr lang="cs-CZ" sz="2800" b="1" dirty="0" err="1" smtClean="0">
                <a:latin typeface="Comic Sans MS" pitchFamily="66" charset="0"/>
              </a:rPr>
              <a:t>sleepy</a:t>
            </a:r>
            <a:r>
              <a:rPr lang="en-GB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00464" y="429309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</a:t>
            </a:r>
            <a:r>
              <a:rPr lang="cs-CZ" sz="2800" b="1" dirty="0" err="1" smtClean="0">
                <a:latin typeface="Comic Sans MS" pitchFamily="66" charset="0"/>
              </a:rPr>
              <a:t>thirsty</a:t>
            </a:r>
            <a:r>
              <a:rPr lang="en-GB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27387" y="3505309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s</a:t>
            </a:r>
            <a:r>
              <a:rPr lang="cs-CZ" sz="2800" b="1" dirty="0" err="1" smtClean="0">
                <a:latin typeface="Comic Sans MS" pitchFamily="66" charset="0"/>
              </a:rPr>
              <a:t>cared</a:t>
            </a:r>
            <a:r>
              <a:rPr lang="en-GB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1465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</a:t>
            </a:r>
            <a:r>
              <a:rPr lang="cs-CZ" dirty="0" smtClean="0"/>
              <a:t> </a:t>
            </a:r>
            <a:r>
              <a:rPr lang="en-GB" dirty="0" smtClean="0"/>
              <a:t>is</a:t>
            </a:r>
            <a:r>
              <a:rPr lang="cs-CZ" dirty="0" smtClean="0"/>
              <a:t> he feeling?</a:t>
            </a:r>
            <a:endParaRPr lang="cs-CZ" dirty="0"/>
          </a:p>
        </p:txBody>
      </p:sp>
      <p:pic>
        <p:nvPicPr>
          <p:cNvPr id="3" name="Picture 4" descr="C:\Users\pc\AppData\Local\Microsoft\Windows\Temporary Internet Files\Content.IE5\UIFOX6ZY\MC90043382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924944"/>
            <a:ext cx="2520280" cy="2520280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148064" y="2519316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furious.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00464" y="366186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confused.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02487" y="481030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tired.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2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he feeling?</a:t>
            </a:r>
            <a:endParaRPr lang="en-GB" dirty="0"/>
          </a:p>
        </p:txBody>
      </p:sp>
      <p:pic>
        <p:nvPicPr>
          <p:cNvPr id="3" name="Picture 7" descr="C:\Users\pc\AppData\Local\Microsoft\Windows\Temporary Internet Files\Content.IE5\GJ8014QZ\MC90042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24944"/>
            <a:ext cx="3000892" cy="2304256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00464" y="29249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</a:t>
            </a:r>
            <a:r>
              <a:rPr lang="cs-CZ" sz="2800" b="1" dirty="0" smtClean="0">
                <a:latin typeface="Comic Sans MS" pitchFamily="66" charset="0"/>
              </a:rPr>
              <a:t>in love</a:t>
            </a:r>
            <a:r>
              <a:rPr lang="en-GB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00464" y="381546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thirsty.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4696389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hungry.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8038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he feeling?</a:t>
            </a:r>
            <a:endParaRPr lang="en-GB" dirty="0"/>
          </a:p>
        </p:txBody>
      </p:sp>
      <p:pic>
        <p:nvPicPr>
          <p:cNvPr id="3" name="Picture 18" descr="C:\Users\pc\AppData\Local\Microsoft\Windows\Temporary Internet Files\Content.IE5\UIFOX6ZY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924944"/>
            <a:ext cx="2016224" cy="2494217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00464" y="2924944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furious.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52864" y="3910442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miserable</a:t>
            </a:r>
            <a:r>
              <a:rPr lang="cs-CZ" sz="2800" b="1" dirty="0" smtClean="0">
                <a:latin typeface="Comic Sans MS" pitchFamily="66" charset="0"/>
              </a:rPr>
              <a:t>.</a:t>
            </a:r>
            <a:endParaRPr lang="en-GB" sz="28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18615" y="489594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>
                <a:latin typeface="Comic Sans MS" pitchFamily="66" charset="0"/>
              </a:rPr>
              <a:t>He is confused.</a:t>
            </a:r>
            <a:endParaRPr lang="en-GB" sz="2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8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Obrázky: http://office.microsoft.com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21732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203</TotalTime>
  <Words>254</Words>
  <Application>Microsoft Office PowerPoint</Application>
  <PresentationFormat>Předvádění na obrazovce (4:3)</PresentationFormat>
  <Paragraphs>59</Paragraphs>
  <Slides>12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Prezentace aplikace PowerPoint</vt:lpstr>
      <vt:lpstr>Feelings</vt:lpstr>
      <vt:lpstr>How is he feeling?</vt:lpstr>
      <vt:lpstr>How is he feeling?</vt:lpstr>
      <vt:lpstr>How is he feeling?</vt:lpstr>
      <vt:lpstr>How is he feeling?</vt:lpstr>
      <vt:lpstr>How is he feeling?</vt:lpstr>
      <vt:lpstr>How is he feeling?</vt:lpstr>
      <vt:lpstr>How is he feeling?</vt:lpstr>
      <vt:lpstr>How is he feeling?</vt:lpstr>
      <vt:lpstr>Obrázky: http://office.microsoft.com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25</cp:revision>
  <dcterms:created xsi:type="dcterms:W3CDTF">2012-09-11T11:14:41Z</dcterms:created>
  <dcterms:modified xsi:type="dcterms:W3CDTF">2013-08-01T15:30:33Z</dcterms:modified>
</cp:coreProperties>
</file>