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5A8AE45-5047-4B93-985A-B253EE544D48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DF0DD76-928A-4D8D-B24C-8292FEAD11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04864"/>
            <a:ext cx="8358246" cy="414625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dirty="0" smtClean="0"/>
              <a:t>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3.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AJ8,9k_5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Florida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755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představuje jeden z amerických států – Floridu. Poslední snímek ověřuje nabyté znalosti.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055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Florida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EJXBDQWC\MC9003469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9662"/>
            <a:ext cx="4078647" cy="269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KSZEE0IR\MP9004483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60"/>
            <a:ext cx="3188695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378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085184"/>
            <a:ext cx="6512511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r>
              <a:rPr lang="cs-CZ" dirty="0" smtClean="0"/>
              <a:t>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Sunshine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b="1" dirty="0" err="1" smtClean="0"/>
              <a:t>Southeast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of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USA</a:t>
            </a:r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QN64I3JC\MC90043695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3384376" cy="324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339752" y="3573015"/>
            <a:ext cx="1584176" cy="2340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8241019">
            <a:off x="5811717" y="1748538"/>
            <a:ext cx="1584176" cy="2340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476672"/>
            <a:ext cx="2232248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Atlantic</a:t>
            </a:r>
            <a:r>
              <a:rPr lang="cs-CZ" sz="2800" dirty="0" smtClean="0"/>
              <a:t> </a:t>
            </a:r>
            <a:r>
              <a:rPr lang="cs-CZ" sz="2800" dirty="0" err="1" smtClean="0"/>
              <a:t>Ocean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852936"/>
            <a:ext cx="2088232" cy="9541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Gulf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Mexico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465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 animBg="1"/>
      <p:bldP spid="8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Florida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836712"/>
            <a:ext cx="7056784" cy="347472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Area - </a:t>
            </a:r>
            <a:r>
              <a:rPr lang="pl-PL" sz="3600" dirty="0" smtClean="0"/>
              <a:t>65,755</a:t>
            </a:r>
            <a:r>
              <a:rPr lang="pl-PL" sz="3600" baseline="30000" dirty="0"/>
              <a:t> </a:t>
            </a:r>
            <a:r>
              <a:rPr lang="pl-PL" sz="3600" dirty="0" smtClean="0"/>
              <a:t>sq</a:t>
            </a:r>
            <a:r>
              <a:rPr lang="pl-PL" sz="3600" dirty="0"/>
              <a:t> </a:t>
            </a:r>
            <a:r>
              <a:rPr lang="pl-PL" sz="3600" dirty="0" smtClean="0"/>
              <a:t>mi, (170,304</a:t>
            </a:r>
            <a:r>
              <a:rPr lang="pl-PL" sz="3600" dirty="0"/>
              <a:t> km</a:t>
            </a:r>
            <a:r>
              <a:rPr lang="pl-PL" sz="3600" baseline="30000" dirty="0"/>
              <a:t>2</a:t>
            </a:r>
            <a:r>
              <a:rPr lang="pl-PL" sz="3600" dirty="0" smtClean="0"/>
              <a:t>)</a:t>
            </a:r>
          </a:p>
          <a:p>
            <a:r>
              <a:rPr lang="pl-PL" sz="3600" dirty="0" smtClean="0"/>
              <a:t>Population – 19 million</a:t>
            </a:r>
          </a:p>
          <a:p>
            <a:r>
              <a:rPr lang="pl-PL" sz="3600" dirty="0" smtClean="0"/>
              <a:t>Capital – Tallahassee</a:t>
            </a:r>
          </a:p>
          <a:p>
            <a:r>
              <a:rPr lang="pl-PL" sz="3600" dirty="0" smtClean="0"/>
              <a:t>Largest city – Jacksonville</a:t>
            </a:r>
          </a:p>
          <a:p>
            <a:r>
              <a:rPr lang="pl-PL" sz="3600" dirty="0" smtClean="0"/>
              <a:t>Cities – Tampa, Miami, Orlando</a:t>
            </a:r>
          </a:p>
          <a:p>
            <a:r>
              <a:rPr lang="pl-PL" sz="3600" dirty="0" smtClean="0"/>
              <a:t>Climate – subtropical (hurricanes)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05847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085184"/>
            <a:ext cx="7720751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dirty="0"/>
              <a:t>Sunny </a:t>
            </a:r>
            <a:r>
              <a:rPr lang="cs-CZ" sz="4800" dirty="0" err="1"/>
              <a:t>beaches</a:t>
            </a:r>
            <a:r>
              <a:rPr lang="cs-CZ" sz="4800" dirty="0"/>
              <a:t> </a:t>
            </a:r>
            <a:r>
              <a:rPr lang="cs-CZ" sz="4800" dirty="0" err="1"/>
              <a:t>of</a:t>
            </a:r>
            <a:r>
              <a:rPr lang="cs-CZ" sz="4800" dirty="0"/>
              <a:t> Miami</a:t>
            </a:r>
            <a:br>
              <a:rPr lang="cs-CZ" sz="48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3074" name="Picture 2" descr="C:\Users\pc\AppData\Local\Microsoft\Windows\Temporary Internet Files\Content.IE5\JE7W9NWY\MP900442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052736"/>
            <a:ext cx="2232248" cy="3045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AJGV3735\MC9002122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55481"/>
            <a:ext cx="3460204" cy="215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614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7984" y="5085184"/>
            <a:ext cx="3877816" cy="11430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Everglades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subtropical</a:t>
            </a:r>
            <a:r>
              <a:rPr lang="cs-CZ" dirty="0" smtClean="0"/>
              <a:t> </a:t>
            </a:r>
            <a:r>
              <a:rPr lang="cs-CZ" dirty="0" err="1" smtClean="0"/>
              <a:t>wetlands</a:t>
            </a:r>
            <a:r>
              <a:rPr lang="cs-CZ" dirty="0" smtClean="0"/>
              <a:t> (bažiny)</a:t>
            </a:r>
          </a:p>
          <a:p>
            <a:r>
              <a:rPr lang="cs-CZ" dirty="0" err="1" smtClean="0"/>
              <a:t>National</a:t>
            </a:r>
            <a:r>
              <a:rPr lang="cs-CZ" dirty="0" smtClean="0"/>
              <a:t> park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098" name="Picture 2" descr="C:\Users\pc\AppData\Local\Microsoft\Windows\Temporary Internet Files\Content.IE5\AJBGCKLO\MP9001786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1052736"/>
            <a:ext cx="316835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Alligator</a:t>
            </a:r>
            <a:endParaRPr lang="cs-CZ" dirty="0"/>
          </a:p>
        </p:txBody>
      </p:sp>
      <p:pic>
        <p:nvPicPr>
          <p:cNvPr id="4099" name="Picture 3" descr="C:\Users\pc\AppData\Local\Microsoft\Windows\Temporary Internet Files\Content.IE5\4WMDDOOG\MC900332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940" y="4007384"/>
            <a:ext cx="1815220" cy="107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7947" y="5373216"/>
            <a:ext cx="316835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airboating</a:t>
            </a:r>
            <a:endParaRPr lang="cs-CZ" dirty="0"/>
          </a:p>
        </p:txBody>
      </p:sp>
      <p:pic>
        <p:nvPicPr>
          <p:cNvPr id="4100" name="Picture 4" descr="C:\Users\pc\AppData\Local\Microsoft\Windows\Temporary Internet Files\Content.IE5\7ZKQKJEN\MC9000145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22068"/>
            <a:ext cx="1239926" cy="1661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90419" y="2782088"/>
            <a:ext cx="316835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cypress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55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869160"/>
            <a:ext cx="6830144" cy="11430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Kennedy </a:t>
            </a:r>
            <a:r>
              <a:rPr lang="cs-CZ" dirty="0" err="1"/>
              <a:t>Space</a:t>
            </a:r>
            <a:r>
              <a:rPr lang="cs-CZ" dirty="0"/>
              <a:t> Center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000" dirty="0"/>
              <a:t>Cape </a:t>
            </a:r>
            <a:r>
              <a:rPr lang="cs-CZ" sz="4000" dirty="0" err="1"/>
              <a:t>Canaveral</a:t>
            </a:r>
            <a:endParaRPr lang="cs-CZ" sz="4000" dirty="0"/>
          </a:p>
          <a:p>
            <a:r>
              <a:rPr lang="cs-CZ" sz="4000" dirty="0" smtClean="0"/>
              <a:t>NASA </a:t>
            </a:r>
            <a:r>
              <a:rPr lang="cs-CZ" sz="4000" dirty="0" err="1" smtClean="0"/>
              <a:t>human</a:t>
            </a:r>
            <a:r>
              <a:rPr lang="cs-CZ" sz="4000" dirty="0" smtClean="0"/>
              <a:t> </a:t>
            </a:r>
            <a:r>
              <a:rPr lang="cs-CZ" sz="4000" dirty="0" err="1" smtClean="0"/>
              <a:t>space</a:t>
            </a:r>
            <a:r>
              <a:rPr lang="cs-CZ" sz="4000" dirty="0" smtClean="0"/>
              <a:t> </a:t>
            </a:r>
            <a:r>
              <a:rPr lang="cs-CZ" sz="4000" dirty="0" err="1" smtClean="0"/>
              <a:t>flights</a:t>
            </a:r>
            <a:endParaRPr lang="cs-CZ" sz="4000" dirty="0" smtClean="0"/>
          </a:p>
          <a:p>
            <a:r>
              <a:rPr lang="cs-CZ" sz="4000" dirty="0" smtClean="0"/>
              <a:t>Apollo program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122" name="Picture 2" descr="C:\Users\pc\AppData\Local\Microsoft\Windows\Temporary Internet Files\Content.IE5\YRI7VIH4\MC9002122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28800"/>
            <a:ext cx="2151710" cy="297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7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445224"/>
            <a:ext cx="6512511" cy="11430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EPCOT Center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60648"/>
            <a:ext cx="8235098" cy="347472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Theme</a:t>
            </a:r>
            <a:r>
              <a:rPr lang="cs-CZ" sz="3200" dirty="0" smtClean="0"/>
              <a:t> park</a:t>
            </a:r>
          </a:p>
          <a:p>
            <a:r>
              <a:rPr lang="en-US" sz="3200" dirty="0" smtClean="0"/>
              <a:t>Experimental Prototype</a:t>
            </a:r>
            <a:r>
              <a:rPr lang="cs-CZ" sz="3200" dirty="0" smtClean="0"/>
              <a:t> </a:t>
            </a:r>
            <a:r>
              <a:rPr lang="en-US" sz="3200" dirty="0" smtClean="0"/>
              <a:t>Community of Tomorrow</a:t>
            </a:r>
            <a:endParaRPr lang="cs-CZ" sz="3200" dirty="0" smtClean="0"/>
          </a:p>
          <a:p>
            <a:r>
              <a:rPr lang="cs-CZ" sz="3200" dirty="0" smtClean="0"/>
              <a:t>By </a:t>
            </a:r>
            <a:r>
              <a:rPr lang="cs-CZ" sz="3200" dirty="0" err="1" smtClean="0"/>
              <a:t>Walt</a:t>
            </a:r>
            <a:r>
              <a:rPr lang="cs-CZ" sz="3200" dirty="0" smtClean="0"/>
              <a:t> </a:t>
            </a:r>
            <a:r>
              <a:rPr lang="cs-CZ" sz="3200" dirty="0" err="1" smtClean="0"/>
              <a:t>Disney</a:t>
            </a:r>
            <a:endParaRPr lang="cs-CZ" sz="3200" dirty="0"/>
          </a:p>
        </p:txBody>
      </p:sp>
      <p:pic>
        <p:nvPicPr>
          <p:cNvPr id="6146" name="Picture 2" descr="File:1 epcot spaceship earth 2010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87844"/>
            <a:ext cx="455643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97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93096"/>
            <a:ext cx="6512511" cy="1143000"/>
          </a:xfrm>
        </p:spPr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natural region of tropical wetlands </a:t>
            </a:r>
            <a:endParaRPr lang="cs-CZ" dirty="0" smtClean="0"/>
          </a:p>
          <a:p>
            <a:pPr marL="45720" indent="0" algn="ctr">
              <a:buNone/>
            </a:pPr>
            <a:r>
              <a:rPr lang="cs-CZ" dirty="0" smtClean="0"/>
              <a:t>_ _ _ _ _ _ _ _ _ _   </a:t>
            </a:r>
          </a:p>
          <a:p>
            <a:r>
              <a:rPr lang="en-US" dirty="0"/>
              <a:t>theme </a:t>
            </a:r>
            <a:r>
              <a:rPr lang="en-US" dirty="0" smtClean="0"/>
              <a:t>park </a:t>
            </a:r>
            <a:r>
              <a:rPr lang="en-US" dirty="0"/>
              <a:t>built at Walt Disney World</a:t>
            </a:r>
            <a:r>
              <a:rPr lang="cs-CZ" dirty="0" smtClean="0"/>
              <a:t>   </a:t>
            </a:r>
          </a:p>
          <a:p>
            <a:pPr marL="45720" indent="0" algn="ctr">
              <a:buNone/>
            </a:pPr>
            <a:r>
              <a:rPr lang="cs-CZ" dirty="0" smtClean="0"/>
              <a:t>_ _ _ _ _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resort</a:t>
            </a:r>
          </a:p>
          <a:p>
            <a:pPr marL="45720" indent="0" algn="ctr">
              <a:buNone/>
            </a:pPr>
            <a:r>
              <a:rPr lang="cs-CZ" dirty="0" smtClean="0"/>
              <a:t>_ _ _ _ _  _ _ _ _ _</a:t>
            </a:r>
          </a:p>
          <a:p>
            <a:r>
              <a:rPr lang="cs-CZ" dirty="0" err="1" smtClean="0"/>
              <a:t>Florida´s</a:t>
            </a:r>
            <a:r>
              <a:rPr lang="cs-CZ" dirty="0" smtClean="0"/>
              <a:t> </a:t>
            </a:r>
            <a:r>
              <a:rPr lang="cs-CZ" dirty="0" err="1" smtClean="0"/>
              <a:t>nickname</a:t>
            </a:r>
            <a:endParaRPr lang="cs-CZ" dirty="0" smtClean="0"/>
          </a:p>
          <a:p>
            <a:pPr marL="45720" indent="0" algn="ctr">
              <a:buNone/>
            </a:pPr>
            <a:r>
              <a:rPr lang="cs-CZ" dirty="0" smtClean="0"/>
              <a:t>_ _ _ _ _ _ _ _  _ _ _ _ _</a:t>
            </a:r>
          </a:p>
          <a:p>
            <a:pPr marL="45720" indent="0" algn="ctr">
              <a:buNone/>
            </a:pPr>
            <a:endParaRPr lang="cs-CZ" dirty="0" smtClean="0"/>
          </a:p>
          <a:p>
            <a:pPr marL="45720" indent="0" algn="ctr">
              <a:buNone/>
            </a:pPr>
            <a:endParaRPr lang="cs-CZ" dirty="0" smtClean="0"/>
          </a:p>
          <a:p>
            <a:pPr marL="45720" indent="0" algn="ctr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67756" y="661338"/>
            <a:ext cx="2232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EVERGLADES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87678" y="1556792"/>
            <a:ext cx="2232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EPCOT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87678" y="2780928"/>
            <a:ext cx="2232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MIAMI BEACH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87678" y="3789040"/>
            <a:ext cx="2232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SUNSHINE STATE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08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CITACE</a:t>
            </a:r>
          </a:p>
          <a:p>
            <a:r>
              <a:rPr lang="cs-CZ" dirty="0" smtClean="0"/>
              <a:t>Snímek 7</a:t>
            </a:r>
          </a:p>
          <a:p>
            <a:pPr marL="45720" indent="0">
              <a:buNone/>
            </a:pPr>
            <a:r>
              <a:rPr lang="cs-CZ" dirty="0" smtClean="0"/>
              <a:t>CHENSIYUAN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18.4.2013]. Dostupný na WWW: http://</a:t>
            </a:r>
            <a:r>
              <a:rPr lang="cs-CZ" dirty="0" smtClean="0"/>
              <a:t>en.wikipedia.org/wiki/File:1_epcot_spaceship_earth_2010a.JPG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187624" y="3465004"/>
            <a:ext cx="6400800" cy="7920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Ostatní obrázky: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4531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826</TotalTime>
  <Words>238</Words>
  <Application>Microsoft Office PowerPoint</Application>
  <PresentationFormat>Předvádění na obrazovce (4:3)</PresentationFormat>
  <Paragraphs>56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Florida</vt:lpstr>
      <vt:lpstr>„The Sunshine State“</vt:lpstr>
      <vt:lpstr>Basic facts about Florida</vt:lpstr>
      <vt:lpstr>Sunny beaches of Miami </vt:lpstr>
      <vt:lpstr>Everglades</vt:lpstr>
      <vt:lpstr>Kennedy Space Center </vt:lpstr>
      <vt:lpstr>EPCOT Center</vt:lpstr>
      <vt:lpstr>What do you remember?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Florida</dc:title>
  <dc:creator>pc</dc:creator>
  <cp:lastModifiedBy>pc</cp:lastModifiedBy>
  <cp:revision>12</cp:revision>
  <dcterms:created xsi:type="dcterms:W3CDTF">2013-04-18T08:23:55Z</dcterms:created>
  <dcterms:modified xsi:type="dcterms:W3CDTF">2013-08-01T17:49:50Z</dcterms:modified>
</cp:coreProperties>
</file>