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66" r:id="rId2"/>
    <p:sldId id="267" r:id="rId3"/>
    <p:sldId id="256" r:id="rId4"/>
    <p:sldId id="257" r:id="rId5"/>
    <p:sldId id="258" r:id="rId6"/>
    <p:sldId id="259" r:id="rId7"/>
    <p:sldId id="260" r:id="rId8"/>
    <p:sldId id="261" r:id="rId9"/>
    <p:sldId id="262" r:id="rId10"/>
    <p:sldId id="263" r:id="rId11"/>
    <p:sldId id="264" r:id="rId12"/>
    <p:sldId id="265" r:id="rId13"/>
    <p:sldId id="268" r:id="rId14"/>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1416"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F512664-A447-4CD8-85DD-8C30C16856DF}" type="datetimeFigureOut">
              <a:rPr lang="cs-CZ" smtClean="0"/>
              <a:t>2.8.2013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0E9F3FC-2008-40A9-BCB8-F14562248D0B}" type="slidenum">
              <a:rPr lang="cs-CZ" smtClean="0"/>
              <a:t>‹#›</a:t>
            </a:fld>
            <a:endParaRPr lang="cs-CZ"/>
          </a:p>
        </p:txBody>
      </p:sp>
    </p:spTree>
    <p:extLst>
      <p:ext uri="{BB962C8B-B14F-4D97-AF65-F5344CB8AC3E}">
        <p14:creationId xmlns:p14="http://schemas.microsoft.com/office/powerpoint/2010/main" val="41191433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F0E9F3FC-2008-40A9-BCB8-F14562248D0B}" type="slidenum">
              <a:rPr lang="cs-CZ" smtClean="0"/>
              <a:t>5</a:t>
            </a:fld>
            <a:endParaRPr lang="cs-CZ"/>
          </a:p>
        </p:txBody>
      </p:sp>
    </p:spTree>
    <p:extLst>
      <p:ext uri="{BB962C8B-B14F-4D97-AF65-F5344CB8AC3E}">
        <p14:creationId xmlns:p14="http://schemas.microsoft.com/office/powerpoint/2010/main" val="35173418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grpSp>
        <p:nvGrpSpPr>
          <p:cNvPr id="43" name="Group 42"/>
          <p:cNvGrpSpPr/>
          <p:nvPr/>
        </p:nvGrpSpPr>
        <p:grpSpPr>
          <a:xfrm>
            <a:off x="-382404" y="0"/>
            <a:ext cx="9932332" cy="6858000"/>
            <a:chOff x="-382404" y="0"/>
            <a:chExt cx="9932332" cy="6858000"/>
          </a:xfrm>
        </p:grpSpPr>
        <p:grpSp>
          <p:nvGrpSpPr>
            <p:cNvPr id="44" name="Group 44"/>
            <p:cNvGrpSpPr/>
            <p:nvPr/>
          </p:nvGrpSpPr>
          <p:grpSpPr>
            <a:xfrm>
              <a:off x="0" y="0"/>
              <a:ext cx="9144000" cy="6858000"/>
              <a:chOff x="0" y="0"/>
              <a:chExt cx="9144000" cy="6858000"/>
            </a:xfrm>
          </p:grpSpPr>
          <p:grpSp>
            <p:nvGrpSpPr>
              <p:cNvPr id="70" name="Group 4"/>
              <p:cNvGrpSpPr/>
              <p:nvPr/>
            </p:nvGrpSpPr>
            <p:grpSpPr>
              <a:xfrm>
                <a:off x="0" y="0"/>
                <a:ext cx="2514600" cy="6858000"/>
                <a:chOff x="0" y="0"/>
                <a:chExt cx="2514600" cy="6858000"/>
              </a:xfrm>
            </p:grpSpPr>
            <p:sp>
              <p:nvSpPr>
                <p:cNvPr id="115" name="Rectangle 11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1" name="Group 5"/>
              <p:cNvGrpSpPr/>
              <p:nvPr/>
            </p:nvGrpSpPr>
            <p:grpSpPr>
              <a:xfrm>
                <a:off x="422910" y="0"/>
                <a:ext cx="2514600" cy="6858000"/>
                <a:chOff x="0" y="0"/>
                <a:chExt cx="2514600" cy="6858000"/>
              </a:xfrm>
            </p:grpSpPr>
            <p:sp>
              <p:nvSpPr>
                <p:cNvPr id="85" name="Rectangle 8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11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5" name="Freeform 44"/>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Freeform 51"/>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3" name="Hexagon 52"/>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reeform 57"/>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67"/>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Freeform 68"/>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p:cNvSpPr/>
          <p:nvPr/>
        </p:nvSpPr>
        <p:spPr>
          <a:xfrm>
            <a:off x="4649096" y="-21511"/>
            <a:ext cx="3505200" cy="231288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733365" y="2708476"/>
            <a:ext cx="3313355" cy="1702160"/>
          </a:xfrm>
        </p:spPr>
        <p:txBody>
          <a:bodyPr>
            <a:normAutofit/>
          </a:bodyPr>
          <a:lstStyle>
            <a:lvl1pPr>
              <a:defRPr sz="3600"/>
            </a:lvl1pPr>
          </a:lstStyle>
          <a:p>
            <a:r>
              <a:rPr lang="cs-CZ" smtClean="0"/>
              <a:t>Kliknutím lze upravit styl.</a:t>
            </a:r>
            <a:endParaRPr lang="en-US" dirty="0"/>
          </a:p>
        </p:txBody>
      </p:sp>
      <p:sp>
        <p:nvSpPr>
          <p:cNvPr id="3" name="Subtitle 2"/>
          <p:cNvSpPr>
            <a:spLocks noGrp="1"/>
          </p:cNvSpPr>
          <p:nvPr>
            <p:ph type="subTitle" idx="1"/>
          </p:nvPr>
        </p:nvSpPr>
        <p:spPr>
          <a:xfrm>
            <a:off x="4733365" y="4421080"/>
            <a:ext cx="3309803" cy="1260629"/>
          </a:xfrm>
        </p:spPr>
        <p:txBody>
          <a:bodyPr>
            <a:normAutofit/>
          </a:bodyPr>
          <a:lstStyle>
            <a:lvl1pPr marL="0" indent="0" algn="l">
              <a:buNone/>
              <a:defRPr sz="1800">
                <a:solidFill>
                  <a:srgbClr val="42424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4" name="Date Placeholder 3"/>
          <p:cNvSpPr>
            <a:spLocks noGrp="1"/>
          </p:cNvSpPr>
          <p:nvPr>
            <p:ph type="dt" sz="half" idx="10"/>
          </p:nvPr>
        </p:nvSpPr>
        <p:spPr>
          <a:xfrm>
            <a:off x="4738744" y="1516828"/>
            <a:ext cx="2133600" cy="750981"/>
          </a:xfrm>
        </p:spPr>
        <p:txBody>
          <a:bodyPr anchor="b"/>
          <a:lstStyle>
            <a:lvl1pPr algn="l">
              <a:defRPr sz="2400"/>
            </a:lvl1pPr>
          </a:lstStyle>
          <a:p>
            <a:fld id="{4F9D85C7-A87D-46E0-83F9-E3E573CBC2C8}" type="datetimeFigureOut">
              <a:rPr lang="cs-CZ" smtClean="0"/>
              <a:t>2.8.2013</a:t>
            </a:fld>
            <a:endParaRPr lang="cs-CZ"/>
          </a:p>
        </p:txBody>
      </p:sp>
      <p:sp>
        <p:nvSpPr>
          <p:cNvPr id="50" name="Rectangle 49"/>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p:cNvSpPr>
            <a:spLocks noGrp="1"/>
          </p:cNvSpPr>
          <p:nvPr>
            <p:ph type="ftr" sz="quarter" idx="11"/>
          </p:nvPr>
        </p:nvSpPr>
        <p:spPr>
          <a:xfrm>
            <a:off x="5303520" y="5719966"/>
            <a:ext cx="2831592" cy="365125"/>
          </a:xfrm>
        </p:spPr>
        <p:txBody>
          <a:bodyPr>
            <a:normAutofit/>
          </a:bodyPr>
          <a:lstStyle>
            <a:lvl1pPr>
              <a:defRPr>
                <a:solidFill>
                  <a:schemeClr val="accent1"/>
                </a:solidFill>
              </a:defRPr>
            </a:lvl1pPr>
          </a:lstStyle>
          <a:p>
            <a:endParaRPr lang="cs-CZ"/>
          </a:p>
        </p:txBody>
      </p:sp>
      <p:sp>
        <p:nvSpPr>
          <p:cNvPr id="6" name="Slide Number Placeholder 5"/>
          <p:cNvSpPr>
            <a:spLocks noGrp="1"/>
          </p:cNvSpPr>
          <p:nvPr>
            <p:ph type="sldNum" sz="quarter" idx="12"/>
          </p:nvPr>
        </p:nvSpPr>
        <p:spPr>
          <a:xfrm>
            <a:off x="4649096" y="5719966"/>
            <a:ext cx="643666" cy="365125"/>
          </a:xfrm>
        </p:spPr>
        <p:txBody>
          <a:bodyPr/>
          <a:lstStyle>
            <a:lvl1pPr>
              <a:defRPr>
                <a:solidFill>
                  <a:schemeClr val="accent1"/>
                </a:solidFill>
              </a:defRPr>
            </a:lvl1pPr>
          </a:lstStyle>
          <a:p>
            <a:fld id="{57CDB777-553C-4693-A1FA-DB13BB8F01DE}" type="slidenum">
              <a:rPr lang="cs-CZ" smtClean="0"/>
              <a:t>‹#›</a:t>
            </a:fld>
            <a:endParaRPr lang="cs-CZ"/>
          </a:p>
        </p:txBody>
      </p:sp>
      <p:sp>
        <p:nvSpPr>
          <p:cNvPr id="89" name="Rectangle 88"/>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Content Placeholder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10"/>
          </p:nvPr>
        </p:nvSpPr>
        <p:spPr/>
        <p:txBody>
          <a:bodyPr/>
          <a:lstStyle/>
          <a:p>
            <a:fld id="{4F9D85C7-A87D-46E0-83F9-E3E573CBC2C8}" type="datetimeFigureOut">
              <a:rPr lang="cs-CZ" smtClean="0"/>
              <a:t>2.8.2013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57CDB777-553C-4693-A1FA-DB13BB8F01DE}" type="slidenum">
              <a:rPr lang="cs-CZ" smtClean="0"/>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Title 1"/>
          <p:cNvSpPr>
            <a:spLocks noGrp="1"/>
          </p:cNvSpPr>
          <p:nvPr>
            <p:ph type="title"/>
          </p:nvPr>
        </p:nvSpPr>
        <p:spPr>
          <a:xfrm>
            <a:off x="1258645" y="2900829"/>
            <a:ext cx="6637468" cy="1362075"/>
          </a:xfrm>
        </p:spPr>
        <p:txBody>
          <a:bodyPr anchor="b"/>
          <a:lstStyle>
            <a:lvl1pPr algn="l">
              <a:defRPr sz="4000" b="0" cap="none" baseline="0"/>
            </a:lvl1pPr>
          </a:lstStyle>
          <a:p>
            <a:r>
              <a:rPr lang="cs-CZ" smtClean="0"/>
              <a:t>Kliknutím lze upravit styl.</a:t>
            </a:r>
            <a:endParaRPr lang="en-US" dirty="0"/>
          </a:p>
        </p:txBody>
      </p:sp>
      <p:sp>
        <p:nvSpPr>
          <p:cNvPr id="3" name="Text Placeholder 2"/>
          <p:cNvSpPr>
            <a:spLocks noGrp="1"/>
          </p:cNvSpPr>
          <p:nvPr>
            <p:ph type="body" idx="1"/>
          </p:nvPr>
        </p:nvSpPr>
        <p:spPr>
          <a:xfrm>
            <a:off x="1258645" y="4267200"/>
            <a:ext cx="6637467" cy="1520413"/>
          </a:xfrm>
        </p:spPr>
        <p:txBody>
          <a:bodyPr anchor="t"/>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4F9D85C7-A87D-46E0-83F9-E3E573CBC2C8}" type="datetimeFigureOut">
              <a:rPr lang="cs-CZ" smtClean="0"/>
              <a:t>2.8.2013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57CDB777-553C-4693-A1FA-DB13BB8F01DE}" type="slidenum">
              <a:rPr lang="cs-CZ" smtClean="0"/>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5" name="Date Placeholder 4"/>
          <p:cNvSpPr>
            <a:spLocks noGrp="1"/>
          </p:cNvSpPr>
          <p:nvPr>
            <p:ph type="dt" sz="half" idx="10"/>
          </p:nvPr>
        </p:nvSpPr>
        <p:spPr/>
        <p:txBody>
          <a:bodyPr/>
          <a:lstStyle/>
          <a:p>
            <a:fld id="{4F9D85C7-A87D-46E0-83F9-E3E573CBC2C8}" type="datetimeFigureOut">
              <a:rPr lang="cs-CZ" smtClean="0"/>
              <a:t>2.8.2013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57CDB777-553C-4693-A1FA-DB13BB8F01DE}" type="slidenum">
              <a:rPr lang="cs-CZ" smtClean="0"/>
              <a:t>‹#›</a:t>
            </a:fld>
            <a:endParaRPr lang="cs-CZ"/>
          </a:p>
        </p:txBody>
      </p:sp>
      <p:sp>
        <p:nvSpPr>
          <p:cNvPr id="9" name="Content Placeholder 8"/>
          <p:cNvSpPr>
            <a:spLocks noGrp="1"/>
          </p:cNvSpPr>
          <p:nvPr>
            <p:ph sz="quarter" idx="13"/>
          </p:nvPr>
        </p:nvSpPr>
        <p:spPr>
          <a:xfrm>
            <a:off x="1042416" y="2313432"/>
            <a:ext cx="3419856" cy="3493008"/>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11" name="Content Placeholder 10"/>
          <p:cNvSpPr>
            <a:spLocks noGrp="1"/>
          </p:cNvSpPr>
          <p:nvPr>
            <p:ph sz="quarter" idx="14"/>
          </p:nvPr>
        </p:nvSpPr>
        <p:spPr>
          <a:xfrm>
            <a:off x="4645152" y="2313431"/>
            <a:ext cx="3419856" cy="3493008"/>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a:p>
        </p:txBody>
      </p:sp>
      <p:sp>
        <p:nvSpPr>
          <p:cNvPr id="3" name="Text Placeholder 2"/>
          <p:cNvSpPr>
            <a:spLocks noGrp="1"/>
          </p:cNvSpPr>
          <p:nvPr>
            <p:ph type="body" idx="1"/>
          </p:nvPr>
        </p:nvSpPr>
        <p:spPr>
          <a:xfrm>
            <a:off x="1412111" y="2316009"/>
            <a:ext cx="3057148"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Content Placeholder 3"/>
          <p:cNvSpPr>
            <a:spLocks noGrp="1"/>
          </p:cNvSpPr>
          <p:nvPr>
            <p:ph sz="half" idx="2"/>
          </p:nvPr>
        </p:nvSpPr>
        <p:spPr>
          <a:xfrm>
            <a:off x="1041721"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Text Placeholder 4"/>
          <p:cNvSpPr>
            <a:spLocks noGrp="1"/>
          </p:cNvSpPr>
          <p:nvPr>
            <p:ph type="body" sz="quarter" idx="3"/>
          </p:nvPr>
        </p:nvSpPr>
        <p:spPr>
          <a:xfrm>
            <a:off x="5011837" y="2316010"/>
            <a:ext cx="3055717"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Content Placeholder 5"/>
          <p:cNvSpPr>
            <a:spLocks noGrp="1"/>
          </p:cNvSpPr>
          <p:nvPr>
            <p:ph sz="quarter" idx="4"/>
          </p:nvPr>
        </p:nvSpPr>
        <p:spPr>
          <a:xfrm>
            <a:off x="4645152"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7" name="Date Placeholder 6"/>
          <p:cNvSpPr>
            <a:spLocks noGrp="1"/>
          </p:cNvSpPr>
          <p:nvPr>
            <p:ph type="dt" sz="half" idx="10"/>
          </p:nvPr>
        </p:nvSpPr>
        <p:spPr/>
        <p:txBody>
          <a:bodyPr/>
          <a:lstStyle/>
          <a:p>
            <a:fld id="{4F9D85C7-A87D-46E0-83F9-E3E573CBC2C8}" type="datetimeFigureOut">
              <a:rPr lang="cs-CZ" smtClean="0"/>
              <a:t>2.8.2013</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57CDB777-553C-4693-A1FA-DB13BB8F01DE}" type="slidenum">
              <a:rPr lang="cs-CZ" smtClean="0"/>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Date Placeholder 2"/>
          <p:cNvSpPr>
            <a:spLocks noGrp="1"/>
          </p:cNvSpPr>
          <p:nvPr>
            <p:ph type="dt" sz="half" idx="10"/>
          </p:nvPr>
        </p:nvSpPr>
        <p:spPr/>
        <p:txBody>
          <a:bodyPr/>
          <a:lstStyle/>
          <a:p>
            <a:fld id="{4F9D85C7-A87D-46E0-83F9-E3E573CBC2C8}" type="datetimeFigureOut">
              <a:rPr lang="cs-CZ" smtClean="0"/>
              <a:t>2.8.2013</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57CDB777-553C-4693-A1FA-DB13BB8F01DE}" type="slidenum">
              <a:rPr lang="cs-CZ" smtClean="0"/>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F9D85C7-A87D-46E0-83F9-E3E573CBC2C8}" type="datetimeFigureOut">
              <a:rPr lang="cs-CZ" smtClean="0"/>
              <a:t>2.8.2013</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57CDB777-553C-4693-A1FA-DB13BB8F01DE}" type="slidenum">
              <a:rPr lang="cs-CZ" smtClean="0"/>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2" name="Group 4"/>
              <p:cNvGrpSpPr/>
              <p:nvPr/>
            </p:nvGrpSpPr>
            <p:grpSpPr>
              <a:xfrm>
                <a:off x="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5"/>
              <p:cNvGrpSpPr/>
              <p:nvPr/>
            </p:nvGrpSpPr>
            <p:grpSpPr>
              <a:xfrm>
                <a:off x="42291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4"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7" name="Freeform 46"/>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Hexagon 51"/>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Freeform 58"/>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Freeform 69"/>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4F9D85C7-A87D-46E0-83F9-E3E573CBC2C8}" type="datetimeFigureOut">
              <a:rPr lang="cs-CZ" smtClean="0"/>
              <a:t>2.8.2013</a:t>
            </a:fld>
            <a:endParaRPr lang="cs-CZ"/>
          </a:p>
        </p:txBody>
      </p:sp>
      <p:sp>
        <p:nvSpPr>
          <p:cNvPr id="7" name="Slide Number Placeholder 6"/>
          <p:cNvSpPr>
            <a:spLocks noGrp="1"/>
          </p:cNvSpPr>
          <p:nvPr>
            <p:ph type="sldNum" sz="quarter" idx="12"/>
          </p:nvPr>
        </p:nvSpPr>
        <p:spPr/>
        <p:txBody>
          <a:bodyPr/>
          <a:lstStyle/>
          <a:p>
            <a:fld id="{57CDB777-553C-4693-A1FA-DB13BB8F01DE}" type="slidenum">
              <a:rPr lang="cs-CZ" smtClean="0"/>
              <a:t>‹#›</a:t>
            </a:fld>
            <a:endParaRPr lang="cs-CZ"/>
          </a:p>
        </p:txBody>
      </p:sp>
      <p:sp>
        <p:nvSpPr>
          <p:cNvPr id="58" name="Rectangle 57"/>
          <p:cNvSpPr/>
          <p:nvPr/>
        </p:nvSpPr>
        <p:spPr>
          <a:xfrm>
            <a:off x="905571" y="601883"/>
            <a:ext cx="3562257" cy="5648445"/>
          </a:xfrm>
          <a:prstGeom prst="rect">
            <a:avLst/>
          </a:prstGeom>
          <a:solidFill>
            <a:schemeClr val="bg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1145894" y="856527"/>
            <a:ext cx="3090440" cy="5150734"/>
          </a:xfrm>
        </p:spPr>
        <p:txBody>
          <a:bodyP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61" name="Rectangle 60"/>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cs-CZ"/>
          </a:p>
        </p:txBody>
      </p:sp>
      <p:sp>
        <p:nvSpPr>
          <p:cNvPr id="2" name="Title 1"/>
          <p:cNvSpPr>
            <a:spLocks noGrp="1"/>
          </p:cNvSpPr>
          <p:nvPr>
            <p:ph type="title"/>
          </p:nvPr>
        </p:nvSpPr>
        <p:spPr>
          <a:xfrm>
            <a:off x="4739833" y="2657434"/>
            <a:ext cx="3304572" cy="1463153"/>
          </a:xfrm>
        </p:spPr>
        <p:txBody>
          <a:bodyPr anchor="b">
            <a:normAutofit/>
          </a:bodyPr>
          <a:lstStyle>
            <a:lvl1pPr algn="l">
              <a:defRPr sz="2800" b="0"/>
            </a:lvl1pPr>
          </a:lstStyle>
          <a:p>
            <a:r>
              <a:rPr lang="cs-CZ" smtClean="0"/>
              <a:t>Kliknutím lze upravit styl.</a:t>
            </a:r>
            <a:endParaRPr lang="en-US"/>
          </a:p>
        </p:txBody>
      </p:sp>
      <p:sp>
        <p:nvSpPr>
          <p:cNvPr id="4" name="Text Placeholder 3"/>
          <p:cNvSpPr>
            <a:spLocks noGrp="1"/>
          </p:cNvSpPr>
          <p:nvPr>
            <p:ph type="body" sz="half" idx="2"/>
          </p:nvPr>
        </p:nvSpPr>
        <p:spPr>
          <a:xfrm>
            <a:off x="4736592" y="4136994"/>
            <a:ext cx="3298784" cy="1517904"/>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5" name="Group 4"/>
              <p:cNvGrpSpPr/>
              <p:nvPr/>
            </p:nvGrpSpPr>
            <p:grpSpPr>
              <a:xfrm>
                <a:off x="0" y="0"/>
                <a:ext cx="2514600" cy="6858000"/>
                <a:chOff x="0" y="0"/>
                <a:chExt cx="2514600" cy="6858000"/>
              </a:xfrm>
            </p:grpSpPr>
            <p:sp>
              <p:nvSpPr>
                <p:cNvPr id="87" name="Rectangle 8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6" name="Group 5"/>
              <p:cNvGrpSpPr/>
              <p:nvPr/>
            </p:nvGrpSpPr>
            <p:grpSpPr>
              <a:xfrm>
                <a:off x="42291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84"/>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7" name="Group 9"/>
              <p:cNvGrpSpPr/>
              <p:nvPr/>
            </p:nvGrpSpPr>
            <p:grpSpPr>
              <a:xfrm rot="10800000">
                <a:off x="662940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8" name="Rectangle 77"/>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Freeform 45"/>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Hexagon 50"/>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Freeform 62"/>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Hexagon 69"/>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Hexagon 70"/>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Hexagon 71"/>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72"/>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73"/>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4" name="Rectangle 93"/>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Rectangle 10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Rectangle 101"/>
          <p:cNvSpPr/>
          <p:nvPr/>
        </p:nvSpPr>
        <p:spPr>
          <a:xfrm>
            <a:off x="905571" y="601883"/>
            <a:ext cx="3562257" cy="5648445"/>
          </a:xfrm>
          <a:prstGeom prst="rect">
            <a:avLst/>
          </a:prstGeom>
          <a:solidFill>
            <a:srgbClr val="FFFFFF"/>
          </a:solidFill>
          <a:ln w="3175">
            <a:solidFill>
              <a:schemeClr val="tx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34424" y="2660904"/>
            <a:ext cx="3300984" cy="1463040"/>
          </a:xfrm>
        </p:spPr>
        <p:txBody>
          <a:bodyPr anchor="b">
            <a:normAutofit/>
          </a:bodyPr>
          <a:lstStyle>
            <a:lvl1pPr algn="l">
              <a:defRPr sz="2800" b="0"/>
            </a:lvl1pPr>
          </a:lstStyle>
          <a:p>
            <a:r>
              <a:rPr lang="cs-CZ" smtClean="0"/>
              <a:t>Kliknutím lze upravit styl.</a:t>
            </a:r>
            <a:endParaRPr lang="en-US"/>
          </a:p>
        </p:txBody>
      </p:sp>
      <p:sp>
        <p:nvSpPr>
          <p:cNvPr id="3" name="Picture Placeholder 2"/>
          <p:cNvSpPr>
            <a:spLocks noGrp="1"/>
          </p:cNvSpPr>
          <p:nvPr>
            <p:ph type="pic" idx="1"/>
          </p:nvPr>
        </p:nvSpPr>
        <p:spPr>
          <a:xfrm>
            <a:off x="1005208" y="693795"/>
            <a:ext cx="3359623" cy="5468112"/>
          </a:xfrm>
        </p:spPr>
        <p:txBody>
          <a:bodyPr/>
          <a:lstStyle>
            <a:lvl1pPr marL="0" indent="0">
              <a:buNone/>
              <a:defRPr sz="3200">
                <a:solidFill>
                  <a:schemeClr val="accent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dirty="0"/>
          </a:p>
        </p:txBody>
      </p:sp>
      <p:sp>
        <p:nvSpPr>
          <p:cNvPr id="4" name="Text Placeholder 3"/>
          <p:cNvSpPr>
            <a:spLocks noGrp="1"/>
          </p:cNvSpPr>
          <p:nvPr>
            <p:ph type="body" sz="half" idx="2"/>
          </p:nvPr>
        </p:nvSpPr>
        <p:spPr>
          <a:xfrm>
            <a:off x="4734630" y="4133088"/>
            <a:ext cx="3300573" cy="1519561"/>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4F9D85C7-A87D-46E0-83F9-E3E573CBC2C8}" type="datetimeFigureOut">
              <a:rPr lang="cs-CZ" smtClean="0"/>
              <a:t>2.8.2013</a:t>
            </a:fld>
            <a:endParaRPr lang="cs-CZ"/>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cs-CZ"/>
          </a:p>
        </p:txBody>
      </p:sp>
      <p:sp>
        <p:nvSpPr>
          <p:cNvPr id="7" name="Slide Number Placeholder 6"/>
          <p:cNvSpPr>
            <a:spLocks noGrp="1"/>
          </p:cNvSpPr>
          <p:nvPr>
            <p:ph type="sldNum" sz="quarter" idx="12"/>
          </p:nvPr>
        </p:nvSpPr>
        <p:spPr/>
        <p:txBody>
          <a:bodyPr/>
          <a:lstStyle/>
          <a:p>
            <a:fld id="{57CDB777-553C-4693-A1FA-DB13BB8F01DE}" type="slidenum">
              <a:rPr lang="cs-CZ" smtClean="0"/>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4F9D85C7-A87D-46E0-83F9-E3E573CBC2C8}" type="datetimeFigureOut">
              <a:rPr lang="cs-CZ" smtClean="0"/>
              <a:t>2.8.2013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57CDB777-553C-4693-A1FA-DB13BB8F01DE}"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030147"/>
            <a:ext cx="1484453" cy="4780344"/>
          </a:xfrm>
        </p:spPr>
        <p:txBody>
          <a:bodyPr vert="eaVert" anchor="ctr"/>
          <a:lstStyle/>
          <a:p>
            <a:r>
              <a:rPr lang="cs-CZ" smtClean="0"/>
              <a:t>Kliknutím lze upravit styl.</a:t>
            </a:r>
            <a:endParaRPr lang="en-US"/>
          </a:p>
        </p:txBody>
      </p:sp>
      <p:sp>
        <p:nvSpPr>
          <p:cNvPr id="3" name="Vertical Text Placeholder 2"/>
          <p:cNvSpPr>
            <a:spLocks noGrp="1"/>
          </p:cNvSpPr>
          <p:nvPr>
            <p:ph type="body" orient="vert" idx="1"/>
          </p:nvPr>
        </p:nvSpPr>
        <p:spPr>
          <a:xfrm>
            <a:off x="1053296" y="1030147"/>
            <a:ext cx="5423704" cy="4780344"/>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4F9D85C7-A87D-46E0-83F9-E3E573CBC2C8}" type="datetimeFigureOut">
              <a:rPr lang="cs-CZ" smtClean="0"/>
              <a:t>2.8.2013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57CDB777-553C-4693-A1FA-DB13BB8F01DE}" type="slidenum">
              <a:rPr lang="cs-CZ" smtClean="0"/>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42" name="Group 41"/>
          <p:cNvGrpSpPr/>
          <p:nvPr/>
        </p:nvGrpSpPr>
        <p:grpSpPr>
          <a:xfrm>
            <a:off x="-304800" y="0"/>
            <a:ext cx="9932332" cy="6858000"/>
            <a:chOff x="-382404" y="0"/>
            <a:chExt cx="9932332" cy="6858000"/>
          </a:xfrm>
        </p:grpSpPr>
        <p:grpSp>
          <p:nvGrpSpPr>
            <p:cNvPr id="43" name="Group 44"/>
            <p:cNvGrpSpPr/>
            <p:nvPr/>
          </p:nvGrpSpPr>
          <p:grpSpPr>
            <a:xfrm>
              <a:off x="0" y="0"/>
              <a:ext cx="9144000" cy="6858000"/>
              <a:chOff x="0" y="0"/>
              <a:chExt cx="9144000" cy="6858000"/>
            </a:xfrm>
          </p:grpSpPr>
          <p:grpSp>
            <p:nvGrpSpPr>
              <p:cNvPr id="101" name="Group 4"/>
              <p:cNvGrpSpPr/>
              <p:nvPr/>
            </p:nvGrpSpPr>
            <p:grpSpPr>
              <a:xfrm>
                <a:off x="0" y="0"/>
                <a:ext cx="2514600" cy="6858000"/>
                <a:chOff x="0" y="0"/>
                <a:chExt cx="2514600" cy="6858000"/>
              </a:xfrm>
            </p:grpSpPr>
            <p:sp>
              <p:nvSpPr>
                <p:cNvPr id="113" name="Rectangle 112"/>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2" name="Group 5"/>
              <p:cNvGrpSpPr/>
              <p:nvPr/>
            </p:nvGrpSpPr>
            <p:grpSpPr>
              <a:xfrm>
                <a:off x="422910" y="0"/>
                <a:ext cx="2514600" cy="6858000"/>
                <a:chOff x="0" y="0"/>
                <a:chExt cx="2514600" cy="6858000"/>
              </a:xfrm>
            </p:grpSpPr>
            <p:sp>
              <p:nvSpPr>
                <p:cNvPr id="110" name="Rectangle 109"/>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Rectangle 110"/>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Rectangle 111"/>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3" name="Group 9"/>
              <p:cNvGrpSpPr/>
              <p:nvPr/>
            </p:nvGrpSpPr>
            <p:grpSpPr>
              <a:xfrm rot="10800000">
                <a:off x="6629400" y="0"/>
                <a:ext cx="2514600" cy="6858000"/>
                <a:chOff x="0" y="0"/>
                <a:chExt cx="2514600" cy="6858000"/>
              </a:xfrm>
            </p:grpSpPr>
            <p:sp>
              <p:nvSpPr>
                <p:cNvPr id="107" name="Rectangle 10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Rectangle 107"/>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Rectangle 108"/>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4" name="Rectangle 103"/>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Rectangle 105"/>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4" name="Freeform 43"/>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5" name="Freeform 44"/>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6" name="Freeform 45"/>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Hexagon 49"/>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Hexagon 50"/>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54"/>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Hexagon 57"/>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Hexagon 94"/>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Hexagon 95"/>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Hexagon 96"/>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Hexagon 97"/>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Freeform 98"/>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Freeform 99"/>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6" name="Rectangle 65"/>
          <p:cNvSpPr/>
          <p:nvPr/>
        </p:nvSpPr>
        <p:spPr>
          <a:xfrm>
            <a:off x="457200" y="333487"/>
            <a:ext cx="8229600" cy="6185647"/>
          </a:xfrm>
          <a:prstGeom prst="rect">
            <a:avLst/>
          </a:prstGeom>
          <a:solidFill>
            <a:schemeClr val="bg1"/>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p:cNvSpPr/>
          <p:nvPr/>
        </p:nvSpPr>
        <p:spPr>
          <a:xfrm>
            <a:off x="4561242" y="-21511"/>
            <a:ext cx="3679116" cy="699244"/>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043490" y="1027664"/>
            <a:ext cx="7024744" cy="1143000"/>
          </a:xfrm>
          <a:prstGeom prst="rect">
            <a:avLst/>
          </a:prstGeom>
        </p:spPr>
        <p:txBody>
          <a:bodyPr vert="horz" lIns="91440" tIns="45720" rIns="91440" bIns="45720" rtlCol="0" anchor="b">
            <a:normAutofit/>
          </a:bodyPr>
          <a:lstStyle/>
          <a:p>
            <a:r>
              <a:rPr lang="cs-CZ" smtClean="0"/>
              <a:t>Kliknutím lze upravit styl.</a:t>
            </a:r>
            <a:endParaRPr lang="en-US" dirty="0"/>
          </a:p>
        </p:txBody>
      </p:sp>
      <p:sp>
        <p:nvSpPr>
          <p:cNvPr id="3" name="Text Placeholder 2"/>
          <p:cNvSpPr>
            <a:spLocks noGrp="1"/>
          </p:cNvSpPr>
          <p:nvPr>
            <p:ph type="body" idx="1"/>
          </p:nvPr>
        </p:nvSpPr>
        <p:spPr>
          <a:xfrm>
            <a:off x="1043492" y="2323652"/>
            <a:ext cx="6777317" cy="3508977"/>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2"/>
          </p:nvPr>
        </p:nvSpPr>
        <p:spPr>
          <a:xfrm>
            <a:off x="5997388" y="224492"/>
            <a:ext cx="2133600" cy="365125"/>
          </a:xfrm>
          <a:prstGeom prst="rect">
            <a:avLst/>
          </a:prstGeom>
        </p:spPr>
        <p:txBody>
          <a:bodyPr vert="horz" lIns="91440" tIns="45720" rIns="91440" bIns="45720" rtlCol="0" anchor="ctr"/>
          <a:lstStyle>
            <a:lvl1pPr algn="r">
              <a:defRPr sz="1200">
                <a:solidFill>
                  <a:srgbClr val="FEFEFE"/>
                </a:solidFill>
              </a:defRPr>
            </a:lvl1pPr>
          </a:lstStyle>
          <a:p>
            <a:fld id="{4F9D85C7-A87D-46E0-83F9-E3E573CBC2C8}" type="datetimeFigureOut">
              <a:rPr lang="cs-CZ" smtClean="0"/>
              <a:t>2.8.2013</a:t>
            </a:fld>
            <a:endParaRPr lang="cs-CZ"/>
          </a:p>
        </p:txBody>
      </p:sp>
      <p:sp>
        <p:nvSpPr>
          <p:cNvPr id="5" name="Footer Placeholder 4"/>
          <p:cNvSpPr>
            <a:spLocks noGrp="1"/>
          </p:cNvSpPr>
          <p:nvPr>
            <p:ph type="ftr" sz="quarter" idx="3"/>
          </p:nvPr>
        </p:nvSpPr>
        <p:spPr>
          <a:xfrm>
            <a:off x="4641448" y="5852160"/>
            <a:ext cx="3502152" cy="365125"/>
          </a:xfrm>
          <a:prstGeom prst="rect">
            <a:avLst/>
          </a:prstGeom>
        </p:spPr>
        <p:txBody>
          <a:bodyPr vert="horz" lIns="91440" tIns="45720" rIns="91440" bIns="45720" rtlCol="0" anchor="ctr"/>
          <a:lstStyle>
            <a:lvl1pPr algn="r">
              <a:defRPr sz="1200">
                <a:solidFill>
                  <a:schemeClr val="accent1"/>
                </a:solidFill>
              </a:defRPr>
            </a:lvl1pPr>
          </a:lstStyle>
          <a:p>
            <a:endParaRPr lang="cs-CZ"/>
          </a:p>
        </p:txBody>
      </p:sp>
      <p:sp>
        <p:nvSpPr>
          <p:cNvPr id="6" name="Slide Number Placeholder 5"/>
          <p:cNvSpPr>
            <a:spLocks noGrp="1"/>
          </p:cNvSpPr>
          <p:nvPr>
            <p:ph type="sldNum" sz="quarter" idx="4"/>
          </p:nvPr>
        </p:nvSpPr>
        <p:spPr>
          <a:xfrm>
            <a:off x="4649096" y="224491"/>
            <a:ext cx="1332156" cy="365125"/>
          </a:xfrm>
          <a:prstGeom prst="rect">
            <a:avLst/>
          </a:prstGeom>
        </p:spPr>
        <p:txBody>
          <a:bodyPr vert="horz" lIns="91440" tIns="45720" rIns="91440" bIns="45720" rtlCol="0" anchor="ctr"/>
          <a:lstStyle>
            <a:lvl1pPr algn="l">
              <a:defRPr sz="1200">
                <a:solidFill>
                  <a:srgbClr val="FEFEFE"/>
                </a:solidFill>
              </a:defRPr>
            </a:lvl1pPr>
          </a:lstStyle>
          <a:p>
            <a:fld id="{57CDB777-553C-4693-A1FA-DB13BB8F01DE}" type="slidenum">
              <a:rPr lang="cs-CZ" smtClean="0"/>
              <a:t>‹#›</a:t>
            </a:fld>
            <a:endParaRPr lang="cs-CZ"/>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40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914400" rtl="0" eaLnBrk="1" latinLnBrk="0" hangingPunct="1">
        <a:spcBef>
          <a:spcPct val="20000"/>
        </a:spcBef>
        <a:buClr>
          <a:schemeClr val="accent1"/>
        </a:buClr>
        <a:buSzPct val="76000"/>
        <a:buFont typeface="Wingdings 2" pitchFamily="18" charset="2"/>
        <a:buChar char=""/>
        <a:defRPr sz="2400" kern="1200">
          <a:solidFill>
            <a:schemeClr val="tx2"/>
          </a:solidFill>
          <a:latin typeface="+mn-lt"/>
          <a:ea typeface="+mn-ea"/>
          <a:cs typeface="+mn-cs"/>
        </a:defRPr>
      </a:lvl1pPr>
      <a:lvl2pPr marL="640080" indent="-274320" algn="l" defTabSz="914400" rtl="0" eaLnBrk="1" latinLnBrk="0" hangingPunct="1">
        <a:spcBef>
          <a:spcPct val="20000"/>
        </a:spcBef>
        <a:buClr>
          <a:schemeClr val="accent1"/>
        </a:buClr>
        <a:buSzPct val="76000"/>
        <a:buFont typeface="Wingdings 2" pitchFamily="18" charset="2"/>
        <a:buChar char=""/>
        <a:defRPr sz="2200" kern="1200">
          <a:solidFill>
            <a:schemeClr val="tx2"/>
          </a:solidFill>
          <a:latin typeface="+mn-lt"/>
          <a:ea typeface="+mn-ea"/>
          <a:cs typeface="+mn-cs"/>
        </a:defRPr>
      </a:lvl2pPr>
      <a:lvl3pPr marL="914400" indent="-228600" algn="l" defTabSz="914400" rtl="0" eaLnBrk="1" latinLnBrk="0" hangingPunct="1">
        <a:spcBef>
          <a:spcPct val="20000"/>
        </a:spcBef>
        <a:buClr>
          <a:schemeClr val="accent1"/>
        </a:buClr>
        <a:buSzPct val="76000"/>
        <a:buFont typeface="Wingdings 2" pitchFamily="18" charset="2"/>
        <a:buChar char=""/>
        <a:defRPr sz="2000" kern="1200">
          <a:solidFill>
            <a:schemeClr val="tx2"/>
          </a:solidFill>
          <a:latin typeface="+mn-lt"/>
          <a:ea typeface="+mn-ea"/>
          <a:cs typeface="+mn-cs"/>
        </a:defRPr>
      </a:lvl3pPr>
      <a:lvl4pPr marL="1124712" indent="-228600" algn="l" defTabSz="914400" rtl="0" eaLnBrk="1" latinLnBrk="0" hangingPunct="1">
        <a:spcBef>
          <a:spcPct val="20000"/>
        </a:spcBef>
        <a:buClr>
          <a:schemeClr val="accent1"/>
        </a:buClr>
        <a:buSzPct val="76000"/>
        <a:buFont typeface="Wingdings 2" pitchFamily="18" charset="2"/>
        <a:buChar char=""/>
        <a:defRPr sz="1800" kern="1200">
          <a:solidFill>
            <a:schemeClr val="tx2"/>
          </a:solidFill>
          <a:latin typeface="+mn-lt"/>
          <a:ea typeface="+mn-ea"/>
          <a:cs typeface="+mn-cs"/>
        </a:defRPr>
      </a:lvl4pPr>
      <a:lvl5pPr marL="1325880" indent="-228600" algn="l" defTabSz="914400" rtl="0" eaLnBrk="1" latinLnBrk="0" hangingPunct="1">
        <a:spcBef>
          <a:spcPct val="20000"/>
        </a:spcBef>
        <a:buClr>
          <a:schemeClr val="accent1"/>
        </a:buClr>
        <a:buSzPct val="76000"/>
        <a:buFont typeface="Wingdings 2" pitchFamily="18" charset="2"/>
        <a:buChar char=""/>
        <a:defRPr sz="1600" kern="1200" baseline="0">
          <a:solidFill>
            <a:schemeClr val="tx2"/>
          </a:solidFill>
          <a:latin typeface="+mn-lt"/>
          <a:ea typeface="+mn-ea"/>
          <a:cs typeface="+mn-cs"/>
        </a:defRPr>
      </a:lvl5pPr>
      <a:lvl6pPr marL="1517904"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6pPr>
      <a:lvl7pPr marL="1719072"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7pPr>
      <a:lvl8pPr marL="1920240"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8pPr>
      <a:lvl9pPr marL="2121408"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9.wmf"/><Relationship Id="rId3" Type="http://schemas.openxmlformats.org/officeDocument/2006/relationships/image" Target="../media/image4.wmf"/><Relationship Id="rId7" Type="http://schemas.openxmlformats.org/officeDocument/2006/relationships/image" Target="../media/image8.wmf"/><Relationship Id="rId2" Type="http://schemas.openxmlformats.org/officeDocument/2006/relationships/image" Target="../media/image3.wmf"/><Relationship Id="rId1" Type="http://schemas.openxmlformats.org/officeDocument/2006/relationships/slideLayout" Target="../slideLayouts/slideLayout1.xml"/><Relationship Id="rId6" Type="http://schemas.openxmlformats.org/officeDocument/2006/relationships/image" Target="../media/image7.wmf"/><Relationship Id="rId5" Type="http://schemas.openxmlformats.org/officeDocument/2006/relationships/image" Target="../media/image6.wmf"/><Relationship Id="rId4" Type="http://schemas.openxmlformats.org/officeDocument/2006/relationships/image" Target="../media/image5.wmf"/></Relationships>
</file>

<file path=ppt/slides/_rels/slide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2.wm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3.w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4.wm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5.w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6.w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7.w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8.wm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lstStyle/>
          <a:p>
            <a:r>
              <a:rPr lang="cs-CZ" sz="2000" b="1" dirty="0"/>
              <a:t>Název školy : </a:t>
            </a:r>
            <a:r>
              <a:rPr lang="cs-CZ" sz="2000" dirty="0"/>
              <a:t>Základní škola a mateřská škola,   </a:t>
            </a:r>
          </a:p>
          <a:p>
            <a:pPr>
              <a:buNone/>
            </a:pPr>
            <a:r>
              <a:rPr lang="cs-CZ" sz="2000" dirty="0"/>
              <a:t>                             Svoboda nad  Úpou, okres Trutnov </a:t>
            </a:r>
          </a:p>
          <a:p>
            <a:r>
              <a:rPr lang="cs-CZ" sz="2000" b="1" dirty="0"/>
              <a:t>Autor : </a:t>
            </a:r>
            <a:r>
              <a:rPr lang="cs-CZ" sz="2000" dirty="0"/>
              <a:t>Bc. Lucie Ševčíková</a:t>
            </a:r>
          </a:p>
          <a:p>
            <a:r>
              <a:rPr lang="cs-CZ" sz="2000" b="1" dirty="0"/>
              <a:t>Datum : </a:t>
            </a:r>
            <a:r>
              <a:rPr lang="cs-CZ" sz="2000" dirty="0"/>
              <a:t>17. 9</a:t>
            </a:r>
            <a:r>
              <a:rPr lang="cs-CZ" sz="2000" dirty="0" smtClean="0"/>
              <a:t>. </a:t>
            </a:r>
            <a:r>
              <a:rPr lang="cs-CZ" sz="2000" dirty="0"/>
              <a:t>2012</a:t>
            </a:r>
          </a:p>
          <a:p>
            <a:r>
              <a:rPr lang="cs-CZ" sz="2000" b="1" dirty="0"/>
              <a:t>Název : VY_22_INOVACE_2.2.2 </a:t>
            </a:r>
            <a:r>
              <a:rPr lang="cs-CZ" sz="2000" b="1" dirty="0" smtClean="0"/>
              <a:t>AJ8,9k_11</a:t>
            </a:r>
            <a:endParaRPr lang="cs-CZ" sz="2000" b="1" dirty="0"/>
          </a:p>
          <a:p>
            <a:r>
              <a:rPr lang="cs-CZ" sz="2000" b="1" dirty="0"/>
              <a:t>Téma : </a:t>
            </a:r>
            <a:r>
              <a:rPr lang="cs-CZ" sz="2000" dirty="0" err="1" smtClean="0"/>
              <a:t>Sports</a:t>
            </a:r>
            <a:endParaRPr lang="cs-CZ" sz="2000" dirty="0"/>
          </a:p>
          <a:p>
            <a:r>
              <a:rPr lang="cs-CZ" sz="2000" b="1" dirty="0"/>
              <a:t>Ročník : </a:t>
            </a:r>
            <a:r>
              <a:rPr lang="cs-CZ" sz="2000" dirty="0"/>
              <a:t>8. a 9. </a:t>
            </a:r>
          </a:p>
          <a:p>
            <a:r>
              <a:rPr lang="cs-CZ" sz="2000" b="1" dirty="0"/>
              <a:t>Číslo projektu : </a:t>
            </a:r>
            <a:r>
              <a:rPr lang="cs-CZ" sz="2000" dirty="0"/>
              <a:t>CZ.1.07/1.4.00/21.3068 </a:t>
            </a:r>
          </a:p>
          <a:p>
            <a:pPr marL="68580" indent="0" algn="just">
              <a:buNone/>
            </a:pPr>
            <a:endParaRPr lang="cs-CZ" sz="2000" b="1" dirty="0"/>
          </a:p>
        </p:txBody>
      </p:sp>
      <p:pic>
        <p:nvPicPr>
          <p:cNvPr id="4"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73957" y="1124744"/>
            <a:ext cx="5407025" cy="10461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6416695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Anotace</a:t>
            </a:r>
            <a:endParaRPr lang="cs-CZ" dirty="0"/>
          </a:p>
        </p:txBody>
      </p:sp>
      <p:sp>
        <p:nvSpPr>
          <p:cNvPr id="3" name="Zástupný symbol pro obsah 2"/>
          <p:cNvSpPr>
            <a:spLocks noGrp="1"/>
          </p:cNvSpPr>
          <p:nvPr>
            <p:ph idx="1"/>
          </p:nvPr>
        </p:nvSpPr>
        <p:spPr/>
        <p:txBody>
          <a:bodyPr/>
          <a:lstStyle/>
          <a:p>
            <a:pPr algn="just"/>
            <a:r>
              <a:rPr lang="cs-CZ" b="1" dirty="0"/>
              <a:t>Tento DUM slouží k procvičení slovní zásoby na téma sport pomocí čtení jednoduchých hádanek. Materiál je určen pro p</a:t>
            </a:r>
            <a:r>
              <a:rPr lang="cs-CZ" b="1" dirty="0" smtClean="0"/>
              <a:t>ráci </a:t>
            </a:r>
            <a:r>
              <a:rPr lang="cs-CZ" b="1" dirty="0"/>
              <a:t>na interaktivní </a:t>
            </a:r>
            <a:r>
              <a:rPr lang="cs-CZ" b="1" dirty="0" smtClean="0"/>
              <a:t>tabuli pro 8. a 9. ročník.</a:t>
            </a:r>
            <a:endParaRPr lang="cs-CZ" dirty="0"/>
          </a:p>
        </p:txBody>
      </p:sp>
    </p:spTree>
    <p:extLst>
      <p:ext uri="{BB962C8B-B14F-4D97-AF65-F5344CB8AC3E}">
        <p14:creationId xmlns:p14="http://schemas.microsoft.com/office/powerpoint/2010/main" val="3517003269"/>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normAutofit/>
          </a:bodyPr>
          <a:lstStyle/>
          <a:p>
            <a:pPr algn="ctr"/>
            <a:r>
              <a:rPr lang="cs-CZ" sz="7200" b="1" dirty="0" smtClean="0"/>
              <a:t>Sport</a:t>
            </a:r>
            <a:endParaRPr lang="cs-CZ" sz="7200" b="1" dirty="0"/>
          </a:p>
        </p:txBody>
      </p:sp>
      <p:sp>
        <p:nvSpPr>
          <p:cNvPr id="3" name="Podnadpis 2"/>
          <p:cNvSpPr>
            <a:spLocks noGrp="1"/>
          </p:cNvSpPr>
          <p:nvPr>
            <p:ph type="subTitle" idx="1"/>
          </p:nvPr>
        </p:nvSpPr>
        <p:spPr/>
        <p:txBody>
          <a:bodyPr>
            <a:noAutofit/>
          </a:bodyPr>
          <a:lstStyle/>
          <a:p>
            <a:r>
              <a:rPr lang="cs-CZ" sz="3600" b="1" dirty="0" err="1" smtClean="0"/>
              <a:t>Can</a:t>
            </a:r>
            <a:r>
              <a:rPr lang="cs-CZ" sz="3600" b="1" dirty="0" smtClean="0"/>
              <a:t> </a:t>
            </a:r>
            <a:r>
              <a:rPr lang="cs-CZ" sz="3600" b="1" dirty="0" err="1" smtClean="0"/>
              <a:t>you</a:t>
            </a:r>
            <a:r>
              <a:rPr lang="cs-CZ" sz="3600" b="1" dirty="0" smtClean="0"/>
              <a:t> </a:t>
            </a:r>
            <a:r>
              <a:rPr lang="cs-CZ" sz="3600" b="1" dirty="0" err="1" smtClean="0"/>
              <a:t>guess</a:t>
            </a:r>
            <a:r>
              <a:rPr lang="cs-CZ" sz="3600" b="1" dirty="0" smtClean="0"/>
              <a:t> </a:t>
            </a:r>
            <a:r>
              <a:rPr lang="cs-CZ" sz="3600" b="1" dirty="0" err="1" smtClean="0"/>
              <a:t>the</a:t>
            </a:r>
            <a:r>
              <a:rPr lang="cs-CZ" sz="3600" b="1" dirty="0" smtClean="0"/>
              <a:t> sport?</a:t>
            </a:r>
            <a:endParaRPr lang="cs-CZ" sz="3600" b="1" dirty="0"/>
          </a:p>
        </p:txBody>
      </p:sp>
      <p:pic>
        <p:nvPicPr>
          <p:cNvPr id="1027" name="Picture 3" descr="C:\Users\pc\AppData\Local\Microsoft\Windows\Temporary Internet Files\Content.IE5\9BRCWZHR\MC900446498[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724128" y="393667"/>
            <a:ext cx="1547165" cy="1739189"/>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Users\pc\AppData\Local\Microsoft\Windows\Temporary Internet Files\Content.IE5\A17QB1P7\MC900446522[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25470" y="4437112"/>
            <a:ext cx="1509674" cy="1739189"/>
          </a:xfrm>
          <a:prstGeom prst="rect">
            <a:avLst/>
          </a:prstGeom>
          <a:noFill/>
          <a:extLst>
            <a:ext uri="{909E8E84-426E-40DD-AFC4-6F175D3DCCD1}">
              <a14:hiddenFill xmlns:a14="http://schemas.microsoft.com/office/drawing/2010/main">
                <a:solidFill>
                  <a:srgbClr val="FFFFFF"/>
                </a:solidFill>
              </a14:hiddenFill>
            </a:ext>
          </a:extLst>
        </p:spPr>
      </p:pic>
      <p:pic>
        <p:nvPicPr>
          <p:cNvPr id="1029" name="Picture 5" descr="C:\Users\pc\AppData\Local\Microsoft\Windows\Temporary Internet Files\Content.IE5\GJ8014QZ\MC900446554[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088507" y="2677806"/>
            <a:ext cx="1528877" cy="1759306"/>
          </a:xfrm>
          <a:prstGeom prst="rect">
            <a:avLst/>
          </a:prstGeom>
          <a:noFill/>
          <a:extLst>
            <a:ext uri="{909E8E84-426E-40DD-AFC4-6F175D3DCCD1}">
              <a14:hiddenFill xmlns:a14="http://schemas.microsoft.com/office/drawing/2010/main">
                <a:solidFill>
                  <a:srgbClr val="FFFFFF"/>
                </a:solidFill>
              </a14:hiddenFill>
            </a:ext>
          </a:extLst>
        </p:spPr>
      </p:pic>
      <p:pic>
        <p:nvPicPr>
          <p:cNvPr id="1031" name="Picture 7" descr="C:\Users\pc\AppData\Local\Microsoft\Windows\Temporary Internet Files\Content.IE5\9BRCWZHR\MC900446494[1].wmf"/>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596336" y="4326011"/>
            <a:ext cx="1737360" cy="1723644"/>
          </a:xfrm>
          <a:prstGeom prst="rect">
            <a:avLst/>
          </a:prstGeom>
          <a:noFill/>
          <a:extLst>
            <a:ext uri="{909E8E84-426E-40DD-AFC4-6F175D3DCCD1}">
              <a14:hiddenFill xmlns:a14="http://schemas.microsoft.com/office/drawing/2010/main">
                <a:solidFill>
                  <a:srgbClr val="FFFFFF"/>
                </a:solidFill>
              </a14:hiddenFill>
            </a:ext>
          </a:extLst>
        </p:spPr>
      </p:pic>
      <p:pic>
        <p:nvPicPr>
          <p:cNvPr id="1033" name="Picture 9" descr="C:\Users\pc\AppData\Local\Microsoft\Windows\Temporary Internet Files\Content.IE5\SZ19BU89\MC900446550[1].wmf"/>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95536" y="836712"/>
            <a:ext cx="1639519" cy="1762963"/>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C:\Users\pc\AppData\Local\Microsoft\Windows\Temporary Internet Files\Content.IE5\XA6GH4X5\MC900446542[1].wmf"/>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3001612" y="408297"/>
            <a:ext cx="1722730" cy="1709928"/>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C:\Users\pc\AppData\Local\Microsoft\Windows\Temporary Internet Files\Content.IE5\9BRCWZHR\MC900446514[1].wmf"/>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2852946" y="4630276"/>
            <a:ext cx="1788566" cy="17465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5120942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Autofit/>
          </a:bodyPr>
          <a:lstStyle/>
          <a:p>
            <a:pPr algn="ctr"/>
            <a:r>
              <a:rPr lang="cs-CZ" sz="8800" b="1" dirty="0" smtClean="0"/>
              <a:t>baseball</a:t>
            </a:r>
            <a:endParaRPr lang="cs-CZ" sz="8800" b="1" dirty="0"/>
          </a:p>
        </p:txBody>
      </p:sp>
      <p:sp>
        <p:nvSpPr>
          <p:cNvPr id="3" name="Zástupný symbol pro obsah 2"/>
          <p:cNvSpPr>
            <a:spLocks noGrp="1"/>
          </p:cNvSpPr>
          <p:nvPr>
            <p:ph idx="1"/>
          </p:nvPr>
        </p:nvSpPr>
        <p:spPr/>
        <p:txBody>
          <a:bodyPr>
            <a:noAutofit/>
          </a:bodyPr>
          <a:lstStyle/>
          <a:p>
            <a:pPr algn="just"/>
            <a:r>
              <a:rPr lang="en-GB" sz="3200" b="1" dirty="0" smtClean="0"/>
              <a:t>It is a game played by two teams of nine players. Each player of one team tries to hit the ball with the bat and then tries to run around three bases and get to home base before the other team can get the ball back.</a:t>
            </a:r>
            <a:endParaRPr lang="en-GB" sz="3200" b="1" dirty="0"/>
          </a:p>
        </p:txBody>
      </p:sp>
      <p:pic>
        <p:nvPicPr>
          <p:cNvPr id="2050" name="Picture 2" descr="C:\Users\pc\AppData\Local\Microsoft\Windows\Temporary Internet Files\Content.IE5\G0AZW57F\MC900441815[1].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81075" y="2564904"/>
            <a:ext cx="2743200" cy="2743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81494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seq concurrent="1" nextAc="seek">
              <p:cTn id="9" restart="whenNotActive" fill="hold" evtFilter="cancelBubble" nodeType="interactiveSeq">
                <p:stCondLst>
                  <p:cond evt="onClick" delay="0">
                    <p:tgtEl>
                      <p:spTgt spid="3"/>
                    </p:tgtEl>
                  </p:cond>
                </p:stCondLst>
                <p:endSync evt="end" delay="0">
                  <p:rtn val="all"/>
                </p:endSync>
                <p:childTnLst>
                  <p:par>
                    <p:cTn id="10" fill="hold">
                      <p:stCondLst>
                        <p:cond delay="0"/>
                      </p:stCondLst>
                      <p:childTnLst>
                        <p:par>
                          <p:cTn id="11" fill="hold">
                            <p:stCondLst>
                              <p:cond delay="0"/>
                            </p:stCondLst>
                            <p:childTnLst>
                              <p:par>
                                <p:cTn id="12" presetID="1" presetClass="exit"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hidden"/>
                                      </p:to>
                                    </p:set>
                                  </p:childTnLst>
                                </p:cTn>
                              </p:par>
                            </p:childTnLst>
                          </p:cTn>
                        </p:par>
                        <p:par>
                          <p:cTn id="14" fill="hold">
                            <p:stCondLst>
                              <p:cond delay="0"/>
                            </p:stCondLst>
                            <p:childTnLst>
                              <p:par>
                                <p:cTn id="15" presetID="6" presetClass="entr" presetSubtype="16" fill="hold" nodeType="afterEffect">
                                  <p:stCondLst>
                                    <p:cond delay="0"/>
                                  </p:stCondLst>
                                  <p:childTnLst>
                                    <p:set>
                                      <p:cBhvr>
                                        <p:cTn id="16" dur="1" fill="hold">
                                          <p:stCondLst>
                                            <p:cond delay="0"/>
                                          </p:stCondLst>
                                        </p:cTn>
                                        <p:tgtEl>
                                          <p:spTgt spid="2050"/>
                                        </p:tgtEl>
                                        <p:attrNameLst>
                                          <p:attrName>style.visibility</p:attrName>
                                        </p:attrNameLst>
                                      </p:cBhvr>
                                      <p:to>
                                        <p:strVal val="visible"/>
                                      </p:to>
                                    </p:set>
                                    <p:animEffect transition="in" filter="circle(in)">
                                      <p:cBhvr>
                                        <p:cTn id="17" dur="2000"/>
                                        <p:tgtEl>
                                          <p:spTgt spid="2050"/>
                                        </p:tgtEl>
                                      </p:cBhvr>
                                    </p:animEffect>
                                  </p:childTnLst>
                                </p:cTn>
                              </p:par>
                            </p:childTnLst>
                          </p:cTn>
                        </p:par>
                      </p:childTnLst>
                    </p:cTn>
                  </p:par>
                </p:childTnLst>
              </p:cTn>
              <p:nextCondLst>
                <p:cond evt="onClick" delay="0">
                  <p:tgtEl>
                    <p:spTgt spid="3"/>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ctr"/>
            <a:r>
              <a:rPr lang="cs-CZ" sz="6600" b="1" dirty="0" smtClean="0"/>
              <a:t>basketball</a:t>
            </a:r>
            <a:endParaRPr lang="cs-CZ" sz="6600" b="1" dirty="0"/>
          </a:p>
        </p:txBody>
      </p:sp>
      <p:sp>
        <p:nvSpPr>
          <p:cNvPr id="3" name="Zástupný symbol pro obsah 2"/>
          <p:cNvSpPr>
            <a:spLocks noGrp="1"/>
          </p:cNvSpPr>
          <p:nvPr>
            <p:ph idx="1"/>
          </p:nvPr>
        </p:nvSpPr>
        <p:spPr/>
        <p:txBody>
          <a:bodyPr>
            <a:normAutofit/>
          </a:bodyPr>
          <a:lstStyle/>
          <a:p>
            <a:pPr algn="just"/>
            <a:r>
              <a:rPr lang="en-GB" sz="3200" b="1" dirty="0" smtClean="0"/>
              <a:t>It is a game in which two teams of five players each try to score points by throwing a large ball through the net fixed to a metal ring at each end of the court. The players are </a:t>
            </a:r>
            <a:r>
              <a:rPr lang="en-GB" sz="3200" b="1" dirty="0" err="1" smtClean="0"/>
              <a:t>usua</a:t>
            </a:r>
            <a:r>
              <a:rPr lang="cs-CZ" sz="3200" b="1" dirty="0" err="1" smtClean="0"/>
              <a:t>ll</a:t>
            </a:r>
            <a:r>
              <a:rPr lang="en-GB" sz="3200" b="1" dirty="0" smtClean="0"/>
              <a:t>y very tall.</a:t>
            </a:r>
            <a:endParaRPr lang="en-GB" sz="3200" b="1" dirty="0"/>
          </a:p>
        </p:txBody>
      </p:sp>
      <p:pic>
        <p:nvPicPr>
          <p:cNvPr id="3074" name="Picture 2" descr="C:\Users\pc\AppData\Local\Microsoft\Windows\Temporary Internet Files\Content.IE5\GJ8014QZ\MC900441271[1].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00400" y="2564904"/>
            <a:ext cx="2743200" cy="2743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20699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seq concurrent="1" nextAc="seek">
              <p:cTn id="10" restart="whenNotActive" fill="hold" evtFilter="cancelBubble" nodeType="interactiveSeq">
                <p:stCondLst>
                  <p:cond evt="onClick" delay="0">
                    <p:tgtEl>
                      <p:spTgt spid="3"/>
                    </p:tgtEl>
                  </p:cond>
                </p:stCondLst>
                <p:endSync evt="end" delay="0">
                  <p:rtn val="all"/>
                </p:endSync>
                <p:childTnLst>
                  <p:par>
                    <p:cTn id="11" fill="hold">
                      <p:stCondLst>
                        <p:cond delay="0"/>
                      </p:stCondLst>
                      <p:childTnLst>
                        <p:par>
                          <p:cTn id="12" fill="hold">
                            <p:stCondLst>
                              <p:cond delay="0"/>
                            </p:stCondLst>
                            <p:childTnLst>
                              <p:par>
                                <p:cTn id="13" presetID="1" presetClass="exit"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hidden"/>
                                      </p:to>
                                    </p:set>
                                  </p:childTnLst>
                                </p:cTn>
                              </p:par>
                            </p:childTnLst>
                          </p:cTn>
                        </p:par>
                        <p:par>
                          <p:cTn id="15" fill="hold">
                            <p:stCondLst>
                              <p:cond delay="0"/>
                            </p:stCondLst>
                            <p:childTnLst>
                              <p:par>
                                <p:cTn id="16" presetID="6" presetClass="entr" presetSubtype="16" fill="hold" nodeType="afterEffect">
                                  <p:stCondLst>
                                    <p:cond delay="0"/>
                                  </p:stCondLst>
                                  <p:childTnLst>
                                    <p:set>
                                      <p:cBhvr>
                                        <p:cTn id="17" dur="1" fill="hold">
                                          <p:stCondLst>
                                            <p:cond delay="0"/>
                                          </p:stCondLst>
                                        </p:cTn>
                                        <p:tgtEl>
                                          <p:spTgt spid="3074"/>
                                        </p:tgtEl>
                                        <p:attrNameLst>
                                          <p:attrName>style.visibility</p:attrName>
                                        </p:attrNameLst>
                                      </p:cBhvr>
                                      <p:to>
                                        <p:strVal val="visible"/>
                                      </p:to>
                                    </p:set>
                                    <p:animEffect transition="in" filter="circle(in)">
                                      <p:cBhvr>
                                        <p:cTn id="18" dur="2000"/>
                                        <p:tgtEl>
                                          <p:spTgt spid="3074"/>
                                        </p:tgtEl>
                                      </p:cBhvr>
                                    </p:animEffect>
                                  </p:childTnLst>
                                </p:cTn>
                              </p:par>
                            </p:childTnLst>
                          </p:cTn>
                        </p:par>
                      </p:childTnLst>
                    </p:cTn>
                  </p:par>
                </p:childTnLst>
              </p:cTn>
              <p:nextCondLst>
                <p:cond evt="onClick" delay="0">
                  <p:tgtEl>
                    <p:spTgt spid="3"/>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ctr"/>
            <a:r>
              <a:rPr lang="cs-CZ" sz="6600" b="1" dirty="0" smtClean="0"/>
              <a:t>Golf</a:t>
            </a:r>
            <a:endParaRPr lang="cs-CZ" sz="6600" b="1" dirty="0"/>
          </a:p>
        </p:txBody>
      </p:sp>
      <p:sp>
        <p:nvSpPr>
          <p:cNvPr id="3" name="Zástupný symbol pro obsah 2"/>
          <p:cNvSpPr>
            <a:spLocks noGrp="1"/>
          </p:cNvSpPr>
          <p:nvPr>
            <p:ph idx="1"/>
          </p:nvPr>
        </p:nvSpPr>
        <p:spPr/>
        <p:txBody>
          <a:bodyPr>
            <a:normAutofit/>
          </a:bodyPr>
          <a:lstStyle/>
          <a:p>
            <a:pPr algn="just"/>
            <a:r>
              <a:rPr lang="en-GB" sz="3600" b="1" dirty="0" smtClean="0"/>
              <a:t>It is a game in which you use long sticks called clubs to hit the small hard ball into the holes that are placed all over large grassy area. </a:t>
            </a:r>
            <a:endParaRPr lang="en-GB" sz="3600" b="1" dirty="0"/>
          </a:p>
        </p:txBody>
      </p:sp>
      <p:pic>
        <p:nvPicPr>
          <p:cNvPr id="4098" name="Picture 2" descr="C:\Program Files (x86)\Microsoft Office\MEDIA\CAGCAT10\j0285698.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75856" y="2706320"/>
            <a:ext cx="2470903" cy="26403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140526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seq concurrent="1" nextAc="seek">
              <p:cTn id="10" restart="whenNotActive" fill="hold" evtFilter="cancelBubble" nodeType="interactiveSeq">
                <p:stCondLst>
                  <p:cond evt="onClick" delay="0">
                    <p:tgtEl>
                      <p:spTgt spid="3"/>
                    </p:tgtEl>
                  </p:cond>
                </p:stCondLst>
                <p:endSync evt="end" delay="0">
                  <p:rtn val="all"/>
                </p:endSync>
                <p:childTnLst>
                  <p:par>
                    <p:cTn id="11" fill="hold">
                      <p:stCondLst>
                        <p:cond delay="0"/>
                      </p:stCondLst>
                      <p:childTnLst>
                        <p:par>
                          <p:cTn id="12" fill="hold">
                            <p:stCondLst>
                              <p:cond delay="0"/>
                            </p:stCondLst>
                            <p:childTnLst>
                              <p:par>
                                <p:cTn id="13" presetID="1" presetClass="exit"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hidden"/>
                                      </p:to>
                                    </p:set>
                                  </p:childTnLst>
                                </p:cTn>
                              </p:par>
                            </p:childTnLst>
                          </p:cTn>
                        </p:par>
                        <p:par>
                          <p:cTn id="15" fill="hold">
                            <p:stCondLst>
                              <p:cond delay="0"/>
                            </p:stCondLst>
                            <p:childTnLst>
                              <p:par>
                                <p:cTn id="16" presetID="6" presetClass="entr" presetSubtype="16" fill="hold" nodeType="afterEffect">
                                  <p:stCondLst>
                                    <p:cond delay="0"/>
                                  </p:stCondLst>
                                  <p:childTnLst>
                                    <p:set>
                                      <p:cBhvr>
                                        <p:cTn id="17" dur="1" fill="hold">
                                          <p:stCondLst>
                                            <p:cond delay="0"/>
                                          </p:stCondLst>
                                        </p:cTn>
                                        <p:tgtEl>
                                          <p:spTgt spid="4098"/>
                                        </p:tgtEl>
                                        <p:attrNameLst>
                                          <p:attrName>style.visibility</p:attrName>
                                        </p:attrNameLst>
                                      </p:cBhvr>
                                      <p:to>
                                        <p:strVal val="visible"/>
                                      </p:to>
                                    </p:set>
                                    <p:animEffect transition="in" filter="circle(in)">
                                      <p:cBhvr>
                                        <p:cTn id="18" dur="2000"/>
                                        <p:tgtEl>
                                          <p:spTgt spid="4098"/>
                                        </p:tgtEl>
                                      </p:cBhvr>
                                    </p:animEffect>
                                  </p:childTnLst>
                                </p:cTn>
                              </p:par>
                            </p:childTnLst>
                          </p:cTn>
                        </p:par>
                      </p:childTnLst>
                    </p:cTn>
                  </p:par>
                </p:childTnLst>
              </p:cTn>
              <p:nextCondLst>
                <p:cond evt="onClick" delay="0">
                  <p:tgtEl>
                    <p:spTgt spid="3"/>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ctr"/>
            <a:r>
              <a:rPr lang="en-GB" sz="5400" b="1" dirty="0" smtClean="0"/>
              <a:t>Football/soccer</a:t>
            </a:r>
            <a:endParaRPr lang="en-GB" sz="5400" b="1" dirty="0"/>
          </a:p>
        </p:txBody>
      </p:sp>
      <p:sp>
        <p:nvSpPr>
          <p:cNvPr id="3" name="Zástupný symbol pro obsah 2"/>
          <p:cNvSpPr>
            <a:spLocks noGrp="1"/>
          </p:cNvSpPr>
          <p:nvPr>
            <p:ph idx="1"/>
          </p:nvPr>
        </p:nvSpPr>
        <p:spPr/>
        <p:txBody>
          <a:bodyPr>
            <a:normAutofit/>
          </a:bodyPr>
          <a:lstStyle/>
          <a:p>
            <a:pPr algn="just"/>
            <a:r>
              <a:rPr lang="en-GB" sz="3200" b="1" dirty="0" smtClean="0"/>
              <a:t>It is a game played b</a:t>
            </a:r>
            <a:r>
              <a:rPr lang="cs-CZ" sz="3200" b="1" dirty="0" smtClean="0"/>
              <a:t>y</a:t>
            </a:r>
            <a:r>
              <a:rPr lang="en-GB" sz="3200" b="1" dirty="0" smtClean="0"/>
              <a:t> two teams of eleven players using a round ball. They  kick the ball to each other and try to score goals by kicking the ball into the large net.</a:t>
            </a:r>
            <a:endParaRPr lang="en-GB" sz="3200" b="1" dirty="0"/>
          </a:p>
        </p:txBody>
      </p:sp>
      <p:pic>
        <p:nvPicPr>
          <p:cNvPr id="5122" name="Picture 2" descr="C:\Users\pc\AppData\Local\Microsoft\Windows\Temporary Internet Files\Content.IE5\CGMXKBU5\MC900433692[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347864" y="2852936"/>
            <a:ext cx="2333924" cy="24043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84582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seq concurrent="1" nextAc="seek">
              <p:cTn id="10" restart="whenNotActive" fill="hold" evtFilter="cancelBubble" nodeType="interactiveSeq">
                <p:stCondLst>
                  <p:cond evt="onClick" delay="0">
                    <p:tgtEl>
                      <p:spTgt spid="3"/>
                    </p:tgtEl>
                  </p:cond>
                </p:stCondLst>
                <p:endSync evt="end" delay="0">
                  <p:rtn val="all"/>
                </p:endSync>
                <p:childTnLst>
                  <p:par>
                    <p:cTn id="11" fill="hold">
                      <p:stCondLst>
                        <p:cond delay="0"/>
                      </p:stCondLst>
                      <p:childTnLst>
                        <p:par>
                          <p:cTn id="12" fill="hold">
                            <p:stCondLst>
                              <p:cond delay="0"/>
                            </p:stCondLst>
                            <p:childTnLst>
                              <p:par>
                                <p:cTn id="13" presetID="1" presetClass="exit"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hidden"/>
                                      </p:to>
                                    </p:set>
                                  </p:childTnLst>
                                </p:cTn>
                              </p:par>
                            </p:childTnLst>
                          </p:cTn>
                        </p:par>
                        <p:par>
                          <p:cTn id="15" fill="hold">
                            <p:stCondLst>
                              <p:cond delay="0"/>
                            </p:stCondLst>
                            <p:childTnLst>
                              <p:par>
                                <p:cTn id="16" presetID="6" presetClass="entr" presetSubtype="16" fill="hold" nodeType="afterEffect">
                                  <p:stCondLst>
                                    <p:cond delay="0"/>
                                  </p:stCondLst>
                                  <p:childTnLst>
                                    <p:set>
                                      <p:cBhvr>
                                        <p:cTn id="17" dur="1" fill="hold">
                                          <p:stCondLst>
                                            <p:cond delay="0"/>
                                          </p:stCondLst>
                                        </p:cTn>
                                        <p:tgtEl>
                                          <p:spTgt spid="5122"/>
                                        </p:tgtEl>
                                        <p:attrNameLst>
                                          <p:attrName>style.visibility</p:attrName>
                                        </p:attrNameLst>
                                      </p:cBhvr>
                                      <p:to>
                                        <p:strVal val="visible"/>
                                      </p:to>
                                    </p:set>
                                    <p:animEffect transition="in" filter="circle(in)">
                                      <p:cBhvr>
                                        <p:cTn id="18" dur="2000"/>
                                        <p:tgtEl>
                                          <p:spTgt spid="5122"/>
                                        </p:tgtEl>
                                      </p:cBhvr>
                                    </p:animEffect>
                                  </p:childTnLst>
                                </p:cTn>
                              </p:par>
                            </p:childTnLst>
                          </p:cTn>
                        </p:par>
                      </p:childTnLst>
                    </p:cTn>
                  </p:par>
                </p:childTnLst>
              </p:cTn>
              <p:nextCondLst>
                <p:cond evt="onClick" delay="0">
                  <p:tgtEl>
                    <p:spTgt spid="3"/>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ctr"/>
            <a:r>
              <a:rPr lang="cs-CZ" sz="6600" b="1" dirty="0" smtClean="0"/>
              <a:t>karate</a:t>
            </a:r>
            <a:endParaRPr lang="cs-CZ" sz="6600" b="1" dirty="0"/>
          </a:p>
        </p:txBody>
      </p:sp>
      <p:sp>
        <p:nvSpPr>
          <p:cNvPr id="3" name="Zástupný symbol pro obsah 2"/>
          <p:cNvSpPr>
            <a:spLocks noGrp="1"/>
          </p:cNvSpPr>
          <p:nvPr>
            <p:ph idx="1"/>
          </p:nvPr>
        </p:nvSpPr>
        <p:spPr/>
        <p:txBody>
          <a:bodyPr>
            <a:normAutofit/>
          </a:bodyPr>
          <a:lstStyle/>
          <a:p>
            <a:pPr algn="just"/>
            <a:r>
              <a:rPr lang="en-GB" sz="3600" b="1" dirty="0" smtClean="0"/>
              <a:t>It is a Japanese sport or way of fig</a:t>
            </a:r>
            <a:r>
              <a:rPr lang="cs-CZ" sz="3600" b="1" dirty="0" smtClean="0"/>
              <a:t>h</a:t>
            </a:r>
            <a:r>
              <a:rPr lang="en-GB" sz="3600" b="1" dirty="0" smtClean="0"/>
              <a:t>ting in which people fight using their hands, elbows, feet and legs.</a:t>
            </a:r>
            <a:endParaRPr lang="en-GB" sz="3600" b="1" dirty="0"/>
          </a:p>
        </p:txBody>
      </p:sp>
      <p:pic>
        <p:nvPicPr>
          <p:cNvPr id="6147" name="Picture 3" descr="C:\Users\pc\AppData\Local\Microsoft\Windows\Temporary Internet Files\Content.IE5\CGMXKBU5\MC900088796[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843808" y="2889773"/>
            <a:ext cx="3384376" cy="26986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775125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seq concurrent="1" nextAc="seek">
              <p:cTn id="10" restart="whenNotActive" fill="hold" evtFilter="cancelBubble" nodeType="interactiveSeq">
                <p:stCondLst>
                  <p:cond evt="onClick" delay="0">
                    <p:tgtEl>
                      <p:spTgt spid="3"/>
                    </p:tgtEl>
                  </p:cond>
                </p:stCondLst>
                <p:endSync evt="end" delay="0">
                  <p:rtn val="all"/>
                </p:endSync>
                <p:childTnLst>
                  <p:par>
                    <p:cTn id="11" fill="hold">
                      <p:stCondLst>
                        <p:cond delay="0"/>
                      </p:stCondLst>
                      <p:childTnLst>
                        <p:par>
                          <p:cTn id="12" fill="hold">
                            <p:stCondLst>
                              <p:cond delay="0"/>
                            </p:stCondLst>
                            <p:childTnLst>
                              <p:par>
                                <p:cTn id="13" presetID="1" presetClass="exit"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hidden"/>
                                      </p:to>
                                    </p:set>
                                  </p:childTnLst>
                                </p:cTn>
                              </p:par>
                            </p:childTnLst>
                          </p:cTn>
                        </p:par>
                        <p:par>
                          <p:cTn id="15" fill="hold">
                            <p:stCondLst>
                              <p:cond delay="0"/>
                            </p:stCondLst>
                            <p:childTnLst>
                              <p:par>
                                <p:cTn id="16" presetID="6" presetClass="entr" presetSubtype="16" fill="hold" nodeType="afterEffect">
                                  <p:stCondLst>
                                    <p:cond delay="0"/>
                                  </p:stCondLst>
                                  <p:childTnLst>
                                    <p:set>
                                      <p:cBhvr>
                                        <p:cTn id="17" dur="1" fill="hold">
                                          <p:stCondLst>
                                            <p:cond delay="0"/>
                                          </p:stCondLst>
                                        </p:cTn>
                                        <p:tgtEl>
                                          <p:spTgt spid="6147"/>
                                        </p:tgtEl>
                                        <p:attrNameLst>
                                          <p:attrName>style.visibility</p:attrName>
                                        </p:attrNameLst>
                                      </p:cBhvr>
                                      <p:to>
                                        <p:strVal val="visible"/>
                                      </p:to>
                                    </p:set>
                                    <p:animEffect transition="in" filter="circle(in)">
                                      <p:cBhvr>
                                        <p:cTn id="18" dur="2000"/>
                                        <p:tgtEl>
                                          <p:spTgt spid="6147"/>
                                        </p:tgtEl>
                                      </p:cBhvr>
                                    </p:animEffect>
                                  </p:childTnLst>
                                </p:cTn>
                              </p:par>
                            </p:childTnLst>
                          </p:cTn>
                        </p:par>
                      </p:childTnLst>
                    </p:cTn>
                  </p:par>
                </p:childTnLst>
              </p:cTn>
              <p:nextCondLst>
                <p:cond evt="onClick" delay="0">
                  <p:tgtEl>
                    <p:spTgt spid="3"/>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ctr"/>
            <a:r>
              <a:rPr lang="en-GB" sz="6600" b="1" dirty="0" smtClean="0"/>
              <a:t>hockey</a:t>
            </a:r>
            <a:endParaRPr lang="en-GB" sz="6600" b="1" dirty="0"/>
          </a:p>
        </p:txBody>
      </p:sp>
      <p:sp>
        <p:nvSpPr>
          <p:cNvPr id="3" name="Zástupný symbol pro obsah 2"/>
          <p:cNvSpPr>
            <a:spLocks noGrp="1"/>
          </p:cNvSpPr>
          <p:nvPr>
            <p:ph idx="1"/>
          </p:nvPr>
        </p:nvSpPr>
        <p:spPr/>
        <p:txBody>
          <a:bodyPr>
            <a:normAutofit/>
          </a:bodyPr>
          <a:lstStyle/>
          <a:p>
            <a:pPr algn="just"/>
            <a:r>
              <a:rPr lang="en-GB" sz="3200" b="1" dirty="0" smtClean="0"/>
              <a:t>It is an outdoor game played by two teams of 11 players who use long curved sticks to hit a small ball and try to score a goal. </a:t>
            </a:r>
            <a:endParaRPr lang="en-GB" sz="3200" b="1" dirty="0"/>
          </a:p>
        </p:txBody>
      </p:sp>
      <p:pic>
        <p:nvPicPr>
          <p:cNvPr id="7170" name="Picture 2" descr="C:\Users\pc\AppData\Local\Microsoft\Windows\Temporary Internet Files\Content.IE5\A3BZKTVY\MC900318734[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915816" y="2420888"/>
            <a:ext cx="2186022" cy="30963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0476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seq concurrent="1" nextAc="seek">
              <p:cTn id="10" restart="whenNotActive" fill="hold" evtFilter="cancelBubble" nodeType="interactiveSeq">
                <p:stCondLst>
                  <p:cond evt="onClick" delay="0">
                    <p:tgtEl>
                      <p:spTgt spid="3"/>
                    </p:tgtEl>
                  </p:cond>
                </p:stCondLst>
                <p:endSync evt="end" delay="0">
                  <p:rtn val="all"/>
                </p:endSync>
                <p:childTnLst>
                  <p:par>
                    <p:cTn id="11" fill="hold">
                      <p:stCondLst>
                        <p:cond delay="0"/>
                      </p:stCondLst>
                      <p:childTnLst>
                        <p:par>
                          <p:cTn id="12" fill="hold">
                            <p:stCondLst>
                              <p:cond delay="0"/>
                            </p:stCondLst>
                            <p:childTnLst>
                              <p:par>
                                <p:cTn id="13" presetID="1" presetClass="exit"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hidden"/>
                                      </p:to>
                                    </p:set>
                                  </p:childTnLst>
                                </p:cTn>
                              </p:par>
                            </p:childTnLst>
                          </p:cTn>
                        </p:par>
                        <p:par>
                          <p:cTn id="15" fill="hold">
                            <p:stCondLst>
                              <p:cond delay="0"/>
                            </p:stCondLst>
                            <p:childTnLst>
                              <p:par>
                                <p:cTn id="16" presetID="6" presetClass="entr" presetSubtype="16" fill="hold" nodeType="afterEffect">
                                  <p:stCondLst>
                                    <p:cond delay="0"/>
                                  </p:stCondLst>
                                  <p:childTnLst>
                                    <p:set>
                                      <p:cBhvr>
                                        <p:cTn id="17" dur="1" fill="hold">
                                          <p:stCondLst>
                                            <p:cond delay="0"/>
                                          </p:stCondLst>
                                        </p:cTn>
                                        <p:tgtEl>
                                          <p:spTgt spid="7170"/>
                                        </p:tgtEl>
                                        <p:attrNameLst>
                                          <p:attrName>style.visibility</p:attrName>
                                        </p:attrNameLst>
                                      </p:cBhvr>
                                      <p:to>
                                        <p:strVal val="visible"/>
                                      </p:to>
                                    </p:set>
                                    <p:animEffect transition="in" filter="circle(in)">
                                      <p:cBhvr>
                                        <p:cTn id="18" dur="2000"/>
                                        <p:tgtEl>
                                          <p:spTgt spid="7170"/>
                                        </p:tgtEl>
                                      </p:cBhvr>
                                    </p:animEffect>
                                  </p:childTnLst>
                                </p:cTn>
                              </p:par>
                            </p:childTnLst>
                          </p:cTn>
                        </p:par>
                      </p:childTnLst>
                    </p:cTn>
                  </p:par>
                </p:childTnLst>
              </p:cTn>
              <p:nextCondLst>
                <p:cond evt="onClick" delay="0">
                  <p:tgtEl>
                    <p:spTgt spid="3"/>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ctr"/>
            <a:r>
              <a:rPr lang="en-GB" sz="6600" b="1" dirty="0" smtClean="0"/>
              <a:t>cycling</a:t>
            </a:r>
            <a:endParaRPr lang="en-GB" sz="6600" b="1" dirty="0"/>
          </a:p>
        </p:txBody>
      </p:sp>
      <p:sp>
        <p:nvSpPr>
          <p:cNvPr id="3" name="Zástupný symbol pro obsah 2"/>
          <p:cNvSpPr>
            <a:spLocks noGrp="1"/>
          </p:cNvSpPr>
          <p:nvPr>
            <p:ph idx="1"/>
          </p:nvPr>
        </p:nvSpPr>
        <p:spPr/>
        <p:txBody>
          <a:bodyPr>
            <a:normAutofit/>
          </a:bodyPr>
          <a:lstStyle/>
          <a:p>
            <a:pPr algn="just"/>
            <a:r>
              <a:rPr lang="en-GB" sz="4400" b="1" dirty="0" smtClean="0"/>
              <a:t>It is using a bike for recreation or for sport.</a:t>
            </a:r>
            <a:endParaRPr lang="en-GB" sz="4400" b="1" dirty="0"/>
          </a:p>
        </p:txBody>
      </p:sp>
      <p:pic>
        <p:nvPicPr>
          <p:cNvPr id="8194" name="Picture 2" descr="C:\Users\pc\AppData\Local\Microsoft\Windows\Temporary Internet Files\Content.IE5\PJ90FPQN\MC900298689[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131840" y="2542488"/>
            <a:ext cx="2804666" cy="28896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56501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seq concurrent="1" nextAc="seek">
              <p:cTn id="10" restart="whenNotActive" fill="hold" evtFilter="cancelBubble" nodeType="interactiveSeq">
                <p:stCondLst>
                  <p:cond evt="onClick" delay="0">
                    <p:tgtEl>
                      <p:spTgt spid="3"/>
                    </p:tgtEl>
                  </p:cond>
                </p:stCondLst>
                <p:endSync evt="end" delay="0">
                  <p:rtn val="all"/>
                </p:endSync>
                <p:childTnLst>
                  <p:par>
                    <p:cTn id="11" fill="hold">
                      <p:stCondLst>
                        <p:cond delay="0"/>
                      </p:stCondLst>
                      <p:childTnLst>
                        <p:par>
                          <p:cTn id="12" fill="hold">
                            <p:stCondLst>
                              <p:cond delay="0"/>
                            </p:stCondLst>
                            <p:childTnLst>
                              <p:par>
                                <p:cTn id="13" presetID="1" presetClass="exit"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hidden"/>
                                      </p:to>
                                    </p:set>
                                  </p:childTnLst>
                                </p:cTn>
                              </p:par>
                            </p:childTnLst>
                          </p:cTn>
                        </p:par>
                        <p:par>
                          <p:cTn id="15" fill="hold">
                            <p:stCondLst>
                              <p:cond delay="0"/>
                            </p:stCondLst>
                            <p:childTnLst>
                              <p:par>
                                <p:cTn id="16" presetID="6" presetClass="entr" presetSubtype="16" fill="hold" nodeType="afterEffect">
                                  <p:stCondLst>
                                    <p:cond delay="0"/>
                                  </p:stCondLst>
                                  <p:childTnLst>
                                    <p:set>
                                      <p:cBhvr>
                                        <p:cTn id="17" dur="1" fill="hold">
                                          <p:stCondLst>
                                            <p:cond delay="0"/>
                                          </p:stCondLst>
                                        </p:cTn>
                                        <p:tgtEl>
                                          <p:spTgt spid="8194"/>
                                        </p:tgtEl>
                                        <p:attrNameLst>
                                          <p:attrName>style.visibility</p:attrName>
                                        </p:attrNameLst>
                                      </p:cBhvr>
                                      <p:to>
                                        <p:strVal val="visible"/>
                                      </p:to>
                                    </p:set>
                                    <p:animEffect transition="in" filter="circle(in)">
                                      <p:cBhvr>
                                        <p:cTn id="18" dur="2000"/>
                                        <p:tgtEl>
                                          <p:spTgt spid="8194"/>
                                        </p:tgtEl>
                                      </p:cBhvr>
                                    </p:animEffect>
                                  </p:childTnLst>
                                </p:cTn>
                              </p:par>
                            </p:childTnLst>
                          </p:cTn>
                        </p:par>
                      </p:childTnLst>
                    </p:cTn>
                  </p:par>
                </p:childTnLst>
              </p:cTn>
              <p:nextCondLst>
                <p:cond evt="onClick" delay="0">
                  <p:tgtEl>
                    <p:spTgt spid="3"/>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ctr"/>
            <a:r>
              <a:rPr lang="en-GB" sz="6600" b="1" dirty="0" smtClean="0"/>
              <a:t>skiing</a:t>
            </a:r>
            <a:endParaRPr lang="en-GB" sz="6600" b="1" dirty="0"/>
          </a:p>
        </p:txBody>
      </p:sp>
      <p:sp>
        <p:nvSpPr>
          <p:cNvPr id="3" name="Zástupný symbol pro obsah 2"/>
          <p:cNvSpPr>
            <a:spLocks noGrp="1"/>
          </p:cNvSpPr>
          <p:nvPr>
            <p:ph idx="1"/>
          </p:nvPr>
        </p:nvSpPr>
        <p:spPr/>
        <p:txBody>
          <a:bodyPr>
            <a:normAutofit/>
          </a:bodyPr>
          <a:lstStyle/>
          <a:p>
            <a:pPr algn="just"/>
            <a:r>
              <a:rPr lang="en-GB" sz="3600" b="1" dirty="0" smtClean="0"/>
              <a:t>It is fast moving on snow on long flat and narrow pieces of wood  or plastic that are fastened to hard boots.</a:t>
            </a:r>
            <a:endParaRPr lang="en-GB" sz="3600" b="1" dirty="0"/>
          </a:p>
        </p:txBody>
      </p:sp>
      <p:pic>
        <p:nvPicPr>
          <p:cNvPr id="9218" name="Picture 2" descr="C:\Users\pc\AppData\Local\Microsoft\Windows\Temporary Internet Files\Content.IE5\GJ8014QZ\MC900020011[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483768" y="2420888"/>
            <a:ext cx="3363362" cy="34689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267799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seq concurrent="1" nextAc="seek">
              <p:cTn id="10" restart="whenNotActive" fill="hold" evtFilter="cancelBubble" nodeType="interactiveSeq">
                <p:stCondLst>
                  <p:cond evt="onClick" delay="0">
                    <p:tgtEl>
                      <p:spTgt spid="3"/>
                    </p:tgtEl>
                  </p:cond>
                </p:stCondLst>
                <p:endSync evt="end" delay="0">
                  <p:rtn val="all"/>
                </p:endSync>
                <p:childTnLst>
                  <p:par>
                    <p:cTn id="11" fill="hold">
                      <p:stCondLst>
                        <p:cond delay="0"/>
                      </p:stCondLst>
                      <p:childTnLst>
                        <p:par>
                          <p:cTn id="12" fill="hold">
                            <p:stCondLst>
                              <p:cond delay="0"/>
                            </p:stCondLst>
                            <p:childTnLst>
                              <p:par>
                                <p:cTn id="13" presetID="1" presetClass="exit"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hidden"/>
                                      </p:to>
                                    </p:set>
                                  </p:childTnLst>
                                </p:cTn>
                              </p:par>
                            </p:childTnLst>
                          </p:cTn>
                        </p:par>
                        <p:par>
                          <p:cTn id="15" fill="hold">
                            <p:stCondLst>
                              <p:cond delay="0"/>
                            </p:stCondLst>
                            <p:childTnLst>
                              <p:par>
                                <p:cTn id="16" presetID="6" presetClass="entr" presetSubtype="16" fill="hold" nodeType="afterEffect">
                                  <p:stCondLst>
                                    <p:cond delay="0"/>
                                  </p:stCondLst>
                                  <p:childTnLst>
                                    <p:set>
                                      <p:cBhvr>
                                        <p:cTn id="17" dur="1" fill="hold">
                                          <p:stCondLst>
                                            <p:cond delay="0"/>
                                          </p:stCondLst>
                                        </p:cTn>
                                        <p:tgtEl>
                                          <p:spTgt spid="9218"/>
                                        </p:tgtEl>
                                        <p:attrNameLst>
                                          <p:attrName>style.visibility</p:attrName>
                                        </p:attrNameLst>
                                      </p:cBhvr>
                                      <p:to>
                                        <p:strVal val="visible"/>
                                      </p:to>
                                    </p:set>
                                    <p:animEffect transition="in" filter="circle(in)">
                                      <p:cBhvr>
                                        <p:cTn id="18" dur="2000"/>
                                        <p:tgtEl>
                                          <p:spTgt spid="9218"/>
                                        </p:tgtEl>
                                      </p:cBhvr>
                                    </p:animEffect>
                                  </p:childTnLst>
                                </p:cTn>
                              </p:par>
                            </p:childTnLst>
                          </p:cTn>
                        </p:par>
                      </p:childTnLst>
                    </p:cTn>
                  </p:par>
                </p:childTnLst>
              </p:cTn>
              <p:nextCondLst>
                <p:cond evt="onClick" delay="0">
                  <p:tgtEl>
                    <p:spTgt spid="3"/>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ctr"/>
            <a:r>
              <a:rPr lang="en-GB" sz="5400" b="1" dirty="0" smtClean="0"/>
              <a:t>American football</a:t>
            </a:r>
            <a:endParaRPr lang="en-GB" sz="5400" b="1" dirty="0"/>
          </a:p>
        </p:txBody>
      </p:sp>
      <p:sp>
        <p:nvSpPr>
          <p:cNvPr id="3" name="Zástupný symbol pro obsah 2"/>
          <p:cNvSpPr>
            <a:spLocks noGrp="1"/>
          </p:cNvSpPr>
          <p:nvPr>
            <p:ph idx="1"/>
          </p:nvPr>
        </p:nvSpPr>
        <p:spPr/>
        <p:txBody>
          <a:bodyPr>
            <a:noAutofit/>
          </a:bodyPr>
          <a:lstStyle/>
          <a:p>
            <a:pPr algn="just"/>
            <a:r>
              <a:rPr lang="en-GB" sz="3200" b="1" dirty="0" smtClean="0"/>
              <a:t>It is a game similar to rugby played by two teams of eleven players using an oval-shaped ball.  Players try to score points by carrying  or kicking the ball into the to opponents´ goal. </a:t>
            </a:r>
            <a:endParaRPr lang="en-GB" sz="3200" b="1" dirty="0"/>
          </a:p>
        </p:txBody>
      </p:sp>
      <p:pic>
        <p:nvPicPr>
          <p:cNvPr id="10242" name="Picture 2" descr="C:\Users\pc\AppData\Local\Microsoft\Windows\Temporary Internet Files\Content.IE5\ZBXJ9RA9\MC900440478[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325625" y="2852936"/>
            <a:ext cx="1944216" cy="23925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311455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seq concurrent="1" nextAc="seek">
              <p:cTn id="10" restart="whenNotActive" fill="hold" evtFilter="cancelBubble" nodeType="interactiveSeq">
                <p:stCondLst>
                  <p:cond evt="onClick" delay="0">
                    <p:tgtEl>
                      <p:spTgt spid="3"/>
                    </p:tgtEl>
                  </p:cond>
                </p:stCondLst>
                <p:endSync evt="end" delay="0">
                  <p:rtn val="all"/>
                </p:endSync>
                <p:childTnLst>
                  <p:par>
                    <p:cTn id="11" fill="hold">
                      <p:stCondLst>
                        <p:cond delay="0"/>
                      </p:stCondLst>
                      <p:childTnLst>
                        <p:par>
                          <p:cTn id="12" fill="hold">
                            <p:stCondLst>
                              <p:cond delay="0"/>
                            </p:stCondLst>
                            <p:childTnLst>
                              <p:par>
                                <p:cTn id="13" presetID="1" presetClass="exit"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hidden"/>
                                      </p:to>
                                    </p:set>
                                  </p:childTnLst>
                                </p:cTn>
                              </p:par>
                            </p:childTnLst>
                          </p:cTn>
                        </p:par>
                        <p:par>
                          <p:cTn id="15" fill="hold">
                            <p:stCondLst>
                              <p:cond delay="0"/>
                            </p:stCondLst>
                            <p:childTnLst>
                              <p:par>
                                <p:cTn id="16" presetID="6" presetClass="entr" presetSubtype="16" fill="hold" nodeType="afterEffect">
                                  <p:stCondLst>
                                    <p:cond delay="0"/>
                                  </p:stCondLst>
                                  <p:childTnLst>
                                    <p:set>
                                      <p:cBhvr>
                                        <p:cTn id="17" dur="1" fill="hold">
                                          <p:stCondLst>
                                            <p:cond delay="0"/>
                                          </p:stCondLst>
                                        </p:cTn>
                                        <p:tgtEl>
                                          <p:spTgt spid="10242"/>
                                        </p:tgtEl>
                                        <p:attrNameLst>
                                          <p:attrName>style.visibility</p:attrName>
                                        </p:attrNameLst>
                                      </p:cBhvr>
                                      <p:to>
                                        <p:strVal val="visible"/>
                                      </p:to>
                                    </p:set>
                                    <p:animEffect transition="in" filter="circle(in)">
                                      <p:cBhvr>
                                        <p:cTn id="18" dur="2000"/>
                                        <p:tgtEl>
                                          <p:spTgt spid="10242"/>
                                        </p:tgtEl>
                                      </p:cBhvr>
                                    </p:animEffect>
                                  </p:childTnLst>
                                </p:cTn>
                              </p:par>
                            </p:childTnLst>
                          </p:cTn>
                        </p:par>
                      </p:childTnLst>
                    </p:cTn>
                  </p:par>
                </p:childTnLst>
              </p:cTn>
              <p:nextCondLst>
                <p:cond evt="onClick" delay="0">
                  <p:tgtEl>
                    <p:spTgt spid="3"/>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Zástupný symbol pro obsah 3"/>
          <p:cNvSpPr>
            <a:spLocks noGrp="1"/>
          </p:cNvSpPr>
          <p:nvPr>
            <p:ph idx="1"/>
          </p:nvPr>
        </p:nvSpPr>
        <p:spPr>
          <a:xfrm>
            <a:off x="1043492" y="2323652"/>
            <a:ext cx="7515519" cy="584775"/>
          </a:xfrm>
          <a:prstGeom prst="rect">
            <a:avLst/>
          </a:prstGeom>
        </p:spPr>
        <p:txBody>
          <a:bodyPr wrap="none">
            <a:spAutoFit/>
          </a:bodyPr>
          <a:lstStyle/>
          <a:p>
            <a:pPr marL="68580" indent="0">
              <a:buNone/>
            </a:pPr>
            <a:r>
              <a:rPr lang="cs-CZ" sz="3200" dirty="0"/>
              <a:t>Obrázky: http://office.microsoft.com</a:t>
            </a:r>
          </a:p>
        </p:txBody>
      </p:sp>
    </p:spTree>
    <p:extLst>
      <p:ext uri="{BB962C8B-B14F-4D97-AF65-F5344CB8AC3E}">
        <p14:creationId xmlns:p14="http://schemas.microsoft.com/office/powerpoint/2010/main" val="3750632501"/>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ustin">
  <a:themeElements>
    <a:clrScheme name="Austin">
      <a:dk1>
        <a:sysClr val="windowText" lastClr="000000"/>
      </a:dk1>
      <a:lt1>
        <a:sysClr val="window" lastClr="FFFFFF"/>
      </a:lt1>
      <a:dk2>
        <a:srgbClr val="3E3D2D"/>
      </a:dk2>
      <a:lt2>
        <a:srgbClr val="CAF278"/>
      </a:lt2>
      <a:accent1>
        <a:srgbClr val="94C600"/>
      </a:accent1>
      <a:accent2>
        <a:srgbClr val="71685A"/>
      </a:accent2>
      <a:accent3>
        <a:srgbClr val="FF6700"/>
      </a:accent3>
      <a:accent4>
        <a:srgbClr val="909465"/>
      </a:accent4>
      <a:accent5>
        <a:srgbClr val="956B43"/>
      </a:accent5>
      <a:accent6>
        <a:srgbClr val="FEA022"/>
      </a:accent6>
      <a:hlink>
        <a:srgbClr val="E68200"/>
      </a:hlink>
      <a:folHlink>
        <a:srgbClr val="FFA94A"/>
      </a:folHlink>
    </a:clrScheme>
    <a:fontScheme name="Austin">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ustin">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lumMod val="100000"/>
              </a:schemeClr>
            </a:gs>
          </a:gsLst>
          <a:lin ang="5040000" scaled="1"/>
        </a:gradFill>
        <a:gradFill rotWithShape="1">
          <a:gsLst>
            <a:gs pos="0">
              <a:schemeClr val="phClr"/>
            </a:gs>
            <a:gs pos="100000">
              <a:schemeClr val="phClr">
                <a:shade val="75000"/>
                <a:satMod val="120000"/>
                <a:lumMod val="9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a:effectStyle>
        <a:effectStyle>
          <a:effectLst>
            <a:outerShdw blurRad="44450" dist="50800" dir="5400000" sx="96000" rotWithShape="0">
              <a:srgbClr val="000000">
                <a:alpha val="34000"/>
              </a:srgbClr>
            </a:outerShdw>
          </a:effectLst>
          <a:scene3d>
            <a:camera prst="orthographicFront">
              <a:rot lat="0" lon="0" rev="0"/>
            </a:camera>
            <a:lightRig rig="threePt" dir="tl">
              <a:rot lat="0" lon="0" rev="20400000"/>
            </a:lightRig>
          </a:scene3d>
          <a:sp3d contourW="15875" prstMaterial="metal">
            <a:bevelT w="101600" h="25400" prst="softRound"/>
            <a:contourClr>
              <a:schemeClr val="phClr">
                <a:shade val="30000"/>
              </a:schemeClr>
            </a:contourClr>
          </a:sp3d>
        </a:effectStyle>
      </a:effectStyleLst>
      <a:bgFillStyleLst>
        <a:solidFill>
          <a:schemeClr val="phClr"/>
        </a:solidFill>
        <a:gradFill rotWithShape="1">
          <a:gsLst>
            <a:gs pos="0">
              <a:schemeClr val="phClr">
                <a:shade val="94000"/>
                <a:satMod val="114000"/>
                <a:lumMod val="96000"/>
              </a:schemeClr>
            </a:gs>
            <a:gs pos="62000">
              <a:schemeClr val="phClr">
                <a:tint val="92000"/>
                <a:shade val="66000"/>
                <a:satMod val="110000"/>
                <a:lumMod val="80000"/>
              </a:schemeClr>
            </a:gs>
            <a:gs pos="100000">
              <a:schemeClr val="phClr">
                <a:tint val="89000"/>
                <a:shade val="62000"/>
                <a:satMod val="110000"/>
                <a:lumMod val="72000"/>
              </a:schemeClr>
            </a:gs>
          </a:gsLst>
          <a:lin ang="5400000" scaled="0"/>
        </a:gradFill>
        <a:blipFill rotWithShape="1">
          <a:blip xmlns:r="http://schemas.openxmlformats.org/officeDocument/2006/relationships" r:embed="rId1">
            <a:duotone>
              <a:schemeClr val="phClr">
                <a:tint val="80000"/>
                <a:shade val="58000"/>
              </a:schemeClr>
              <a:schemeClr val="phClr">
                <a:tint val="73000"/>
                <a:shade val="68000"/>
                <a:satMod val="15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Austin</Template>
  <TotalTime>70</TotalTime>
  <Words>388</Words>
  <Application>Microsoft Office PowerPoint</Application>
  <PresentationFormat>Předvádění na obrazovce (4:3)</PresentationFormat>
  <Paragraphs>32</Paragraphs>
  <Slides>13</Slides>
  <Notes>1</Notes>
  <HiddenSlides>3</HiddenSlides>
  <MMClips>0</MMClips>
  <ScaleCrop>false</ScaleCrop>
  <HeadingPairs>
    <vt:vector size="4" baseType="variant">
      <vt:variant>
        <vt:lpstr>Motiv</vt:lpstr>
      </vt:variant>
      <vt:variant>
        <vt:i4>1</vt:i4>
      </vt:variant>
      <vt:variant>
        <vt:lpstr>Nadpisy snímků</vt:lpstr>
      </vt:variant>
      <vt:variant>
        <vt:i4>13</vt:i4>
      </vt:variant>
    </vt:vector>
  </HeadingPairs>
  <TitlesOfParts>
    <vt:vector size="14" baseType="lpstr">
      <vt:lpstr>Austin</vt:lpstr>
      <vt:lpstr>Prezentace aplikace PowerPoint</vt:lpstr>
      <vt:lpstr>Anotace</vt:lpstr>
      <vt:lpstr>Sport</vt:lpstr>
      <vt:lpstr>baseball</vt:lpstr>
      <vt:lpstr>basketball</vt:lpstr>
      <vt:lpstr>Golf</vt:lpstr>
      <vt:lpstr>Football/soccer</vt:lpstr>
      <vt:lpstr>karate</vt:lpstr>
      <vt:lpstr>hockey</vt:lpstr>
      <vt:lpstr>cycling</vt:lpstr>
      <vt:lpstr>skiing</vt:lpstr>
      <vt:lpstr>American football</vt:lpstr>
      <vt:lpstr>Prezentace aplikace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Sport</dc:title>
  <dc:creator>pc</dc:creator>
  <cp:lastModifiedBy>pc</cp:lastModifiedBy>
  <cp:revision>14</cp:revision>
  <dcterms:created xsi:type="dcterms:W3CDTF">2012-10-03T18:52:05Z</dcterms:created>
  <dcterms:modified xsi:type="dcterms:W3CDTF">2013-08-02T10:38:11Z</dcterms:modified>
</cp:coreProperties>
</file>