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6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601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710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35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1691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85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078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776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77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747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750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21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7F6DE-3CFB-41ED-9492-D196573A7232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7A80DE-536B-47FC-97F6-4BC50F4976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3468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54FKp4Ib4Kk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YRKGEi15HA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lTARWMcfxw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8FzGOOQNDY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eqPJojGqxc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YHjfyMl54k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LMVZohnCwA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hCJJ7EbUNU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EzuBwifyAk&amp;feature=related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jyWP2LfbyQ" TargetMode="Externa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093" y="260648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392877" y="1700808"/>
            <a:ext cx="8358246" cy="465031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11. </a:t>
            </a:r>
            <a:r>
              <a:rPr lang="cs-CZ" dirty="0" smtClean="0"/>
              <a:t>10. 2012</a:t>
            </a:r>
            <a:endParaRPr lang="cs-CZ" dirty="0" smtClean="0"/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AJ8,9k_13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TV </a:t>
            </a:r>
            <a:r>
              <a:rPr lang="cs-CZ" dirty="0" err="1" smtClean="0"/>
              <a:t>programmes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259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Tato prezentace přibližuje formou  zábavného kvízu žákům základní slovní zásobu na téma </a:t>
            </a:r>
            <a:r>
              <a:rPr lang="cs-CZ" dirty="0" smtClean="0"/>
              <a:t>televizní programy. Pod každou televizí je skryt hypertextový odkaz na autentické vysílání programu v angličtině. Žáci mají za úkol poznat, o jaký druh programu se jedná.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4948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pc\AppData\Local\Microsoft\Windows\Temporary Internet Files\Content.IE5\9BRCWZHR\MC9004325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7"/>
            <a:ext cx="8346682" cy="6677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6484" y="980728"/>
            <a:ext cx="8507288" cy="5458207"/>
          </a:xfrm>
        </p:spPr>
        <p:txBody>
          <a:bodyPr>
            <a:norm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marL="0" indent="0" algn="ctr">
              <a:buNone/>
            </a:pPr>
            <a:r>
              <a:rPr lang="cs-CZ" sz="6000" b="1" dirty="0" err="1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What´s</a:t>
            </a:r>
            <a:r>
              <a:rPr lang="cs-CZ" sz="6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 on TV </a:t>
            </a:r>
            <a:r>
              <a:rPr lang="cs-CZ" sz="6000" b="1" dirty="0" err="1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today</a:t>
            </a:r>
            <a:r>
              <a:rPr lang="cs-CZ" sz="6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?</a:t>
            </a:r>
          </a:p>
          <a:p>
            <a:pPr marL="0" indent="0" algn="ctr">
              <a:buNone/>
            </a:pPr>
            <a:r>
              <a:rPr lang="cs-CZ" sz="6000" b="1" dirty="0" err="1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Switch</a:t>
            </a:r>
            <a:r>
              <a:rPr lang="cs-CZ" sz="6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 on </a:t>
            </a:r>
            <a:r>
              <a:rPr lang="cs-CZ" sz="6000" b="1" dirty="0" err="1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the</a:t>
            </a:r>
            <a:r>
              <a:rPr lang="cs-CZ" sz="6000" b="1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latin typeface="Broadway" pitchFamily="82" charset="0"/>
              </a:rPr>
              <a:t> TV!</a:t>
            </a:r>
            <a:endParaRPr lang="cs-CZ" sz="6000" b="1" dirty="0">
              <a:ln/>
              <a:solidFill>
                <a:schemeClr val="accent5">
                  <a:tint val="50000"/>
                  <a:satMod val="180000"/>
                </a:schemeClr>
              </a:solidFill>
              <a:latin typeface="Broadway" pitchFamily="82" charset="0"/>
            </a:endParaRPr>
          </a:p>
        </p:txBody>
      </p:sp>
      <p:pic>
        <p:nvPicPr>
          <p:cNvPr id="11267" name="Picture 3" descr="C:\Users\pc\AppData\Local\Microsoft\Windows\Temporary Internet Files\Content.IE5\CGMXKBU5\MC90043264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099" y="3200369"/>
            <a:ext cx="3630666" cy="3630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061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UIFOX6ZY\MC9004325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25340"/>
            <a:ext cx="6149854" cy="491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334" y="1268760"/>
            <a:ext cx="283845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949280"/>
            <a:ext cx="73448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err="1" smtClean="0">
                <a:solidFill>
                  <a:srgbClr val="7030A0"/>
                </a:solidFill>
                <a:latin typeface="Arial Black" pitchFamily="34" charset="0"/>
              </a:rPr>
              <a:t>Weather</a:t>
            </a:r>
            <a:r>
              <a:rPr lang="cs-CZ" sz="4400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sz="4400" dirty="0" err="1" smtClean="0">
                <a:solidFill>
                  <a:srgbClr val="7030A0"/>
                </a:solidFill>
                <a:latin typeface="Arial Black" pitchFamily="34" charset="0"/>
              </a:rPr>
              <a:t>forecast</a:t>
            </a:r>
            <a:endParaRPr lang="cs-CZ" sz="4400" dirty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723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45224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The</a:t>
            </a:r>
            <a:r>
              <a:rPr lang="cs-CZ" b="1" dirty="0" smtClean="0">
                <a:solidFill>
                  <a:srgbClr val="7030A0"/>
                </a:solidFill>
                <a:latin typeface="Arial Black" pitchFamily="34" charset="0"/>
              </a:rPr>
              <a:t> </a:t>
            </a:r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News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6729" y="404664"/>
            <a:ext cx="6048672" cy="483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755" y="1052736"/>
            <a:ext cx="2838450" cy="280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183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5892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Arial Black" pitchFamily="34" charset="0"/>
              </a:rPr>
              <a:t>Reality show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5" name="Picture 2" descr="C:\Users\pc\AppData\Local\Microsoft\Windows\Temporary Internet Files\Content.IE5\UIFOX6ZY\MC90043251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355" y="404664"/>
            <a:ext cx="54006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80728"/>
            <a:ext cx="248158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5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301208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Cartoon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268" y="508695"/>
            <a:ext cx="54006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42745"/>
            <a:ext cx="2583437" cy="254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432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157192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Competition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355" y="404664"/>
            <a:ext cx="54006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972" y="1052736"/>
            <a:ext cx="2443992" cy="241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585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855" y="515719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Arial Black" pitchFamily="34" charset="0"/>
              </a:rPr>
              <a:t>TV </a:t>
            </a:r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series</a:t>
            </a:r>
            <a:r>
              <a:rPr lang="cs-CZ" b="1" dirty="0" smtClean="0">
                <a:solidFill>
                  <a:srgbClr val="7030A0"/>
                </a:solidFill>
                <a:latin typeface="Arial Black" pitchFamily="34" charset="0"/>
              </a:rPr>
              <a:t> - </a:t>
            </a:r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sitcom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8450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355" y="620688"/>
            <a:ext cx="540060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404" y="1124744"/>
            <a:ext cx="2692475" cy="265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71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1521" y="5301208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Documentary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20954"/>
            <a:ext cx="5525267" cy="442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561" y="1340768"/>
            <a:ext cx="2317520" cy="2286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353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301208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Soap</a:t>
            </a:r>
            <a:r>
              <a:rPr lang="cs-CZ" b="1" dirty="0" smtClean="0">
                <a:solidFill>
                  <a:srgbClr val="7030A0"/>
                </a:solidFill>
                <a:latin typeface="Arial Black" pitchFamily="34" charset="0"/>
              </a:rPr>
              <a:t> opera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836712"/>
            <a:ext cx="5112568" cy="409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4"/>
            <a:ext cx="2355329" cy="2323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79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5172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Arial Black" pitchFamily="34" charset="0"/>
              </a:rPr>
              <a:t>Talk show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890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836712"/>
            <a:ext cx="5112568" cy="409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12776"/>
            <a:ext cx="2567557" cy="253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53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5373216"/>
            <a:ext cx="8229600" cy="1143000"/>
          </a:xfrm>
        </p:spPr>
        <p:txBody>
          <a:bodyPr/>
          <a:lstStyle/>
          <a:p>
            <a:r>
              <a:rPr lang="cs-CZ" b="1" dirty="0" err="1" smtClean="0">
                <a:solidFill>
                  <a:srgbClr val="7030A0"/>
                </a:solidFill>
                <a:latin typeface="Arial Black" pitchFamily="34" charset="0"/>
              </a:rPr>
              <a:t>Advertisement</a:t>
            </a:r>
            <a:endParaRPr lang="cs-CZ" b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Users\pc\AppData\Local\Microsoft\Windows\Temporary Internet Files\Content.IE5\UIFOX6ZY\MC90043251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836712"/>
            <a:ext cx="5112568" cy="4090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C:\Users\pc\AppData\Local\Microsoft\Windows\Temporary Internet Files\Content.IE5\UIFOX6ZY\MC900442123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7439" y="1412776"/>
            <a:ext cx="2571353" cy="2536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78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/>
        <p:txBody>
          <a:bodyPr>
            <a:normAutofit fontScale="97500"/>
          </a:bodyPr>
          <a:lstStyle/>
          <a:p>
            <a:r>
              <a:rPr lang="cs-CZ" dirty="0"/>
              <a:t>Obrázky: http://office.microsoft.com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4537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</TotalTime>
  <Words>136</Words>
  <Application>Microsoft Office PowerPoint</Application>
  <PresentationFormat>Předvádění na obrazovce (4:3)</PresentationFormat>
  <Paragraphs>23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The News</vt:lpstr>
      <vt:lpstr>Reality show</vt:lpstr>
      <vt:lpstr>Cartoon</vt:lpstr>
      <vt:lpstr>Competition</vt:lpstr>
      <vt:lpstr>TV series - sitcom</vt:lpstr>
      <vt:lpstr>Documentary</vt:lpstr>
      <vt:lpstr>Soap opera</vt:lpstr>
      <vt:lpstr>Talk show</vt:lpstr>
      <vt:lpstr>Advertisement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10</cp:revision>
  <dcterms:created xsi:type="dcterms:W3CDTF">2012-10-18T18:42:01Z</dcterms:created>
  <dcterms:modified xsi:type="dcterms:W3CDTF">2013-08-02T12:48:56Z</dcterms:modified>
</cp:coreProperties>
</file>