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6FFDB-F8D1-4A2F-8F27-E7CED734FDBF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20B67-2FDC-472F-B9A6-6819203078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466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http://hdl.loc.gov/loc.pnp/cph.3g03859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20B67-2FDC-472F-B9A6-68192030786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AA7DB4F-A131-4819-B0A5-4CCEA1393874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7BB98A3-AA7F-4B0F-A9C7-5E35A1E9068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204864"/>
            <a:ext cx="8358246" cy="414625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4.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AJ8,9k_14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787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Tento materiál představuje </a:t>
            </a:r>
            <a:r>
              <a:rPr lang="cs-CZ" dirty="0" smtClean="0"/>
              <a:t>Spojené Státy Americké. Poslední </a:t>
            </a:r>
            <a:r>
              <a:rPr lang="cs-CZ" dirty="0"/>
              <a:t>snímek ověřuje nabyté znalosti. Materiál je určen pro žáky 8. a 9. tříd.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771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artin\AppData\Local\Temp\MP9004008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85752"/>
            <a:ext cx="7786742" cy="62293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43042" y="714356"/>
            <a:ext cx="62151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The United States of America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3000372"/>
            <a:ext cx="65008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bg1"/>
                </a:solidFill>
              </a:rPr>
              <a:t>The U.S.A.          </a:t>
            </a:r>
          </a:p>
          <a:p>
            <a:pPr algn="r"/>
            <a:r>
              <a:rPr lang="cs-CZ" sz="2400" b="1" dirty="0" smtClean="0">
                <a:solidFill>
                  <a:schemeClr val="bg1"/>
                </a:solidFill>
              </a:rPr>
              <a:t>The U. S.       </a:t>
            </a:r>
          </a:p>
          <a:p>
            <a:pPr algn="r"/>
            <a:r>
              <a:rPr lang="cs-CZ" sz="2400" b="1" dirty="0" smtClean="0">
                <a:solidFill>
                  <a:schemeClr val="bg1"/>
                </a:solidFill>
              </a:rPr>
              <a:t> The States          </a:t>
            </a:r>
          </a:p>
          <a:p>
            <a:pPr algn="r"/>
            <a:r>
              <a:rPr lang="cs-CZ" sz="2400" b="1" dirty="0" smtClean="0">
                <a:solidFill>
                  <a:schemeClr val="bg1"/>
                </a:solidFill>
              </a:rPr>
              <a:t> America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71934" y="155448"/>
            <a:ext cx="4614866" cy="1252728"/>
          </a:xfrm>
        </p:spPr>
        <p:txBody>
          <a:bodyPr/>
          <a:lstStyle/>
          <a:p>
            <a:r>
              <a:rPr lang="cs-CZ" dirty="0" smtClean="0"/>
              <a:t>American Flag</a:t>
            </a:r>
            <a:endParaRPr lang="cs-CZ" dirty="0"/>
          </a:p>
        </p:txBody>
      </p:sp>
      <p:pic>
        <p:nvPicPr>
          <p:cNvPr id="2050" name="Picture 2" descr="C:\Users\Martin\AppData\Local\Temp\MC90043876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57166"/>
            <a:ext cx="3607886" cy="30784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00496" y="1785926"/>
            <a:ext cx="457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stars  represent 50 states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3372" y="2428868"/>
            <a:ext cx="4214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 stripes represent  13 founding colonies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357694"/>
            <a:ext cx="7286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  <a:latin typeface="MV Boli" pitchFamily="2" charset="0"/>
                <a:cs typeface="MV Boli" pitchFamily="2" charset="0"/>
              </a:rPr>
              <a:t>STARS AND STRIPES</a:t>
            </a:r>
            <a:endParaRPr lang="cs-CZ" sz="4800" dirty="0">
              <a:solidFill>
                <a:srgbClr val="FFFF00"/>
              </a:solidFill>
              <a:latin typeface="MV Boli" pitchFamily="2" charset="0"/>
              <a:cs typeface="MV Boli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Facts about the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Population  about 313 million people</a:t>
            </a:r>
          </a:p>
          <a:p>
            <a:r>
              <a:rPr lang="cs-CZ" dirty="0" smtClean="0"/>
              <a:t>The third largest country in the world</a:t>
            </a:r>
          </a:p>
          <a:p>
            <a:r>
              <a:rPr lang="cs-CZ" dirty="0" smtClean="0"/>
              <a:t>Motto : </a:t>
            </a:r>
            <a:r>
              <a:rPr lang="en-US" dirty="0" smtClean="0"/>
              <a:t>“In God We Trust</a:t>
            </a:r>
            <a:r>
              <a:rPr lang="cs-CZ" dirty="0" smtClean="0"/>
              <a:t>!</a:t>
            </a:r>
            <a:r>
              <a:rPr lang="en-US" dirty="0" smtClean="0"/>
              <a:t>”</a:t>
            </a:r>
            <a:endParaRPr lang="cs-CZ" dirty="0" smtClean="0"/>
          </a:p>
          <a:p>
            <a:r>
              <a:rPr lang="cs-CZ" dirty="0" smtClean="0"/>
              <a:t>Anthem: Star – Spangled Banner</a:t>
            </a:r>
          </a:p>
          <a:p>
            <a:r>
              <a:rPr lang="cs-CZ" dirty="0" smtClean="0"/>
              <a:t>Currency: United States Dollar</a:t>
            </a:r>
          </a:p>
          <a:p>
            <a:r>
              <a:rPr lang="cs-CZ" dirty="0" smtClean="0"/>
              <a:t>50 states – each state has got a capital</a:t>
            </a:r>
          </a:p>
          <a:p>
            <a:r>
              <a:rPr lang="cs-CZ" dirty="0" smtClean="0"/>
              <a:t>President – Barack Obama</a:t>
            </a:r>
          </a:p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SZ19BU89\MP9004006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24944"/>
            <a:ext cx="1855980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Nickname – Uncle Sam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34" y="1785926"/>
            <a:ext cx="2555685" cy="34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857620" y="1928803"/>
            <a:ext cx="4572032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He is an imaginary person.  Uncle Sam is always thin, tall and stern elderly man with  white hair and a goatee  beard.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 smtClean="0"/>
              <a:t>Typically he is dressed in clothes that recall the design elements of the American flag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Capital City – Washington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Named after George Washington – 1st president of the U.S.A.</a:t>
            </a:r>
          </a:p>
          <a:p>
            <a:r>
              <a:rPr lang="cs-CZ" dirty="0" smtClean="0"/>
              <a:t>White House – the official residence and principal workplace of American president</a:t>
            </a:r>
            <a:endParaRPr lang="cs-CZ" dirty="0"/>
          </a:p>
        </p:txBody>
      </p:sp>
      <p:pic>
        <p:nvPicPr>
          <p:cNvPr id="4101" name="Picture 5" descr="C:\Users\pc\AppData\Local\Microsoft\Windows\Temporary Internet Files\Content.IE5\SZ19BU89\MC900231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20047"/>
            <a:ext cx="1788440" cy="136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G0AZW57F\MP9001824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716" y="3775018"/>
            <a:ext cx="1856690" cy="277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UIFOX6ZY\MP9004010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88305"/>
            <a:ext cx="2687294" cy="215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Symbols of the USA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643050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bald eagle is a symbol of democracy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7554" y="5072074"/>
            <a:ext cx="3643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  Statue of Liberty is a symbol of freedom</a:t>
            </a:r>
            <a:endParaRPr lang="cs-CZ" sz="2400" dirty="0"/>
          </a:p>
        </p:txBody>
      </p:sp>
      <p:pic>
        <p:nvPicPr>
          <p:cNvPr id="3078" name="Picture 6" descr="C:\Users\pc\AppData\Local\Microsoft\Windows\Temporary Internet Files\Content.IE5\ZBXJ9RA9\MP9004007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54" y="247213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GJ8014QZ\MP900448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43050"/>
            <a:ext cx="3136695" cy="209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Famous cities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785926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New York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21999" y="1812409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New Orleans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5786" y="450057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Seattle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992" y="428625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Houston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388" y="421481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Miami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424" y="1499045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New York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05494" y="1499045"/>
            <a:ext cx="28655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New  Orleans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54496" y="1570482"/>
            <a:ext cx="2641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San Francisco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2698" y="4070813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Houston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20070" y="410709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Miami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89487" y="410709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Chicago</a:t>
            </a:r>
            <a:endParaRPr lang="cs-CZ" sz="3200" dirty="0"/>
          </a:p>
        </p:txBody>
      </p:sp>
      <p:pic>
        <p:nvPicPr>
          <p:cNvPr id="1036" name="Picture 12" descr="C:\Users\pc\AppData\Local\Microsoft\Windows\Temporary Internet Files\Content.IE5\G0AZW57F\MP900402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83" y="2083820"/>
            <a:ext cx="2232408" cy="17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AppData\Local\Microsoft\Windows\Temporary Internet Files\Content.IE5\A17QB1P7\MP90017851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754" y="2304020"/>
            <a:ext cx="2301030" cy="151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PJ90FPQN\MP9004064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959" y="2215003"/>
            <a:ext cx="2348570" cy="187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AppData\Local\Microsoft\Windows\Temporary Internet Files\Content.IE5\SZ19BU89\MP9004141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82" y="4742339"/>
            <a:ext cx="2542809" cy="169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ZBXJ9RA9\MP9004064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655001"/>
            <a:ext cx="2392280" cy="191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c\AppData\Local\Microsoft\Windows\Temporary Internet Files\Content.IE5\SZ19BU89\MP9004000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752" y="4702399"/>
            <a:ext cx="2541606" cy="169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American sport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292893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8662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American nature</a:t>
            </a:r>
            <a:endParaRPr lang="cs-CZ" dirty="0"/>
          </a:p>
        </p:txBody>
      </p:sp>
      <p:pic>
        <p:nvPicPr>
          <p:cNvPr id="2061" name="Picture 13" descr="C:\Users\pc\AppData\Local\Microsoft\Windows\Temporary Internet Files\Content.IE5\ZRPV3T5V\MP9004485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75" y="476672"/>
            <a:ext cx="2098398" cy="140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c\AppData\Local\Microsoft\Windows\Temporary Internet Files\Content.IE5\ZBXJ9RA9\MP9004425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262" y="140073"/>
            <a:ext cx="2017115" cy="1351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c\AppData\Local\Microsoft\Windows\Temporary Internet Files\Content.IE5\SZ19BU89\MP9004032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78464"/>
            <a:ext cx="2764756" cy="184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c\AppData\Local\Microsoft\Windows\Temporary Internet Files\Content.IE5\XA6GH4X5\MP9001452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712" y="1678464"/>
            <a:ext cx="1504691" cy="23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pc\AppData\Local\Microsoft\Windows\Temporary Internet Files\Content.IE5\SZ19BU89\MP900201043[1].jpg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756" y="1886128"/>
            <a:ext cx="1655071" cy="250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c\AppData\Local\Microsoft\Windows\Temporary Internet Files\Content.IE5\A17QB1P7\MP90043406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30" y="4495269"/>
            <a:ext cx="2797627" cy="186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c\AppData\Local\Microsoft\Windows\Temporary Internet Files\Content.IE5\9BRCWZHR\MP9004424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153" y="3715087"/>
            <a:ext cx="2198689" cy="271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c\AppData\Local\Microsoft\Windows\Temporary Internet Files\Content.IE5\XA6GH4X5\MP90040132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77653"/>
            <a:ext cx="2526784" cy="168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remember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Name</a:t>
            </a:r>
            <a:r>
              <a:rPr lang="cs-CZ" sz="4400" dirty="0" smtClean="0"/>
              <a:t> 5 </a:t>
            </a:r>
            <a:r>
              <a:rPr lang="cs-CZ" sz="4400" dirty="0" err="1" smtClean="0"/>
              <a:t>states</a:t>
            </a:r>
            <a:r>
              <a:rPr lang="cs-CZ" sz="4400" dirty="0" smtClean="0"/>
              <a:t>. </a:t>
            </a:r>
          </a:p>
          <a:p>
            <a:r>
              <a:rPr lang="cs-CZ" sz="4400" dirty="0" err="1" smtClean="0"/>
              <a:t>Name</a:t>
            </a:r>
            <a:r>
              <a:rPr lang="cs-CZ" sz="4400" dirty="0" smtClean="0"/>
              <a:t> 5 </a:t>
            </a:r>
            <a:r>
              <a:rPr lang="cs-CZ" sz="4400" dirty="0" err="1" smtClean="0"/>
              <a:t>cities</a:t>
            </a:r>
            <a:r>
              <a:rPr lang="cs-CZ" sz="4400" dirty="0" smtClean="0"/>
              <a:t>.</a:t>
            </a:r>
          </a:p>
          <a:p>
            <a:r>
              <a:rPr lang="cs-CZ" sz="4400" dirty="0" err="1" smtClean="0"/>
              <a:t>Name</a:t>
            </a:r>
            <a:r>
              <a:rPr lang="cs-CZ" sz="4400" dirty="0" smtClean="0"/>
              <a:t> 3 </a:t>
            </a:r>
            <a:r>
              <a:rPr lang="cs-CZ" sz="4400" dirty="0" err="1" smtClean="0"/>
              <a:t>symbols</a:t>
            </a:r>
            <a:r>
              <a:rPr lang="cs-CZ" sz="4400" dirty="0" smtClean="0"/>
              <a:t> </a:t>
            </a:r>
            <a:r>
              <a:rPr lang="cs-CZ" sz="4400" dirty="0" err="1" smtClean="0"/>
              <a:t>of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USA.</a:t>
            </a:r>
          </a:p>
          <a:p>
            <a:r>
              <a:rPr lang="cs-CZ" sz="4400" dirty="0" err="1" smtClean="0"/>
              <a:t>What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capital</a:t>
            </a:r>
            <a:r>
              <a:rPr lang="cs-CZ" sz="4400" dirty="0" smtClean="0"/>
              <a:t> </a:t>
            </a:r>
            <a:r>
              <a:rPr lang="cs-CZ" sz="4400" dirty="0" err="1" smtClean="0"/>
              <a:t>of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USA?</a:t>
            </a:r>
          </a:p>
          <a:p>
            <a:r>
              <a:rPr lang="cs-CZ" sz="4400" dirty="0" err="1" smtClean="0"/>
              <a:t>How</a:t>
            </a:r>
            <a:r>
              <a:rPr lang="cs-CZ" sz="4400" dirty="0" smtClean="0"/>
              <a:t> many </a:t>
            </a:r>
            <a:r>
              <a:rPr lang="cs-CZ" sz="4400" dirty="0" err="1" smtClean="0"/>
              <a:t>stars</a:t>
            </a:r>
            <a:r>
              <a:rPr lang="cs-CZ" sz="4400" dirty="0" smtClean="0"/>
              <a:t> are </a:t>
            </a:r>
            <a:r>
              <a:rPr lang="cs-CZ" sz="4400" dirty="0" err="1" smtClean="0"/>
              <a:t>there</a:t>
            </a:r>
            <a:r>
              <a:rPr lang="cs-CZ" sz="4400" dirty="0" smtClean="0"/>
              <a:t> on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American</a:t>
            </a:r>
            <a:r>
              <a:rPr lang="cs-CZ" sz="4400" dirty="0" smtClean="0"/>
              <a:t> flag?</a:t>
            </a:r>
          </a:p>
          <a:p>
            <a:endParaRPr lang="cs-CZ" sz="4400" dirty="0" smtClean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4052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http://office.microsoft.com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1632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321</Words>
  <Application>Microsoft Office PowerPoint</Application>
  <PresentationFormat>Předvádění na obrazovce (4:3)</PresentationFormat>
  <Paragraphs>60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Prezentace aplikace PowerPoint</vt:lpstr>
      <vt:lpstr>Anotace</vt:lpstr>
      <vt:lpstr>Prezentace aplikace PowerPoint</vt:lpstr>
      <vt:lpstr>American Flag</vt:lpstr>
      <vt:lpstr>Facts about the USA</vt:lpstr>
      <vt:lpstr>Nickname – Uncle Sam</vt:lpstr>
      <vt:lpstr>The Capital City – Washington D.C.</vt:lpstr>
      <vt:lpstr>Symbols of the USA</vt:lpstr>
      <vt:lpstr>Famous cities</vt:lpstr>
      <vt:lpstr>American sport</vt:lpstr>
      <vt:lpstr>American nature</vt:lpstr>
      <vt:lpstr>What do you remember?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pc</cp:lastModifiedBy>
  <cp:revision>22</cp:revision>
  <dcterms:created xsi:type="dcterms:W3CDTF">2012-04-16T17:06:46Z</dcterms:created>
  <dcterms:modified xsi:type="dcterms:W3CDTF">2013-08-02T13:00:19Z</dcterms:modified>
</cp:coreProperties>
</file>