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AB3D47-44F5-42FF-9AE7-2923D436F516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CDD2D9-710C-42BE-8E13-C770CC2AE992}">
      <dgm:prSet phldrT="[Text]"/>
      <dgm:spPr/>
      <dgm:t>
        <a:bodyPr/>
        <a:lstStyle/>
        <a:p>
          <a:r>
            <a:rPr lang="cs-CZ" dirty="0" err="1" smtClean="0"/>
            <a:t>Swansea</a:t>
          </a:r>
          <a:endParaRPr lang="cs-CZ" dirty="0"/>
        </a:p>
      </dgm:t>
    </dgm:pt>
    <dgm:pt modelId="{29CA4E96-F232-4D56-A7E5-516AEEFF11FB}" type="parTrans" cxnId="{8CFB3EEC-C6D9-47B4-9F00-F6C56D20125E}">
      <dgm:prSet/>
      <dgm:spPr/>
      <dgm:t>
        <a:bodyPr/>
        <a:lstStyle/>
        <a:p>
          <a:endParaRPr lang="cs-CZ"/>
        </a:p>
      </dgm:t>
    </dgm:pt>
    <dgm:pt modelId="{88BD656F-9B8C-4506-8ACD-FD779BEBD741}" type="sibTrans" cxnId="{8CFB3EEC-C6D9-47B4-9F00-F6C56D20125E}">
      <dgm:prSet/>
      <dgm:spPr/>
      <dgm:t>
        <a:bodyPr/>
        <a:lstStyle/>
        <a:p>
          <a:endParaRPr lang="cs-CZ"/>
        </a:p>
      </dgm:t>
    </dgm:pt>
    <dgm:pt modelId="{67D8C50C-8596-47F7-A292-C48B4385871D}">
      <dgm:prSet phldrT="[Text]"/>
      <dgm:spPr/>
      <dgm:t>
        <a:bodyPr/>
        <a:lstStyle/>
        <a:p>
          <a:r>
            <a:rPr lang="cs-CZ" dirty="0" err="1" smtClean="0"/>
            <a:t>Newport</a:t>
          </a:r>
          <a:endParaRPr lang="cs-CZ" dirty="0"/>
        </a:p>
      </dgm:t>
    </dgm:pt>
    <dgm:pt modelId="{1F643897-114D-45E3-811E-55B947DF657B}" type="parTrans" cxnId="{A76F812C-E8E7-41F8-BA5C-4F3D953443B8}">
      <dgm:prSet/>
      <dgm:spPr/>
      <dgm:t>
        <a:bodyPr/>
        <a:lstStyle/>
        <a:p>
          <a:endParaRPr lang="cs-CZ"/>
        </a:p>
      </dgm:t>
    </dgm:pt>
    <dgm:pt modelId="{3D07DC65-87E6-45C9-A2F9-822FE28C66BE}" type="sibTrans" cxnId="{A76F812C-E8E7-41F8-BA5C-4F3D953443B8}">
      <dgm:prSet/>
      <dgm:spPr/>
      <dgm:t>
        <a:bodyPr/>
        <a:lstStyle/>
        <a:p>
          <a:endParaRPr lang="cs-CZ"/>
        </a:p>
      </dgm:t>
    </dgm:pt>
    <dgm:pt modelId="{334B3F7D-5447-47D3-BAB9-AEEBA14F8ECC}">
      <dgm:prSet phldrT="[Text]"/>
      <dgm:spPr/>
      <dgm:t>
        <a:bodyPr/>
        <a:lstStyle/>
        <a:p>
          <a:r>
            <a:rPr lang="cs-CZ" dirty="0" err="1" smtClean="0"/>
            <a:t>Cardiff</a:t>
          </a:r>
          <a:endParaRPr lang="cs-CZ" dirty="0"/>
        </a:p>
      </dgm:t>
    </dgm:pt>
    <dgm:pt modelId="{96F5EE8F-BD46-410F-8D3D-2171F2A6CB11}" type="parTrans" cxnId="{8B9F0AA7-5967-4CA6-8366-0CC26FC6792A}">
      <dgm:prSet/>
      <dgm:spPr/>
      <dgm:t>
        <a:bodyPr/>
        <a:lstStyle/>
        <a:p>
          <a:endParaRPr lang="cs-CZ"/>
        </a:p>
      </dgm:t>
    </dgm:pt>
    <dgm:pt modelId="{084B3A25-8CCD-4DBC-8AB4-9A4605DF0A41}" type="sibTrans" cxnId="{8B9F0AA7-5967-4CA6-8366-0CC26FC6792A}">
      <dgm:prSet/>
      <dgm:spPr/>
      <dgm:t>
        <a:bodyPr/>
        <a:lstStyle/>
        <a:p>
          <a:endParaRPr lang="cs-CZ"/>
        </a:p>
      </dgm:t>
    </dgm:pt>
    <dgm:pt modelId="{038B08A2-524A-447B-BA1A-1968D8D66427}" type="pres">
      <dgm:prSet presAssocID="{15AB3D47-44F5-42FF-9AE7-2923D436F51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82BCF6-557E-452C-851A-EC96B5D8B377}" type="pres">
      <dgm:prSet presAssocID="{9DCDD2D9-710C-42BE-8E13-C770CC2AE992}" presName="parentLin" presStyleCnt="0"/>
      <dgm:spPr/>
    </dgm:pt>
    <dgm:pt modelId="{2C4C2E45-B8F8-4D4E-BE0F-83C6E23E4B17}" type="pres">
      <dgm:prSet presAssocID="{9DCDD2D9-710C-42BE-8E13-C770CC2AE99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44D3DA0-DB6F-40B5-B20E-112C085584EB}" type="pres">
      <dgm:prSet presAssocID="{9DCDD2D9-710C-42BE-8E13-C770CC2AE99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2F0178-B251-4827-8DC6-D46EF41937A3}" type="pres">
      <dgm:prSet presAssocID="{9DCDD2D9-710C-42BE-8E13-C770CC2AE992}" presName="negativeSpace" presStyleCnt="0"/>
      <dgm:spPr/>
    </dgm:pt>
    <dgm:pt modelId="{767E3FAC-69B9-4BDC-8130-0B995122D772}" type="pres">
      <dgm:prSet presAssocID="{9DCDD2D9-710C-42BE-8E13-C770CC2AE992}" presName="childText" presStyleLbl="conFgAcc1" presStyleIdx="0" presStyleCnt="3">
        <dgm:presLayoutVars>
          <dgm:bulletEnabled val="1"/>
        </dgm:presLayoutVars>
      </dgm:prSet>
      <dgm:spPr/>
    </dgm:pt>
    <dgm:pt modelId="{07356BDA-4AE1-4C70-82E4-4FF6461DA89A}" type="pres">
      <dgm:prSet presAssocID="{88BD656F-9B8C-4506-8ACD-FD779BEBD741}" presName="spaceBetweenRectangles" presStyleCnt="0"/>
      <dgm:spPr/>
    </dgm:pt>
    <dgm:pt modelId="{7C5E4C17-6288-4E43-81C8-D2719B0D50A3}" type="pres">
      <dgm:prSet presAssocID="{67D8C50C-8596-47F7-A292-C48B4385871D}" presName="parentLin" presStyleCnt="0"/>
      <dgm:spPr/>
    </dgm:pt>
    <dgm:pt modelId="{CB33C541-DB03-4DFA-8E75-5999089D3133}" type="pres">
      <dgm:prSet presAssocID="{67D8C50C-8596-47F7-A292-C48B4385871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6BF2710-AB55-4704-85B5-C4B4332163DA}" type="pres">
      <dgm:prSet presAssocID="{67D8C50C-8596-47F7-A292-C48B4385871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8C0C2C-69DE-460C-A3D5-143012D3F268}" type="pres">
      <dgm:prSet presAssocID="{67D8C50C-8596-47F7-A292-C48B4385871D}" presName="negativeSpace" presStyleCnt="0"/>
      <dgm:spPr/>
    </dgm:pt>
    <dgm:pt modelId="{424695A7-560D-40C1-8FA5-0D6342BCD604}" type="pres">
      <dgm:prSet presAssocID="{67D8C50C-8596-47F7-A292-C48B4385871D}" presName="childText" presStyleLbl="conFgAcc1" presStyleIdx="1" presStyleCnt="3">
        <dgm:presLayoutVars>
          <dgm:bulletEnabled val="1"/>
        </dgm:presLayoutVars>
      </dgm:prSet>
      <dgm:spPr/>
    </dgm:pt>
    <dgm:pt modelId="{C0D435F3-34FA-4376-AA06-F07EDB4A42DC}" type="pres">
      <dgm:prSet presAssocID="{3D07DC65-87E6-45C9-A2F9-822FE28C66BE}" presName="spaceBetweenRectangles" presStyleCnt="0"/>
      <dgm:spPr/>
    </dgm:pt>
    <dgm:pt modelId="{D91FECC0-B494-4D20-9B99-99793CB00AA1}" type="pres">
      <dgm:prSet presAssocID="{334B3F7D-5447-47D3-BAB9-AEEBA14F8ECC}" presName="parentLin" presStyleCnt="0"/>
      <dgm:spPr/>
    </dgm:pt>
    <dgm:pt modelId="{D70BFBEE-3A61-4154-AC42-9F9FC7D360B4}" type="pres">
      <dgm:prSet presAssocID="{334B3F7D-5447-47D3-BAB9-AEEBA14F8EC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6F829F8-56A0-4EC8-A546-F2A0F6A4CC92}" type="pres">
      <dgm:prSet presAssocID="{334B3F7D-5447-47D3-BAB9-AEEBA14F8EC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172F15-EEC6-4B87-8A69-3D0818151D67}" type="pres">
      <dgm:prSet presAssocID="{334B3F7D-5447-47D3-BAB9-AEEBA14F8ECC}" presName="negativeSpace" presStyleCnt="0"/>
      <dgm:spPr/>
    </dgm:pt>
    <dgm:pt modelId="{1C12D988-F177-4CB7-AB2F-2470CCADF354}" type="pres">
      <dgm:prSet presAssocID="{334B3F7D-5447-47D3-BAB9-AEEBA14F8EC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F7A57B6-25E1-49D9-BE58-344EA42EBD69}" type="presOf" srcId="{334B3F7D-5447-47D3-BAB9-AEEBA14F8ECC}" destId="{76F829F8-56A0-4EC8-A546-F2A0F6A4CC92}" srcOrd="1" destOrd="0" presId="urn:microsoft.com/office/officeart/2005/8/layout/list1"/>
    <dgm:cxn modelId="{96F3A259-00B1-4A31-9D78-55B88FBE7D43}" type="presOf" srcId="{67D8C50C-8596-47F7-A292-C48B4385871D}" destId="{CB33C541-DB03-4DFA-8E75-5999089D3133}" srcOrd="0" destOrd="0" presId="urn:microsoft.com/office/officeart/2005/8/layout/list1"/>
    <dgm:cxn modelId="{A76F812C-E8E7-41F8-BA5C-4F3D953443B8}" srcId="{15AB3D47-44F5-42FF-9AE7-2923D436F516}" destId="{67D8C50C-8596-47F7-A292-C48B4385871D}" srcOrd="1" destOrd="0" parTransId="{1F643897-114D-45E3-811E-55B947DF657B}" sibTransId="{3D07DC65-87E6-45C9-A2F9-822FE28C66BE}"/>
    <dgm:cxn modelId="{988E105B-B6A0-4CAC-8F42-C531E6A39BCF}" type="presOf" srcId="{15AB3D47-44F5-42FF-9AE7-2923D436F516}" destId="{038B08A2-524A-447B-BA1A-1968D8D66427}" srcOrd="0" destOrd="0" presId="urn:microsoft.com/office/officeart/2005/8/layout/list1"/>
    <dgm:cxn modelId="{8B9F0AA7-5967-4CA6-8366-0CC26FC6792A}" srcId="{15AB3D47-44F5-42FF-9AE7-2923D436F516}" destId="{334B3F7D-5447-47D3-BAB9-AEEBA14F8ECC}" srcOrd="2" destOrd="0" parTransId="{96F5EE8F-BD46-410F-8D3D-2171F2A6CB11}" sibTransId="{084B3A25-8CCD-4DBC-8AB4-9A4605DF0A41}"/>
    <dgm:cxn modelId="{45B451E1-C525-4C82-8E49-0C641F8A2384}" type="presOf" srcId="{9DCDD2D9-710C-42BE-8E13-C770CC2AE992}" destId="{C44D3DA0-DB6F-40B5-B20E-112C085584EB}" srcOrd="1" destOrd="0" presId="urn:microsoft.com/office/officeart/2005/8/layout/list1"/>
    <dgm:cxn modelId="{E6C4DF6B-FC13-408F-8F81-B672083E3F53}" type="presOf" srcId="{334B3F7D-5447-47D3-BAB9-AEEBA14F8ECC}" destId="{D70BFBEE-3A61-4154-AC42-9F9FC7D360B4}" srcOrd="0" destOrd="0" presId="urn:microsoft.com/office/officeart/2005/8/layout/list1"/>
    <dgm:cxn modelId="{79C73B3A-D87A-43A5-AD7E-C7E506452ABF}" type="presOf" srcId="{67D8C50C-8596-47F7-A292-C48B4385871D}" destId="{56BF2710-AB55-4704-85B5-C4B4332163DA}" srcOrd="1" destOrd="0" presId="urn:microsoft.com/office/officeart/2005/8/layout/list1"/>
    <dgm:cxn modelId="{8CFB3EEC-C6D9-47B4-9F00-F6C56D20125E}" srcId="{15AB3D47-44F5-42FF-9AE7-2923D436F516}" destId="{9DCDD2D9-710C-42BE-8E13-C770CC2AE992}" srcOrd="0" destOrd="0" parTransId="{29CA4E96-F232-4D56-A7E5-516AEEFF11FB}" sibTransId="{88BD656F-9B8C-4506-8ACD-FD779BEBD741}"/>
    <dgm:cxn modelId="{C05AC0B7-0145-4A9D-AC34-A428F1A84C4B}" type="presOf" srcId="{9DCDD2D9-710C-42BE-8E13-C770CC2AE992}" destId="{2C4C2E45-B8F8-4D4E-BE0F-83C6E23E4B17}" srcOrd="0" destOrd="0" presId="urn:microsoft.com/office/officeart/2005/8/layout/list1"/>
    <dgm:cxn modelId="{B9FDDC7A-A97A-4AFB-9ABF-2B857CF7BC51}" type="presParOf" srcId="{038B08A2-524A-447B-BA1A-1968D8D66427}" destId="{6982BCF6-557E-452C-851A-EC96B5D8B377}" srcOrd="0" destOrd="0" presId="urn:microsoft.com/office/officeart/2005/8/layout/list1"/>
    <dgm:cxn modelId="{FA39ED0F-468E-4699-BF6B-705226BE3065}" type="presParOf" srcId="{6982BCF6-557E-452C-851A-EC96B5D8B377}" destId="{2C4C2E45-B8F8-4D4E-BE0F-83C6E23E4B17}" srcOrd="0" destOrd="0" presId="urn:microsoft.com/office/officeart/2005/8/layout/list1"/>
    <dgm:cxn modelId="{A3345808-088A-45DD-A0FB-59FBECBD7380}" type="presParOf" srcId="{6982BCF6-557E-452C-851A-EC96B5D8B377}" destId="{C44D3DA0-DB6F-40B5-B20E-112C085584EB}" srcOrd="1" destOrd="0" presId="urn:microsoft.com/office/officeart/2005/8/layout/list1"/>
    <dgm:cxn modelId="{CFEB9C4F-1456-4751-B53E-84381CAF508E}" type="presParOf" srcId="{038B08A2-524A-447B-BA1A-1968D8D66427}" destId="{792F0178-B251-4827-8DC6-D46EF41937A3}" srcOrd="1" destOrd="0" presId="urn:microsoft.com/office/officeart/2005/8/layout/list1"/>
    <dgm:cxn modelId="{72C550DC-7053-495A-9017-3D19D891BC43}" type="presParOf" srcId="{038B08A2-524A-447B-BA1A-1968D8D66427}" destId="{767E3FAC-69B9-4BDC-8130-0B995122D772}" srcOrd="2" destOrd="0" presId="urn:microsoft.com/office/officeart/2005/8/layout/list1"/>
    <dgm:cxn modelId="{A6F7B3E1-BDC8-4B95-98BC-82F1D31FA6C2}" type="presParOf" srcId="{038B08A2-524A-447B-BA1A-1968D8D66427}" destId="{07356BDA-4AE1-4C70-82E4-4FF6461DA89A}" srcOrd="3" destOrd="0" presId="urn:microsoft.com/office/officeart/2005/8/layout/list1"/>
    <dgm:cxn modelId="{8214CD9D-3B56-49CD-9345-BF8086A2843D}" type="presParOf" srcId="{038B08A2-524A-447B-BA1A-1968D8D66427}" destId="{7C5E4C17-6288-4E43-81C8-D2719B0D50A3}" srcOrd="4" destOrd="0" presId="urn:microsoft.com/office/officeart/2005/8/layout/list1"/>
    <dgm:cxn modelId="{CE6C2845-E838-40C5-9E05-4A4C1B8A1DCB}" type="presParOf" srcId="{7C5E4C17-6288-4E43-81C8-D2719B0D50A3}" destId="{CB33C541-DB03-4DFA-8E75-5999089D3133}" srcOrd="0" destOrd="0" presId="urn:microsoft.com/office/officeart/2005/8/layout/list1"/>
    <dgm:cxn modelId="{4FD54ABE-7C57-4416-BDB0-29D6D27576AC}" type="presParOf" srcId="{7C5E4C17-6288-4E43-81C8-D2719B0D50A3}" destId="{56BF2710-AB55-4704-85B5-C4B4332163DA}" srcOrd="1" destOrd="0" presId="urn:microsoft.com/office/officeart/2005/8/layout/list1"/>
    <dgm:cxn modelId="{AE1B5BC0-9824-42F8-BF37-516D2E5D6ADF}" type="presParOf" srcId="{038B08A2-524A-447B-BA1A-1968D8D66427}" destId="{E58C0C2C-69DE-460C-A3D5-143012D3F268}" srcOrd="5" destOrd="0" presId="urn:microsoft.com/office/officeart/2005/8/layout/list1"/>
    <dgm:cxn modelId="{79F52943-D222-45EA-9113-2D325F6B3EFE}" type="presParOf" srcId="{038B08A2-524A-447B-BA1A-1968D8D66427}" destId="{424695A7-560D-40C1-8FA5-0D6342BCD604}" srcOrd="6" destOrd="0" presId="urn:microsoft.com/office/officeart/2005/8/layout/list1"/>
    <dgm:cxn modelId="{9E5E8200-1E59-495F-BC15-DDA8543ADE42}" type="presParOf" srcId="{038B08A2-524A-447B-BA1A-1968D8D66427}" destId="{C0D435F3-34FA-4376-AA06-F07EDB4A42DC}" srcOrd="7" destOrd="0" presId="urn:microsoft.com/office/officeart/2005/8/layout/list1"/>
    <dgm:cxn modelId="{E8F79ED3-7245-4370-B5FD-38541760BF01}" type="presParOf" srcId="{038B08A2-524A-447B-BA1A-1968D8D66427}" destId="{D91FECC0-B494-4D20-9B99-99793CB00AA1}" srcOrd="8" destOrd="0" presId="urn:microsoft.com/office/officeart/2005/8/layout/list1"/>
    <dgm:cxn modelId="{73A66537-7B93-4120-8CFD-81239F3F3DBB}" type="presParOf" srcId="{D91FECC0-B494-4D20-9B99-99793CB00AA1}" destId="{D70BFBEE-3A61-4154-AC42-9F9FC7D360B4}" srcOrd="0" destOrd="0" presId="urn:microsoft.com/office/officeart/2005/8/layout/list1"/>
    <dgm:cxn modelId="{0B03DAF0-FF1D-452F-A76A-62F65F4A2C38}" type="presParOf" srcId="{D91FECC0-B494-4D20-9B99-99793CB00AA1}" destId="{76F829F8-56A0-4EC8-A546-F2A0F6A4CC92}" srcOrd="1" destOrd="0" presId="urn:microsoft.com/office/officeart/2005/8/layout/list1"/>
    <dgm:cxn modelId="{98861016-6ACD-4843-AE7E-70FC0A2D26AE}" type="presParOf" srcId="{038B08A2-524A-447B-BA1A-1968D8D66427}" destId="{CE172F15-EEC6-4B87-8A69-3D0818151D67}" srcOrd="9" destOrd="0" presId="urn:microsoft.com/office/officeart/2005/8/layout/list1"/>
    <dgm:cxn modelId="{122B8BF1-BCFE-4C30-850E-9574ACE0FBDA}" type="presParOf" srcId="{038B08A2-524A-447B-BA1A-1968D8D66427}" destId="{1C12D988-F177-4CB7-AB2F-2470CCADF35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3B6DE1-4D86-4CEE-ACF5-C920F112C48C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00A270-B3F4-4FA0-A399-ACF3E24BD9C5}">
      <dgm:prSet phldrT="[Text]"/>
      <dgm:spPr/>
      <dgm:t>
        <a:bodyPr/>
        <a:lstStyle/>
        <a:p>
          <a:r>
            <a:rPr lang="cs-CZ" dirty="0" smtClean="0"/>
            <a:t>Saint David</a:t>
          </a:r>
          <a:endParaRPr lang="cs-CZ" dirty="0"/>
        </a:p>
      </dgm:t>
    </dgm:pt>
    <dgm:pt modelId="{543042B4-CE53-4A24-B4DB-B50724DE2CC0}" type="parTrans" cxnId="{D7F854C9-B905-47E3-B4A1-F6A6E7BD074C}">
      <dgm:prSet/>
      <dgm:spPr/>
      <dgm:t>
        <a:bodyPr/>
        <a:lstStyle/>
        <a:p>
          <a:endParaRPr lang="cs-CZ"/>
        </a:p>
      </dgm:t>
    </dgm:pt>
    <dgm:pt modelId="{FF17B566-43F6-4773-98CB-A510059729B4}" type="sibTrans" cxnId="{D7F854C9-B905-47E3-B4A1-F6A6E7BD074C}">
      <dgm:prSet/>
      <dgm:spPr/>
      <dgm:t>
        <a:bodyPr/>
        <a:lstStyle/>
        <a:p>
          <a:endParaRPr lang="cs-CZ"/>
        </a:p>
      </dgm:t>
    </dgm:pt>
    <dgm:pt modelId="{0674FAFD-8B82-4E46-BBD2-5CBCF332A679}">
      <dgm:prSet phldrT="[Text]"/>
      <dgm:spPr/>
      <dgm:t>
        <a:bodyPr/>
        <a:lstStyle/>
        <a:p>
          <a:r>
            <a:rPr lang="cs-CZ" dirty="0" smtClean="0"/>
            <a:t>Saint Patrick</a:t>
          </a:r>
          <a:endParaRPr lang="cs-CZ" dirty="0"/>
        </a:p>
      </dgm:t>
    </dgm:pt>
    <dgm:pt modelId="{8E3E93CC-2F33-4265-9927-73ED525B3B76}" type="parTrans" cxnId="{67F2D239-D39C-457D-ADFC-2028B3C5D248}">
      <dgm:prSet/>
      <dgm:spPr/>
      <dgm:t>
        <a:bodyPr/>
        <a:lstStyle/>
        <a:p>
          <a:endParaRPr lang="cs-CZ"/>
        </a:p>
      </dgm:t>
    </dgm:pt>
    <dgm:pt modelId="{DE62D374-613D-4A0A-AC6F-7DFB3DEB02BA}" type="sibTrans" cxnId="{67F2D239-D39C-457D-ADFC-2028B3C5D248}">
      <dgm:prSet/>
      <dgm:spPr/>
      <dgm:t>
        <a:bodyPr/>
        <a:lstStyle/>
        <a:p>
          <a:endParaRPr lang="cs-CZ"/>
        </a:p>
      </dgm:t>
    </dgm:pt>
    <dgm:pt modelId="{4A1FC08F-EF5B-4E8E-9A50-39BE96F09DFC}">
      <dgm:prSet phldrT="[Text]"/>
      <dgm:spPr/>
      <dgm:t>
        <a:bodyPr/>
        <a:lstStyle/>
        <a:p>
          <a:r>
            <a:rPr lang="cs-CZ" dirty="0" smtClean="0"/>
            <a:t>Saint George</a:t>
          </a:r>
          <a:endParaRPr lang="cs-CZ" dirty="0"/>
        </a:p>
      </dgm:t>
    </dgm:pt>
    <dgm:pt modelId="{F826ACFA-CB96-4813-858D-92A02E380BEE}" type="parTrans" cxnId="{616AA027-5400-4004-9D94-366AE778D478}">
      <dgm:prSet/>
      <dgm:spPr/>
      <dgm:t>
        <a:bodyPr/>
        <a:lstStyle/>
        <a:p>
          <a:endParaRPr lang="cs-CZ"/>
        </a:p>
      </dgm:t>
    </dgm:pt>
    <dgm:pt modelId="{2357C66C-6CC7-4109-9010-718DD7B6444C}" type="sibTrans" cxnId="{616AA027-5400-4004-9D94-366AE778D478}">
      <dgm:prSet/>
      <dgm:spPr/>
      <dgm:t>
        <a:bodyPr/>
        <a:lstStyle/>
        <a:p>
          <a:endParaRPr lang="cs-CZ"/>
        </a:p>
      </dgm:t>
    </dgm:pt>
    <dgm:pt modelId="{D203326C-6890-4133-BC04-107BD15D17C9}" type="pres">
      <dgm:prSet presAssocID="{B83B6DE1-4D86-4CEE-ACF5-C920F112C48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E62BC6-ABA5-41DC-84BF-9E5EF798DBE5}" type="pres">
      <dgm:prSet presAssocID="{6D00A270-B3F4-4FA0-A399-ACF3E24BD9C5}" presName="parentLin" presStyleCnt="0"/>
      <dgm:spPr/>
    </dgm:pt>
    <dgm:pt modelId="{3A37A7C3-429F-450F-A200-3DAC8D847962}" type="pres">
      <dgm:prSet presAssocID="{6D00A270-B3F4-4FA0-A399-ACF3E24BD9C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77AC0C5-9271-47F2-A32C-CF3CD6791E82}" type="pres">
      <dgm:prSet presAssocID="{6D00A270-B3F4-4FA0-A399-ACF3E24BD9C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ACC630-B8F3-4CF0-AAB1-DA7D4318A357}" type="pres">
      <dgm:prSet presAssocID="{6D00A270-B3F4-4FA0-A399-ACF3E24BD9C5}" presName="negativeSpace" presStyleCnt="0"/>
      <dgm:spPr/>
    </dgm:pt>
    <dgm:pt modelId="{59C54A81-CF25-49D8-9E03-B7D96CF80152}" type="pres">
      <dgm:prSet presAssocID="{6D00A270-B3F4-4FA0-A399-ACF3E24BD9C5}" presName="childText" presStyleLbl="conFgAcc1" presStyleIdx="0" presStyleCnt="3">
        <dgm:presLayoutVars>
          <dgm:bulletEnabled val="1"/>
        </dgm:presLayoutVars>
      </dgm:prSet>
      <dgm:spPr/>
    </dgm:pt>
    <dgm:pt modelId="{75B6BAA2-90D7-4436-8FB9-D1E2898ADFF2}" type="pres">
      <dgm:prSet presAssocID="{FF17B566-43F6-4773-98CB-A510059729B4}" presName="spaceBetweenRectangles" presStyleCnt="0"/>
      <dgm:spPr/>
    </dgm:pt>
    <dgm:pt modelId="{7AC3FEF4-92C8-47A9-BBAC-368937E2002C}" type="pres">
      <dgm:prSet presAssocID="{0674FAFD-8B82-4E46-BBD2-5CBCF332A679}" presName="parentLin" presStyleCnt="0"/>
      <dgm:spPr/>
    </dgm:pt>
    <dgm:pt modelId="{E3827DAD-9357-4F85-9129-FDCEECEF0F2B}" type="pres">
      <dgm:prSet presAssocID="{0674FAFD-8B82-4E46-BBD2-5CBCF332A67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AEF4A2E-7B44-42F7-80B2-DFCFD1A9C9AD}" type="pres">
      <dgm:prSet presAssocID="{0674FAFD-8B82-4E46-BBD2-5CBCF332A679}" presName="parentText" presStyleLbl="node1" presStyleIdx="1" presStyleCnt="3" custLinFactNeighborX="7365" custLinFactNeighborY="874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4368A-2D72-4216-A5A6-83D84FDE7451}" type="pres">
      <dgm:prSet presAssocID="{0674FAFD-8B82-4E46-BBD2-5CBCF332A679}" presName="negativeSpace" presStyleCnt="0"/>
      <dgm:spPr/>
    </dgm:pt>
    <dgm:pt modelId="{3B709CA3-7A4A-4678-A816-701E02B54E0E}" type="pres">
      <dgm:prSet presAssocID="{0674FAFD-8B82-4E46-BBD2-5CBCF332A679}" presName="childText" presStyleLbl="conFgAcc1" presStyleIdx="1" presStyleCnt="3">
        <dgm:presLayoutVars>
          <dgm:bulletEnabled val="1"/>
        </dgm:presLayoutVars>
      </dgm:prSet>
      <dgm:spPr/>
    </dgm:pt>
    <dgm:pt modelId="{BC06DC20-205C-4037-82BC-7D19EE5C3B24}" type="pres">
      <dgm:prSet presAssocID="{DE62D374-613D-4A0A-AC6F-7DFB3DEB02BA}" presName="spaceBetweenRectangles" presStyleCnt="0"/>
      <dgm:spPr/>
    </dgm:pt>
    <dgm:pt modelId="{5EA8E2C7-5B53-48F9-B5E4-BB68B7175589}" type="pres">
      <dgm:prSet presAssocID="{4A1FC08F-EF5B-4E8E-9A50-39BE96F09DFC}" presName="parentLin" presStyleCnt="0"/>
      <dgm:spPr/>
    </dgm:pt>
    <dgm:pt modelId="{62A03829-4A51-44A7-901D-BA75DFF46D70}" type="pres">
      <dgm:prSet presAssocID="{4A1FC08F-EF5B-4E8E-9A50-39BE96F09DF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8B0C1DD-750B-406F-855A-0EB38AADCFD0}" type="pres">
      <dgm:prSet presAssocID="{4A1FC08F-EF5B-4E8E-9A50-39BE96F09D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9520E5-EF19-49B1-B63D-509E40AC9D21}" type="pres">
      <dgm:prSet presAssocID="{4A1FC08F-EF5B-4E8E-9A50-39BE96F09DFC}" presName="negativeSpace" presStyleCnt="0"/>
      <dgm:spPr/>
    </dgm:pt>
    <dgm:pt modelId="{0E54D980-7B6C-481A-95A9-3639DE35748C}" type="pres">
      <dgm:prSet presAssocID="{4A1FC08F-EF5B-4E8E-9A50-39BE96F09DF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1DEBBB4-1C5E-46EE-B067-3E08BB21652F}" type="presOf" srcId="{4A1FC08F-EF5B-4E8E-9A50-39BE96F09DFC}" destId="{62A03829-4A51-44A7-901D-BA75DFF46D70}" srcOrd="0" destOrd="0" presId="urn:microsoft.com/office/officeart/2005/8/layout/list1"/>
    <dgm:cxn modelId="{616AA027-5400-4004-9D94-366AE778D478}" srcId="{B83B6DE1-4D86-4CEE-ACF5-C920F112C48C}" destId="{4A1FC08F-EF5B-4E8E-9A50-39BE96F09DFC}" srcOrd="2" destOrd="0" parTransId="{F826ACFA-CB96-4813-858D-92A02E380BEE}" sibTransId="{2357C66C-6CC7-4109-9010-718DD7B6444C}"/>
    <dgm:cxn modelId="{CE0B8754-3E07-4452-BA8B-D7F3AE7B64FE}" type="presOf" srcId="{0674FAFD-8B82-4E46-BBD2-5CBCF332A679}" destId="{2AEF4A2E-7B44-42F7-80B2-DFCFD1A9C9AD}" srcOrd="1" destOrd="0" presId="urn:microsoft.com/office/officeart/2005/8/layout/list1"/>
    <dgm:cxn modelId="{26D731FA-3338-4D0B-ABB9-A65A189F5BCC}" type="presOf" srcId="{0674FAFD-8B82-4E46-BBD2-5CBCF332A679}" destId="{E3827DAD-9357-4F85-9129-FDCEECEF0F2B}" srcOrd="0" destOrd="0" presId="urn:microsoft.com/office/officeart/2005/8/layout/list1"/>
    <dgm:cxn modelId="{77EB48E0-E0B1-422B-A923-313402A59835}" type="presOf" srcId="{4A1FC08F-EF5B-4E8E-9A50-39BE96F09DFC}" destId="{18B0C1DD-750B-406F-855A-0EB38AADCFD0}" srcOrd="1" destOrd="0" presId="urn:microsoft.com/office/officeart/2005/8/layout/list1"/>
    <dgm:cxn modelId="{6709D478-88B5-4E5B-A197-ED6B813B993C}" type="presOf" srcId="{6D00A270-B3F4-4FA0-A399-ACF3E24BD9C5}" destId="{3A37A7C3-429F-450F-A200-3DAC8D847962}" srcOrd="0" destOrd="0" presId="urn:microsoft.com/office/officeart/2005/8/layout/list1"/>
    <dgm:cxn modelId="{BBFB41DF-B591-46FB-A5B1-FEE8437C4F7F}" type="presOf" srcId="{6D00A270-B3F4-4FA0-A399-ACF3E24BD9C5}" destId="{377AC0C5-9271-47F2-A32C-CF3CD6791E82}" srcOrd="1" destOrd="0" presId="urn:microsoft.com/office/officeart/2005/8/layout/list1"/>
    <dgm:cxn modelId="{B6806009-2571-4EA4-892B-4601086CEC11}" type="presOf" srcId="{B83B6DE1-4D86-4CEE-ACF5-C920F112C48C}" destId="{D203326C-6890-4133-BC04-107BD15D17C9}" srcOrd="0" destOrd="0" presId="urn:microsoft.com/office/officeart/2005/8/layout/list1"/>
    <dgm:cxn modelId="{D7F854C9-B905-47E3-B4A1-F6A6E7BD074C}" srcId="{B83B6DE1-4D86-4CEE-ACF5-C920F112C48C}" destId="{6D00A270-B3F4-4FA0-A399-ACF3E24BD9C5}" srcOrd="0" destOrd="0" parTransId="{543042B4-CE53-4A24-B4DB-B50724DE2CC0}" sibTransId="{FF17B566-43F6-4773-98CB-A510059729B4}"/>
    <dgm:cxn modelId="{67F2D239-D39C-457D-ADFC-2028B3C5D248}" srcId="{B83B6DE1-4D86-4CEE-ACF5-C920F112C48C}" destId="{0674FAFD-8B82-4E46-BBD2-5CBCF332A679}" srcOrd="1" destOrd="0" parTransId="{8E3E93CC-2F33-4265-9927-73ED525B3B76}" sibTransId="{DE62D374-613D-4A0A-AC6F-7DFB3DEB02BA}"/>
    <dgm:cxn modelId="{921C1CC1-5CC0-455E-881D-776F004A00E3}" type="presParOf" srcId="{D203326C-6890-4133-BC04-107BD15D17C9}" destId="{3AE62BC6-ABA5-41DC-84BF-9E5EF798DBE5}" srcOrd="0" destOrd="0" presId="urn:microsoft.com/office/officeart/2005/8/layout/list1"/>
    <dgm:cxn modelId="{E7C36B88-2E05-4954-825E-ECDE8CC81851}" type="presParOf" srcId="{3AE62BC6-ABA5-41DC-84BF-9E5EF798DBE5}" destId="{3A37A7C3-429F-450F-A200-3DAC8D847962}" srcOrd="0" destOrd="0" presId="urn:microsoft.com/office/officeart/2005/8/layout/list1"/>
    <dgm:cxn modelId="{A02F8A93-AA63-42BE-A19E-BB1CBF9BB55D}" type="presParOf" srcId="{3AE62BC6-ABA5-41DC-84BF-9E5EF798DBE5}" destId="{377AC0C5-9271-47F2-A32C-CF3CD6791E82}" srcOrd="1" destOrd="0" presId="urn:microsoft.com/office/officeart/2005/8/layout/list1"/>
    <dgm:cxn modelId="{6420D05A-DBF2-4C78-9943-07B89C20EF23}" type="presParOf" srcId="{D203326C-6890-4133-BC04-107BD15D17C9}" destId="{1FACC630-B8F3-4CF0-AAB1-DA7D4318A357}" srcOrd="1" destOrd="0" presId="urn:microsoft.com/office/officeart/2005/8/layout/list1"/>
    <dgm:cxn modelId="{30C4AF9F-F34E-43DD-AF9D-60D9B814C5EF}" type="presParOf" srcId="{D203326C-6890-4133-BC04-107BD15D17C9}" destId="{59C54A81-CF25-49D8-9E03-B7D96CF80152}" srcOrd="2" destOrd="0" presId="urn:microsoft.com/office/officeart/2005/8/layout/list1"/>
    <dgm:cxn modelId="{388D4499-8239-478A-900B-0D304FFEABB9}" type="presParOf" srcId="{D203326C-6890-4133-BC04-107BD15D17C9}" destId="{75B6BAA2-90D7-4436-8FB9-D1E2898ADFF2}" srcOrd="3" destOrd="0" presId="urn:microsoft.com/office/officeart/2005/8/layout/list1"/>
    <dgm:cxn modelId="{2F136EDD-0212-4318-AFA9-5C333845098F}" type="presParOf" srcId="{D203326C-6890-4133-BC04-107BD15D17C9}" destId="{7AC3FEF4-92C8-47A9-BBAC-368937E2002C}" srcOrd="4" destOrd="0" presId="urn:microsoft.com/office/officeart/2005/8/layout/list1"/>
    <dgm:cxn modelId="{14F8C437-53EB-4392-9A31-8B1D0B34ECE1}" type="presParOf" srcId="{7AC3FEF4-92C8-47A9-BBAC-368937E2002C}" destId="{E3827DAD-9357-4F85-9129-FDCEECEF0F2B}" srcOrd="0" destOrd="0" presId="urn:microsoft.com/office/officeart/2005/8/layout/list1"/>
    <dgm:cxn modelId="{8B646192-9357-406E-8CD4-B4B61330BC90}" type="presParOf" srcId="{7AC3FEF4-92C8-47A9-BBAC-368937E2002C}" destId="{2AEF4A2E-7B44-42F7-80B2-DFCFD1A9C9AD}" srcOrd="1" destOrd="0" presId="urn:microsoft.com/office/officeart/2005/8/layout/list1"/>
    <dgm:cxn modelId="{7F3A03B2-977E-4709-899B-9F6BC428585C}" type="presParOf" srcId="{D203326C-6890-4133-BC04-107BD15D17C9}" destId="{1984368A-2D72-4216-A5A6-83D84FDE7451}" srcOrd="5" destOrd="0" presId="urn:microsoft.com/office/officeart/2005/8/layout/list1"/>
    <dgm:cxn modelId="{5B347A08-D55D-4EF7-8756-5CD844C5766A}" type="presParOf" srcId="{D203326C-6890-4133-BC04-107BD15D17C9}" destId="{3B709CA3-7A4A-4678-A816-701E02B54E0E}" srcOrd="6" destOrd="0" presId="urn:microsoft.com/office/officeart/2005/8/layout/list1"/>
    <dgm:cxn modelId="{800B8557-813E-4CB1-AD9C-939A279C9560}" type="presParOf" srcId="{D203326C-6890-4133-BC04-107BD15D17C9}" destId="{BC06DC20-205C-4037-82BC-7D19EE5C3B24}" srcOrd="7" destOrd="0" presId="urn:microsoft.com/office/officeart/2005/8/layout/list1"/>
    <dgm:cxn modelId="{60B29D23-8748-46B9-81A8-A875E3238237}" type="presParOf" srcId="{D203326C-6890-4133-BC04-107BD15D17C9}" destId="{5EA8E2C7-5B53-48F9-B5E4-BB68B7175589}" srcOrd="8" destOrd="0" presId="urn:microsoft.com/office/officeart/2005/8/layout/list1"/>
    <dgm:cxn modelId="{A1C15A51-6729-434E-B3BF-6502833D87A3}" type="presParOf" srcId="{5EA8E2C7-5B53-48F9-B5E4-BB68B7175589}" destId="{62A03829-4A51-44A7-901D-BA75DFF46D70}" srcOrd="0" destOrd="0" presId="urn:microsoft.com/office/officeart/2005/8/layout/list1"/>
    <dgm:cxn modelId="{E9E632E4-FD96-4058-B797-505597E16425}" type="presParOf" srcId="{5EA8E2C7-5B53-48F9-B5E4-BB68B7175589}" destId="{18B0C1DD-750B-406F-855A-0EB38AADCFD0}" srcOrd="1" destOrd="0" presId="urn:microsoft.com/office/officeart/2005/8/layout/list1"/>
    <dgm:cxn modelId="{4F47BE40-F313-475A-B09D-6179071A40D5}" type="presParOf" srcId="{D203326C-6890-4133-BC04-107BD15D17C9}" destId="{DA9520E5-EF19-49B1-B63D-509E40AC9D21}" srcOrd="9" destOrd="0" presId="urn:microsoft.com/office/officeart/2005/8/layout/list1"/>
    <dgm:cxn modelId="{BD28D66D-E4CB-418E-8D03-5B563A9C914F}" type="presParOf" srcId="{D203326C-6890-4133-BC04-107BD15D17C9}" destId="{0E54D980-7B6C-481A-95A9-3639DE35748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76774F-82DD-4859-A1E5-D2A6DA55804B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5DECFF-281B-4950-B87E-988E366A9F70}">
      <dgm:prSet phldrT="[Text]"/>
      <dgm:spPr/>
      <dgm:t>
        <a:bodyPr/>
        <a:lstStyle/>
        <a:p>
          <a:r>
            <a:rPr lang="cs-CZ" dirty="0" err="1" smtClean="0"/>
            <a:t>potatoes</a:t>
          </a:r>
          <a:endParaRPr lang="cs-CZ" dirty="0"/>
        </a:p>
      </dgm:t>
    </dgm:pt>
    <dgm:pt modelId="{6667BEFD-D66C-422D-B170-ADABC6E03BBA}" type="parTrans" cxnId="{40A74DCB-41FC-4AB6-9CB3-F32FD32E1287}">
      <dgm:prSet/>
      <dgm:spPr/>
      <dgm:t>
        <a:bodyPr/>
        <a:lstStyle/>
        <a:p>
          <a:endParaRPr lang="cs-CZ"/>
        </a:p>
      </dgm:t>
    </dgm:pt>
    <dgm:pt modelId="{6FB5AF52-D8C9-4B22-BF06-65D1ADD65749}" type="sibTrans" cxnId="{40A74DCB-41FC-4AB6-9CB3-F32FD32E1287}">
      <dgm:prSet/>
      <dgm:spPr/>
      <dgm:t>
        <a:bodyPr/>
        <a:lstStyle/>
        <a:p>
          <a:endParaRPr lang="cs-CZ"/>
        </a:p>
      </dgm:t>
    </dgm:pt>
    <dgm:pt modelId="{F961F449-787D-4BF6-9190-E98C05E40582}">
      <dgm:prSet phldrT="[Text]"/>
      <dgm:spPr/>
      <dgm:t>
        <a:bodyPr/>
        <a:lstStyle/>
        <a:p>
          <a:r>
            <a:rPr lang="cs-CZ" dirty="0" err="1" smtClean="0"/>
            <a:t>Leeks</a:t>
          </a:r>
          <a:r>
            <a:rPr lang="cs-CZ" dirty="0" smtClean="0"/>
            <a:t> (pórek) </a:t>
          </a:r>
          <a:endParaRPr lang="cs-CZ" dirty="0"/>
        </a:p>
      </dgm:t>
    </dgm:pt>
    <dgm:pt modelId="{F86D9BCD-584D-4FC6-B045-5ACADC1076F6}" type="parTrans" cxnId="{A16DDC67-CD3B-4225-AB88-286307E30AFA}">
      <dgm:prSet/>
      <dgm:spPr/>
      <dgm:t>
        <a:bodyPr/>
        <a:lstStyle/>
        <a:p>
          <a:endParaRPr lang="cs-CZ"/>
        </a:p>
      </dgm:t>
    </dgm:pt>
    <dgm:pt modelId="{4D2599AC-417D-48CF-9EF9-8BE9BE7DE66C}" type="sibTrans" cxnId="{A16DDC67-CD3B-4225-AB88-286307E30AFA}">
      <dgm:prSet/>
      <dgm:spPr/>
      <dgm:t>
        <a:bodyPr/>
        <a:lstStyle/>
        <a:p>
          <a:endParaRPr lang="cs-CZ"/>
        </a:p>
      </dgm:t>
    </dgm:pt>
    <dgm:pt modelId="{A639CE88-1740-41C8-B561-6E11A2E1250D}">
      <dgm:prSet phldrT="[Text]"/>
      <dgm:spPr/>
      <dgm:t>
        <a:bodyPr/>
        <a:lstStyle/>
        <a:p>
          <a:r>
            <a:rPr lang="cs-CZ" dirty="0" err="1" smtClean="0"/>
            <a:t>Coal</a:t>
          </a:r>
          <a:r>
            <a:rPr lang="cs-CZ" dirty="0" smtClean="0"/>
            <a:t> (uhlí) </a:t>
          </a:r>
          <a:endParaRPr lang="cs-CZ" dirty="0"/>
        </a:p>
      </dgm:t>
    </dgm:pt>
    <dgm:pt modelId="{85D3544B-8BCB-4AFC-94E2-2E59B1DBF910}" type="parTrans" cxnId="{3A838A6D-DAC1-4EC2-A478-613CC1D8F56D}">
      <dgm:prSet/>
      <dgm:spPr/>
      <dgm:t>
        <a:bodyPr/>
        <a:lstStyle/>
        <a:p>
          <a:endParaRPr lang="cs-CZ"/>
        </a:p>
      </dgm:t>
    </dgm:pt>
    <dgm:pt modelId="{395227A3-AB1E-431C-B142-19D1B075DB9B}" type="sibTrans" cxnId="{3A838A6D-DAC1-4EC2-A478-613CC1D8F56D}">
      <dgm:prSet/>
      <dgm:spPr/>
      <dgm:t>
        <a:bodyPr/>
        <a:lstStyle/>
        <a:p>
          <a:endParaRPr lang="cs-CZ"/>
        </a:p>
      </dgm:t>
    </dgm:pt>
    <dgm:pt modelId="{55A400AF-83E4-4C69-88AE-EA6560059200}" type="pres">
      <dgm:prSet presAssocID="{2276774F-82DD-4859-A1E5-D2A6DA55804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807017-C592-4C39-9EA3-C01F79AA91E8}" type="pres">
      <dgm:prSet presAssocID="{DE5DECFF-281B-4950-B87E-988E366A9F70}" presName="parentLin" presStyleCnt="0"/>
      <dgm:spPr/>
    </dgm:pt>
    <dgm:pt modelId="{9B4AF8EF-A01C-4B67-938C-C23D4E976F5D}" type="pres">
      <dgm:prSet presAssocID="{DE5DECFF-281B-4950-B87E-988E366A9F7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9FEF84D-9CE0-4523-ACE5-8A9BB65A4D3B}" type="pres">
      <dgm:prSet presAssocID="{DE5DECFF-281B-4950-B87E-988E366A9F7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5C1ED1-776D-489A-A4FA-2B08B8BAD746}" type="pres">
      <dgm:prSet presAssocID="{DE5DECFF-281B-4950-B87E-988E366A9F70}" presName="negativeSpace" presStyleCnt="0"/>
      <dgm:spPr/>
    </dgm:pt>
    <dgm:pt modelId="{CDA34637-99D7-4B78-AE74-556BDFA22766}" type="pres">
      <dgm:prSet presAssocID="{DE5DECFF-281B-4950-B87E-988E366A9F70}" presName="childText" presStyleLbl="conFgAcc1" presStyleIdx="0" presStyleCnt="3">
        <dgm:presLayoutVars>
          <dgm:bulletEnabled val="1"/>
        </dgm:presLayoutVars>
      </dgm:prSet>
      <dgm:spPr/>
    </dgm:pt>
    <dgm:pt modelId="{44A21704-0423-4072-8A26-5A92709B3238}" type="pres">
      <dgm:prSet presAssocID="{6FB5AF52-D8C9-4B22-BF06-65D1ADD65749}" presName="spaceBetweenRectangles" presStyleCnt="0"/>
      <dgm:spPr/>
    </dgm:pt>
    <dgm:pt modelId="{9A84CF0C-3CF4-4D5D-B6ED-A375F6F67F0F}" type="pres">
      <dgm:prSet presAssocID="{F961F449-787D-4BF6-9190-E98C05E40582}" presName="parentLin" presStyleCnt="0"/>
      <dgm:spPr/>
    </dgm:pt>
    <dgm:pt modelId="{3973440F-D6BF-4F07-ADE8-E9F3A8F9B208}" type="pres">
      <dgm:prSet presAssocID="{F961F449-787D-4BF6-9190-E98C05E4058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245C321-CE75-40DC-8781-B6F4A7D3FE66}" type="pres">
      <dgm:prSet presAssocID="{F961F449-787D-4BF6-9190-E98C05E4058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4E60A7-42AF-495A-95C0-85A402F3EC21}" type="pres">
      <dgm:prSet presAssocID="{F961F449-787D-4BF6-9190-E98C05E40582}" presName="negativeSpace" presStyleCnt="0"/>
      <dgm:spPr/>
    </dgm:pt>
    <dgm:pt modelId="{D26C9C9C-A6FD-440E-AE2E-C1F198273890}" type="pres">
      <dgm:prSet presAssocID="{F961F449-787D-4BF6-9190-E98C05E40582}" presName="childText" presStyleLbl="conFgAcc1" presStyleIdx="1" presStyleCnt="3">
        <dgm:presLayoutVars>
          <dgm:bulletEnabled val="1"/>
        </dgm:presLayoutVars>
      </dgm:prSet>
      <dgm:spPr/>
    </dgm:pt>
    <dgm:pt modelId="{B9DF2C7E-FC72-4F04-833D-903528530310}" type="pres">
      <dgm:prSet presAssocID="{4D2599AC-417D-48CF-9EF9-8BE9BE7DE66C}" presName="spaceBetweenRectangles" presStyleCnt="0"/>
      <dgm:spPr/>
    </dgm:pt>
    <dgm:pt modelId="{17789AEA-9679-493A-91BA-F284D1C02D30}" type="pres">
      <dgm:prSet presAssocID="{A639CE88-1740-41C8-B561-6E11A2E1250D}" presName="parentLin" presStyleCnt="0"/>
      <dgm:spPr/>
    </dgm:pt>
    <dgm:pt modelId="{19888AE2-A304-4C57-BA44-E0DBEEFAA57B}" type="pres">
      <dgm:prSet presAssocID="{A639CE88-1740-41C8-B561-6E11A2E1250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04C3B9A-FD23-4555-B29D-937096D4A135}" type="pres">
      <dgm:prSet presAssocID="{A639CE88-1740-41C8-B561-6E11A2E1250D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A12D90-8157-4872-9F37-64BE6D0A756D}" type="pres">
      <dgm:prSet presAssocID="{A639CE88-1740-41C8-B561-6E11A2E1250D}" presName="negativeSpace" presStyleCnt="0"/>
      <dgm:spPr/>
    </dgm:pt>
    <dgm:pt modelId="{A46337EA-4D44-46FB-9035-1FD63AD909D2}" type="pres">
      <dgm:prSet presAssocID="{A639CE88-1740-41C8-B561-6E11A2E1250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BCF6A52-4AFE-486A-8626-8C374E03A583}" type="presOf" srcId="{DE5DECFF-281B-4950-B87E-988E366A9F70}" destId="{79FEF84D-9CE0-4523-ACE5-8A9BB65A4D3B}" srcOrd="1" destOrd="0" presId="urn:microsoft.com/office/officeart/2005/8/layout/list1"/>
    <dgm:cxn modelId="{A16DDC67-CD3B-4225-AB88-286307E30AFA}" srcId="{2276774F-82DD-4859-A1E5-D2A6DA55804B}" destId="{F961F449-787D-4BF6-9190-E98C05E40582}" srcOrd="1" destOrd="0" parTransId="{F86D9BCD-584D-4FC6-B045-5ACADC1076F6}" sibTransId="{4D2599AC-417D-48CF-9EF9-8BE9BE7DE66C}"/>
    <dgm:cxn modelId="{8B10CDE5-D244-4FBC-BBBD-00F52CB7C76A}" type="presOf" srcId="{2276774F-82DD-4859-A1E5-D2A6DA55804B}" destId="{55A400AF-83E4-4C69-88AE-EA6560059200}" srcOrd="0" destOrd="0" presId="urn:microsoft.com/office/officeart/2005/8/layout/list1"/>
    <dgm:cxn modelId="{6A8E109F-0DBD-4CD0-BC26-F8E6AE8E7069}" type="presOf" srcId="{A639CE88-1740-41C8-B561-6E11A2E1250D}" destId="{19888AE2-A304-4C57-BA44-E0DBEEFAA57B}" srcOrd="0" destOrd="0" presId="urn:microsoft.com/office/officeart/2005/8/layout/list1"/>
    <dgm:cxn modelId="{CCE3EA5E-C488-41BB-A779-8EA5888D1078}" type="presOf" srcId="{F961F449-787D-4BF6-9190-E98C05E40582}" destId="{A245C321-CE75-40DC-8781-B6F4A7D3FE66}" srcOrd="1" destOrd="0" presId="urn:microsoft.com/office/officeart/2005/8/layout/list1"/>
    <dgm:cxn modelId="{3A838A6D-DAC1-4EC2-A478-613CC1D8F56D}" srcId="{2276774F-82DD-4859-A1E5-D2A6DA55804B}" destId="{A639CE88-1740-41C8-B561-6E11A2E1250D}" srcOrd="2" destOrd="0" parTransId="{85D3544B-8BCB-4AFC-94E2-2E59B1DBF910}" sibTransId="{395227A3-AB1E-431C-B142-19D1B075DB9B}"/>
    <dgm:cxn modelId="{E97204C2-8FC2-4593-A041-062899FFCB92}" type="presOf" srcId="{DE5DECFF-281B-4950-B87E-988E366A9F70}" destId="{9B4AF8EF-A01C-4B67-938C-C23D4E976F5D}" srcOrd="0" destOrd="0" presId="urn:microsoft.com/office/officeart/2005/8/layout/list1"/>
    <dgm:cxn modelId="{D8B04924-22B9-4CA4-9D03-8B212C4EA724}" type="presOf" srcId="{A639CE88-1740-41C8-B561-6E11A2E1250D}" destId="{B04C3B9A-FD23-4555-B29D-937096D4A135}" srcOrd="1" destOrd="0" presId="urn:microsoft.com/office/officeart/2005/8/layout/list1"/>
    <dgm:cxn modelId="{40A74DCB-41FC-4AB6-9CB3-F32FD32E1287}" srcId="{2276774F-82DD-4859-A1E5-D2A6DA55804B}" destId="{DE5DECFF-281B-4950-B87E-988E366A9F70}" srcOrd="0" destOrd="0" parTransId="{6667BEFD-D66C-422D-B170-ADABC6E03BBA}" sibTransId="{6FB5AF52-D8C9-4B22-BF06-65D1ADD65749}"/>
    <dgm:cxn modelId="{110FC21C-B6BD-46D2-99E8-618067A3BBCA}" type="presOf" srcId="{F961F449-787D-4BF6-9190-E98C05E40582}" destId="{3973440F-D6BF-4F07-ADE8-E9F3A8F9B208}" srcOrd="0" destOrd="0" presId="urn:microsoft.com/office/officeart/2005/8/layout/list1"/>
    <dgm:cxn modelId="{E140BA6A-EF26-45FF-A9D9-17F8E0EDCA0A}" type="presParOf" srcId="{55A400AF-83E4-4C69-88AE-EA6560059200}" destId="{80807017-C592-4C39-9EA3-C01F79AA91E8}" srcOrd="0" destOrd="0" presId="urn:microsoft.com/office/officeart/2005/8/layout/list1"/>
    <dgm:cxn modelId="{06BF0237-53E3-42FC-B65F-6C7187C09FF6}" type="presParOf" srcId="{80807017-C592-4C39-9EA3-C01F79AA91E8}" destId="{9B4AF8EF-A01C-4B67-938C-C23D4E976F5D}" srcOrd="0" destOrd="0" presId="urn:microsoft.com/office/officeart/2005/8/layout/list1"/>
    <dgm:cxn modelId="{327A192F-3B85-494E-890D-603A8752558F}" type="presParOf" srcId="{80807017-C592-4C39-9EA3-C01F79AA91E8}" destId="{79FEF84D-9CE0-4523-ACE5-8A9BB65A4D3B}" srcOrd="1" destOrd="0" presId="urn:microsoft.com/office/officeart/2005/8/layout/list1"/>
    <dgm:cxn modelId="{9FE137BC-57F9-4E75-B6F2-7857D5CEF169}" type="presParOf" srcId="{55A400AF-83E4-4C69-88AE-EA6560059200}" destId="{AF5C1ED1-776D-489A-A4FA-2B08B8BAD746}" srcOrd="1" destOrd="0" presId="urn:microsoft.com/office/officeart/2005/8/layout/list1"/>
    <dgm:cxn modelId="{C5E35A63-128C-42C1-A698-94023DE9F599}" type="presParOf" srcId="{55A400AF-83E4-4C69-88AE-EA6560059200}" destId="{CDA34637-99D7-4B78-AE74-556BDFA22766}" srcOrd="2" destOrd="0" presId="urn:microsoft.com/office/officeart/2005/8/layout/list1"/>
    <dgm:cxn modelId="{6FBB9159-80DF-4C32-BA3E-03B71FE6F143}" type="presParOf" srcId="{55A400AF-83E4-4C69-88AE-EA6560059200}" destId="{44A21704-0423-4072-8A26-5A92709B3238}" srcOrd="3" destOrd="0" presId="urn:microsoft.com/office/officeart/2005/8/layout/list1"/>
    <dgm:cxn modelId="{C0A65A97-D752-4652-97A2-338B991EB5D6}" type="presParOf" srcId="{55A400AF-83E4-4C69-88AE-EA6560059200}" destId="{9A84CF0C-3CF4-4D5D-B6ED-A375F6F67F0F}" srcOrd="4" destOrd="0" presId="urn:microsoft.com/office/officeart/2005/8/layout/list1"/>
    <dgm:cxn modelId="{72319417-67EF-4D32-AEC6-715D2A785805}" type="presParOf" srcId="{9A84CF0C-3CF4-4D5D-B6ED-A375F6F67F0F}" destId="{3973440F-D6BF-4F07-ADE8-E9F3A8F9B208}" srcOrd="0" destOrd="0" presId="urn:microsoft.com/office/officeart/2005/8/layout/list1"/>
    <dgm:cxn modelId="{A1C567D3-6529-4097-9E34-3B2E34EFD9D2}" type="presParOf" srcId="{9A84CF0C-3CF4-4D5D-B6ED-A375F6F67F0F}" destId="{A245C321-CE75-40DC-8781-B6F4A7D3FE66}" srcOrd="1" destOrd="0" presId="urn:microsoft.com/office/officeart/2005/8/layout/list1"/>
    <dgm:cxn modelId="{3EF92924-D8FD-492A-B173-C72A06115E95}" type="presParOf" srcId="{55A400AF-83E4-4C69-88AE-EA6560059200}" destId="{9E4E60A7-42AF-495A-95C0-85A402F3EC21}" srcOrd="5" destOrd="0" presId="urn:microsoft.com/office/officeart/2005/8/layout/list1"/>
    <dgm:cxn modelId="{E5DD07DC-A58D-4BF8-BDED-08EE33F0ADE9}" type="presParOf" srcId="{55A400AF-83E4-4C69-88AE-EA6560059200}" destId="{D26C9C9C-A6FD-440E-AE2E-C1F198273890}" srcOrd="6" destOrd="0" presId="urn:microsoft.com/office/officeart/2005/8/layout/list1"/>
    <dgm:cxn modelId="{754196D2-0890-4E79-BEE4-6CE98AE4D831}" type="presParOf" srcId="{55A400AF-83E4-4C69-88AE-EA6560059200}" destId="{B9DF2C7E-FC72-4F04-833D-903528530310}" srcOrd="7" destOrd="0" presId="urn:microsoft.com/office/officeart/2005/8/layout/list1"/>
    <dgm:cxn modelId="{6D077551-3AFD-4CC0-8000-A76D9B07E474}" type="presParOf" srcId="{55A400AF-83E4-4C69-88AE-EA6560059200}" destId="{17789AEA-9679-493A-91BA-F284D1C02D30}" srcOrd="8" destOrd="0" presId="urn:microsoft.com/office/officeart/2005/8/layout/list1"/>
    <dgm:cxn modelId="{0FFDB5F2-7C74-4B84-B333-66C6882B3022}" type="presParOf" srcId="{17789AEA-9679-493A-91BA-F284D1C02D30}" destId="{19888AE2-A304-4C57-BA44-E0DBEEFAA57B}" srcOrd="0" destOrd="0" presId="urn:microsoft.com/office/officeart/2005/8/layout/list1"/>
    <dgm:cxn modelId="{48E478D8-03F2-4EE2-8C99-3960E34F8024}" type="presParOf" srcId="{17789AEA-9679-493A-91BA-F284D1C02D30}" destId="{B04C3B9A-FD23-4555-B29D-937096D4A135}" srcOrd="1" destOrd="0" presId="urn:microsoft.com/office/officeart/2005/8/layout/list1"/>
    <dgm:cxn modelId="{7787AC1C-53BD-4A5E-A45A-EF8E1F53907E}" type="presParOf" srcId="{55A400AF-83E4-4C69-88AE-EA6560059200}" destId="{78A12D90-8157-4872-9F37-64BE6D0A756D}" srcOrd="9" destOrd="0" presId="urn:microsoft.com/office/officeart/2005/8/layout/list1"/>
    <dgm:cxn modelId="{9E233E7A-A3BC-4B7A-B071-A27570EB3FC4}" type="presParOf" srcId="{55A400AF-83E4-4C69-88AE-EA6560059200}" destId="{A46337EA-4D44-46FB-9035-1FD63AD909D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CD7D4A-0728-4249-9670-69D807EBEFCD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7786ED-F773-48BD-8167-DCD29B7E64F2}">
      <dgm:prSet phldrT="[Text]"/>
      <dgm:spPr/>
      <dgm:t>
        <a:bodyPr/>
        <a:lstStyle/>
        <a:p>
          <a:r>
            <a:rPr lang="cs-CZ" dirty="0" err="1" smtClean="0"/>
            <a:t>Daffodil</a:t>
          </a:r>
          <a:r>
            <a:rPr lang="cs-CZ" dirty="0" smtClean="0"/>
            <a:t> (narcis)</a:t>
          </a:r>
          <a:endParaRPr lang="cs-CZ" dirty="0"/>
        </a:p>
      </dgm:t>
    </dgm:pt>
    <dgm:pt modelId="{CCD77DED-0D4F-4ABC-8814-B9DA80EC35F7}" type="parTrans" cxnId="{FD451FDA-B77C-441C-ADB1-762BF4CB3093}">
      <dgm:prSet/>
      <dgm:spPr/>
      <dgm:t>
        <a:bodyPr/>
        <a:lstStyle/>
        <a:p>
          <a:endParaRPr lang="cs-CZ"/>
        </a:p>
      </dgm:t>
    </dgm:pt>
    <dgm:pt modelId="{D34111A5-D38E-4D82-9DF5-D5CFFDD39204}" type="sibTrans" cxnId="{FD451FDA-B77C-441C-ADB1-762BF4CB3093}">
      <dgm:prSet/>
      <dgm:spPr/>
      <dgm:t>
        <a:bodyPr/>
        <a:lstStyle/>
        <a:p>
          <a:endParaRPr lang="cs-CZ"/>
        </a:p>
      </dgm:t>
    </dgm:pt>
    <dgm:pt modelId="{6A660F28-3EE3-4EF6-8A72-802260876F29}">
      <dgm:prSet phldrT="[Text]"/>
      <dgm:spPr/>
      <dgm:t>
        <a:bodyPr/>
        <a:lstStyle/>
        <a:p>
          <a:r>
            <a:rPr lang="cs-CZ" dirty="0" err="1" smtClean="0"/>
            <a:t>Tulip</a:t>
          </a:r>
          <a:endParaRPr lang="cs-CZ" dirty="0"/>
        </a:p>
      </dgm:t>
    </dgm:pt>
    <dgm:pt modelId="{EAD07297-89EB-4786-9145-C319A8D66B21}" type="parTrans" cxnId="{C60A16D5-D3DC-47EA-A7AA-B175C1077889}">
      <dgm:prSet/>
      <dgm:spPr/>
      <dgm:t>
        <a:bodyPr/>
        <a:lstStyle/>
        <a:p>
          <a:endParaRPr lang="cs-CZ"/>
        </a:p>
      </dgm:t>
    </dgm:pt>
    <dgm:pt modelId="{54A62654-85E7-4A5E-8EF9-5E2F9E76A6C1}" type="sibTrans" cxnId="{C60A16D5-D3DC-47EA-A7AA-B175C1077889}">
      <dgm:prSet/>
      <dgm:spPr/>
      <dgm:t>
        <a:bodyPr/>
        <a:lstStyle/>
        <a:p>
          <a:endParaRPr lang="cs-CZ"/>
        </a:p>
      </dgm:t>
    </dgm:pt>
    <dgm:pt modelId="{7F67B521-AEC6-4C8F-B342-CBA2CC730E97}">
      <dgm:prSet phldrT="[Text]"/>
      <dgm:spPr/>
      <dgm:t>
        <a:bodyPr/>
        <a:lstStyle/>
        <a:p>
          <a:r>
            <a:rPr lang="cs-CZ" dirty="0" smtClean="0"/>
            <a:t>Rose</a:t>
          </a:r>
          <a:endParaRPr lang="cs-CZ" dirty="0"/>
        </a:p>
      </dgm:t>
    </dgm:pt>
    <dgm:pt modelId="{6DB07380-C59F-4B9E-9784-5E225B219013}" type="parTrans" cxnId="{1304BF0F-4AC1-483F-BA6C-5C8DFEBF0F11}">
      <dgm:prSet/>
      <dgm:spPr/>
      <dgm:t>
        <a:bodyPr/>
        <a:lstStyle/>
        <a:p>
          <a:endParaRPr lang="cs-CZ"/>
        </a:p>
      </dgm:t>
    </dgm:pt>
    <dgm:pt modelId="{269BDA7D-8D1D-476D-962D-1CA9A0FCA2A1}" type="sibTrans" cxnId="{1304BF0F-4AC1-483F-BA6C-5C8DFEBF0F11}">
      <dgm:prSet/>
      <dgm:spPr/>
      <dgm:t>
        <a:bodyPr/>
        <a:lstStyle/>
        <a:p>
          <a:endParaRPr lang="cs-CZ"/>
        </a:p>
      </dgm:t>
    </dgm:pt>
    <dgm:pt modelId="{E2DE5B58-3008-4691-9414-FC9156037C8E}" type="pres">
      <dgm:prSet presAssocID="{A8CD7D4A-0728-4249-9670-69D807EBEFC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A684453-B103-430F-8AED-7C91659F346A}" type="pres">
      <dgm:prSet presAssocID="{CD7786ED-F773-48BD-8167-DCD29B7E64F2}" presName="parentLin" presStyleCnt="0"/>
      <dgm:spPr/>
    </dgm:pt>
    <dgm:pt modelId="{FDB84CA0-5D31-4B31-B516-3F5BD44431ED}" type="pres">
      <dgm:prSet presAssocID="{CD7786ED-F773-48BD-8167-DCD29B7E64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154F83C-F74D-486E-A484-4FE101564372}" type="pres">
      <dgm:prSet presAssocID="{CD7786ED-F773-48BD-8167-DCD29B7E64F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19E470-B354-4C43-ABA3-760041F438BD}" type="pres">
      <dgm:prSet presAssocID="{CD7786ED-F773-48BD-8167-DCD29B7E64F2}" presName="negativeSpace" presStyleCnt="0"/>
      <dgm:spPr/>
    </dgm:pt>
    <dgm:pt modelId="{F145E1B2-BA5D-473E-A683-53593C70B7F5}" type="pres">
      <dgm:prSet presAssocID="{CD7786ED-F773-48BD-8167-DCD29B7E64F2}" presName="childText" presStyleLbl="conFgAcc1" presStyleIdx="0" presStyleCnt="3">
        <dgm:presLayoutVars>
          <dgm:bulletEnabled val="1"/>
        </dgm:presLayoutVars>
      </dgm:prSet>
      <dgm:spPr/>
    </dgm:pt>
    <dgm:pt modelId="{542D95D6-1361-4F4C-902D-F07A8147EB14}" type="pres">
      <dgm:prSet presAssocID="{D34111A5-D38E-4D82-9DF5-D5CFFDD39204}" presName="spaceBetweenRectangles" presStyleCnt="0"/>
      <dgm:spPr/>
    </dgm:pt>
    <dgm:pt modelId="{F30EC8AD-E036-4E97-A1AE-732F8A40D844}" type="pres">
      <dgm:prSet presAssocID="{6A660F28-3EE3-4EF6-8A72-802260876F29}" presName="parentLin" presStyleCnt="0"/>
      <dgm:spPr/>
    </dgm:pt>
    <dgm:pt modelId="{57D5BC07-904A-435C-AC65-5B85E711428C}" type="pres">
      <dgm:prSet presAssocID="{6A660F28-3EE3-4EF6-8A72-802260876F2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343B7E0-BB8E-4160-AB3A-C07B25FC1BF4}" type="pres">
      <dgm:prSet presAssocID="{6A660F28-3EE3-4EF6-8A72-802260876F2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80C9B4-4E8C-43F9-A92D-75B5CA3749D5}" type="pres">
      <dgm:prSet presAssocID="{6A660F28-3EE3-4EF6-8A72-802260876F29}" presName="negativeSpace" presStyleCnt="0"/>
      <dgm:spPr/>
    </dgm:pt>
    <dgm:pt modelId="{7FB365B1-0BD7-44AA-8440-F5C7DC961C8C}" type="pres">
      <dgm:prSet presAssocID="{6A660F28-3EE3-4EF6-8A72-802260876F29}" presName="childText" presStyleLbl="conFgAcc1" presStyleIdx="1" presStyleCnt="3">
        <dgm:presLayoutVars>
          <dgm:bulletEnabled val="1"/>
        </dgm:presLayoutVars>
      </dgm:prSet>
      <dgm:spPr/>
    </dgm:pt>
    <dgm:pt modelId="{20B13804-73B0-42EB-9286-0FDF3706FF75}" type="pres">
      <dgm:prSet presAssocID="{54A62654-85E7-4A5E-8EF9-5E2F9E76A6C1}" presName="spaceBetweenRectangles" presStyleCnt="0"/>
      <dgm:spPr/>
    </dgm:pt>
    <dgm:pt modelId="{61E172D2-0CCC-4459-96C4-9A3EADE94F3E}" type="pres">
      <dgm:prSet presAssocID="{7F67B521-AEC6-4C8F-B342-CBA2CC730E97}" presName="parentLin" presStyleCnt="0"/>
      <dgm:spPr/>
    </dgm:pt>
    <dgm:pt modelId="{671C4BC2-EA57-4630-8B4D-8A1A43442920}" type="pres">
      <dgm:prSet presAssocID="{7F67B521-AEC6-4C8F-B342-CBA2CC730E97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F78A6C59-D4CE-4042-BEC9-7C34BB9B1C40}" type="pres">
      <dgm:prSet presAssocID="{7F67B521-AEC6-4C8F-B342-CBA2CC730E9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261D7-A532-474D-8FB8-C03AC67EB75E}" type="pres">
      <dgm:prSet presAssocID="{7F67B521-AEC6-4C8F-B342-CBA2CC730E97}" presName="negativeSpace" presStyleCnt="0"/>
      <dgm:spPr/>
    </dgm:pt>
    <dgm:pt modelId="{630BB040-8201-4C9C-B826-3FC974E879B5}" type="pres">
      <dgm:prSet presAssocID="{7F67B521-AEC6-4C8F-B342-CBA2CC730E9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60A16D5-D3DC-47EA-A7AA-B175C1077889}" srcId="{A8CD7D4A-0728-4249-9670-69D807EBEFCD}" destId="{6A660F28-3EE3-4EF6-8A72-802260876F29}" srcOrd="1" destOrd="0" parTransId="{EAD07297-89EB-4786-9145-C319A8D66B21}" sibTransId="{54A62654-85E7-4A5E-8EF9-5E2F9E76A6C1}"/>
    <dgm:cxn modelId="{B6F33277-9B5D-4802-B7EE-A6CF37765C7E}" type="presOf" srcId="{CD7786ED-F773-48BD-8167-DCD29B7E64F2}" destId="{FDB84CA0-5D31-4B31-B516-3F5BD44431ED}" srcOrd="0" destOrd="0" presId="urn:microsoft.com/office/officeart/2005/8/layout/list1"/>
    <dgm:cxn modelId="{1304BF0F-4AC1-483F-BA6C-5C8DFEBF0F11}" srcId="{A8CD7D4A-0728-4249-9670-69D807EBEFCD}" destId="{7F67B521-AEC6-4C8F-B342-CBA2CC730E97}" srcOrd="2" destOrd="0" parTransId="{6DB07380-C59F-4B9E-9784-5E225B219013}" sibTransId="{269BDA7D-8D1D-476D-962D-1CA9A0FCA2A1}"/>
    <dgm:cxn modelId="{98D998C7-8E11-4B57-82EF-5B31A1879E87}" type="presOf" srcId="{7F67B521-AEC6-4C8F-B342-CBA2CC730E97}" destId="{671C4BC2-EA57-4630-8B4D-8A1A43442920}" srcOrd="0" destOrd="0" presId="urn:microsoft.com/office/officeart/2005/8/layout/list1"/>
    <dgm:cxn modelId="{2CC283D0-8FDA-4E8F-B815-BBC780D89BD2}" type="presOf" srcId="{6A660F28-3EE3-4EF6-8A72-802260876F29}" destId="{F343B7E0-BB8E-4160-AB3A-C07B25FC1BF4}" srcOrd="1" destOrd="0" presId="urn:microsoft.com/office/officeart/2005/8/layout/list1"/>
    <dgm:cxn modelId="{9902A71D-E676-4C95-AAB7-518C52348578}" type="presOf" srcId="{6A660F28-3EE3-4EF6-8A72-802260876F29}" destId="{57D5BC07-904A-435C-AC65-5B85E711428C}" srcOrd="0" destOrd="0" presId="urn:microsoft.com/office/officeart/2005/8/layout/list1"/>
    <dgm:cxn modelId="{3F65F840-C5F6-406D-BF36-6EE36B7903B9}" type="presOf" srcId="{A8CD7D4A-0728-4249-9670-69D807EBEFCD}" destId="{E2DE5B58-3008-4691-9414-FC9156037C8E}" srcOrd="0" destOrd="0" presId="urn:microsoft.com/office/officeart/2005/8/layout/list1"/>
    <dgm:cxn modelId="{4F78D942-B030-4E28-9FB5-0304B1298882}" type="presOf" srcId="{7F67B521-AEC6-4C8F-B342-CBA2CC730E97}" destId="{F78A6C59-D4CE-4042-BEC9-7C34BB9B1C40}" srcOrd="1" destOrd="0" presId="urn:microsoft.com/office/officeart/2005/8/layout/list1"/>
    <dgm:cxn modelId="{DAF6253A-F635-400D-ABA6-D63079D5D31D}" type="presOf" srcId="{CD7786ED-F773-48BD-8167-DCD29B7E64F2}" destId="{1154F83C-F74D-486E-A484-4FE101564372}" srcOrd="1" destOrd="0" presId="urn:microsoft.com/office/officeart/2005/8/layout/list1"/>
    <dgm:cxn modelId="{FD451FDA-B77C-441C-ADB1-762BF4CB3093}" srcId="{A8CD7D4A-0728-4249-9670-69D807EBEFCD}" destId="{CD7786ED-F773-48BD-8167-DCD29B7E64F2}" srcOrd="0" destOrd="0" parTransId="{CCD77DED-0D4F-4ABC-8814-B9DA80EC35F7}" sibTransId="{D34111A5-D38E-4D82-9DF5-D5CFFDD39204}"/>
    <dgm:cxn modelId="{50AF325A-8441-4600-A6D7-663CB95B71C0}" type="presParOf" srcId="{E2DE5B58-3008-4691-9414-FC9156037C8E}" destId="{2A684453-B103-430F-8AED-7C91659F346A}" srcOrd="0" destOrd="0" presId="urn:microsoft.com/office/officeart/2005/8/layout/list1"/>
    <dgm:cxn modelId="{0BEC0232-D5CE-45B7-A130-0EAC9222BF8B}" type="presParOf" srcId="{2A684453-B103-430F-8AED-7C91659F346A}" destId="{FDB84CA0-5D31-4B31-B516-3F5BD44431ED}" srcOrd="0" destOrd="0" presId="urn:microsoft.com/office/officeart/2005/8/layout/list1"/>
    <dgm:cxn modelId="{0E85330E-7746-42DC-924D-59AAFA67FCE3}" type="presParOf" srcId="{2A684453-B103-430F-8AED-7C91659F346A}" destId="{1154F83C-F74D-486E-A484-4FE101564372}" srcOrd="1" destOrd="0" presId="urn:microsoft.com/office/officeart/2005/8/layout/list1"/>
    <dgm:cxn modelId="{ACCECC37-4C6F-453F-B8B8-A07F6985B6F1}" type="presParOf" srcId="{E2DE5B58-3008-4691-9414-FC9156037C8E}" destId="{9219E470-B354-4C43-ABA3-760041F438BD}" srcOrd="1" destOrd="0" presId="urn:microsoft.com/office/officeart/2005/8/layout/list1"/>
    <dgm:cxn modelId="{EEC939EF-E01E-4B84-9E28-15CBC27F5E26}" type="presParOf" srcId="{E2DE5B58-3008-4691-9414-FC9156037C8E}" destId="{F145E1B2-BA5D-473E-A683-53593C70B7F5}" srcOrd="2" destOrd="0" presId="urn:microsoft.com/office/officeart/2005/8/layout/list1"/>
    <dgm:cxn modelId="{6A5F7468-BE73-45C9-B79B-85F71A48915A}" type="presParOf" srcId="{E2DE5B58-3008-4691-9414-FC9156037C8E}" destId="{542D95D6-1361-4F4C-902D-F07A8147EB14}" srcOrd="3" destOrd="0" presId="urn:microsoft.com/office/officeart/2005/8/layout/list1"/>
    <dgm:cxn modelId="{9E4EF8B5-A4CF-4C4E-B5B7-21309B8D8864}" type="presParOf" srcId="{E2DE5B58-3008-4691-9414-FC9156037C8E}" destId="{F30EC8AD-E036-4E97-A1AE-732F8A40D844}" srcOrd="4" destOrd="0" presId="urn:microsoft.com/office/officeart/2005/8/layout/list1"/>
    <dgm:cxn modelId="{65D23525-D432-43C8-9111-34DB907D31FA}" type="presParOf" srcId="{F30EC8AD-E036-4E97-A1AE-732F8A40D844}" destId="{57D5BC07-904A-435C-AC65-5B85E711428C}" srcOrd="0" destOrd="0" presId="urn:microsoft.com/office/officeart/2005/8/layout/list1"/>
    <dgm:cxn modelId="{F62696D9-0B7B-4F28-9435-AA831730A175}" type="presParOf" srcId="{F30EC8AD-E036-4E97-A1AE-732F8A40D844}" destId="{F343B7E0-BB8E-4160-AB3A-C07B25FC1BF4}" srcOrd="1" destOrd="0" presId="urn:microsoft.com/office/officeart/2005/8/layout/list1"/>
    <dgm:cxn modelId="{2DC9BECC-97E1-499A-AAA4-21B88CF90CEC}" type="presParOf" srcId="{E2DE5B58-3008-4691-9414-FC9156037C8E}" destId="{C780C9B4-4E8C-43F9-A92D-75B5CA3749D5}" srcOrd="5" destOrd="0" presId="urn:microsoft.com/office/officeart/2005/8/layout/list1"/>
    <dgm:cxn modelId="{AF537F8A-326F-4A80-8E81-D6E4CEBCB2C2}" type="presParOf" srcId="{E2DE5B58-3008-4691-9414-FC9156037C8E}" destId="{7FB365B1-0BD7-44AA-8440-F5C7DC961C8C}" srcOrd="6" destOrd="0" presId="urn:microsoft.com/office/officeart/2005/8/layout/list1"/>
    <dgm:cxn modelId="{604C2685-022E-4F79-A2E1-4D9DA5B9165E}" type="presParOf" srcId="{E2DE5B58-3008-4691-9414-FC9156037C8E}" destId="{20B13804-73B0-42EB-9286-0FDF3706FF75}" srcOrd="7" destOrd="0" presId="urn:microsoft.com/office/officeart/2005/8/layout/list1"/>
    <dgm:cxn modelId="{CED1E264-7EE1-40E0-85F1-CDCB128F84C8}" type="presParOf" srcId="{E2DE5B58-3008-4691-9414-FC9156037C8E}" destId="{61E172D2-0CCC-4459-96C4-9A3EADE94F3E}" srcOrd="8" destOrd="0" presId="urn:microsoft.com/office/officeart/2005/8/layout/list1"/>
    <dgm:cxn modelId="{2F7C0596-948D-44D0-8E51-3265F2E7A14E}" type="presParOf" srcId="{61E172D2-0CCC-4459-96C4-9A3EADE94F3E}" destId="{671C4BC2-EA57-4630-8B4D-8A1A43442920}" srcOrd="0" destOrd="0" presId="urn:microsoft.com/office/officeart/2005/8/layout/list1"/>
    <dgm:cxn modelId="{1419B70C-537B-4C7E-9D8C-8D2633C5D74C}" type="presParOf" srcId="{61E172D2-0CCC-4459-96C4-9A3EADE94F3E}" destId="{F78A6C59-D4CE-4042-BEC9-7C34BB9B1C40}" srcOrd="1" destOrd="0" presId="urn:microsoft.com/office/officeart/2005/8/layout/list1"/>
    <dgm:cxn modelId="{7DD4C400-CCAE-4A94-BC62-F972C31CFABC}" type="presParOf" srcId="{E2DE5B58-3008-4691-9414-FC9156037C8E}" destId="{8E0261D7-A532-474D-8FB8-C03AC67EB75E}" srcOrd="9" destOrd="0" presId="urn:microsoft.com/office/officeart/2005/8/layout/list1"/>
    <dgm:cxn modelId="{BD6F2CEE-65AA-40AC-9558-AD8DC582015D}" type="presParOf" srcId="{E2DE5B58-3008-4691-9414-FC9156037C8E}" destId="{630BB040-8201-4C9C-B826-3FC974E879B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F6C32E-4B6F-4CD7-BBD5-1E6E63D22BF6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E7E89F-CC5C-489A-AAEB-B6BB1E668818}">
      <dgm:prSet phldrT="[Text]"/>
      <dgm:spPr/>
      <dgm:t>
        <a:bodyPr/>
        <a:lstStyle/>
        <a:p>
          <a:r>
            <a:rPr lang="cs-CZ" dirty="0" smtClean="0"/>
            <a:t>A monster</a:t>
          </a:r>
          <a:endParaRPr lang="cs-CZ" dirty="0"/>
        </a:p>
      </dgm:t>
    </dgm:pt>
    <dgm:pt modelId="{E5DFE6B2-9B7D-45D6-BF35-76A7AEF64EDA}" type="parTrans" cxnId="{2FB2A415-9E49-4900-A86C-FB96719C9816}">
      <dgm:prSet/>
      <dgm:spPr/>
      <dgm:t>
        <a:bodyPr/>
        <a:lstStyle/>
        <a:p>
          <a:endParaRPr lang="cs-CZ"/>
        </a:p>
      </dgm:t>
    </dgm:pt>
    <dgm:pt modelId="{AFDBFA1A-A17C-4C00-AF21-0F77D4C3A20A}" type="sibTrans" cxnId="{2FB2A415-9E49-4900-A86C-FB96719C9816}">
      <dgm:prSet/>
      <dgm:spPr/>
      <dgm:t>
        <a:bodyPr/>
        <a:lstStyle/>
        <a:p>
          <a:endParaRPr lang="cs-CZ"/>
        </a:p>
      </dgm:t>
    </dgm:pt>
    <dgm:pt modelId="{7AEB7FEA-94D7-4997-AB2B-072CF02C42B8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horse</a:t>
          </a:r>
          <a:endParaRPr lang="cs-CZ" dirty="0"/>
        </a:p>
      </dgm:t>
    </dgm:pt>
    <dgm:pt modelId="{84B71030-E453-40EA-B8E0-AE1483B6E0C1}" type="parTrans" cxnId="{D5515037-22C0-4B38-A10A-39EB5FAC759A}">
      <dgm:prSet/>
      <dgm:spPr/>
      <dgm:t>
        <a:bodyPr/>
        <a:lstStyle/>
        <a:p>
          <a:endParaRPr lang="cs-CZ"/>
        </a:p>
      </dgm:t>
    </dgm:pt>
    <dgm:pt modelId="{E6A11EEF-F8DB-4376-B90B-3650E45FD0CE}" type="sibTrans" cxnId="{D5515037-22C0-4B38-A10A-39EB5FAC759A}">
      <dgm:prSet/>
      <dgm:spPr/>
      <dgm:t>
        <a:bodyPr/>
        <a:lstStyle/>
        <a:p>
          <a:endParaRPr lang="cs-CZ"/>
        </a:p>
      </dgm:t>
    </dgm:pt>
    <dgm:pt modelId="{699EA4E1-FC17-43C9-9342-DA2289D9ACBB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dragon</a:t>
          </a:r>
          <a:endParaRPr lang="cs-CZ" dirty="0"/>
        </a:p>
      </dgm:t>
    </dgm:pt>
    <dgm:pt modelId="{C686F8C3-6809-47A6-B2B4-8C69AA059197}" type="parTrans" cxnId="{32FAABBE-B7AB-4146-9651-07AD7F61736A}">
      <dgm:prSet/>
      <dgm:spPr/>
      <dgm:t>
        <a:bodyPr/>
        <a:lstStyle/>
        <a:p>
          <a:endParaRPr lang="cs-CZ"/>
        </a:p>
      </dgm:t>
    </dgm:pt>
    <dgm:pt modelId="{5503C0DF-3989-44E1-A444-40606A6D78D3}" type="sibTrans" cxnId="{32FAABBE-B7AB-4146-9651-07AD7F61736A}">
      <dgm:prSet/>
      <dgm:spPr/>
      <dgm:t>
        <a:bodyPr/>
        <a:lstStyle/>
        <a:p>
          <a:endParaRPr lang="cs-CZ"/>
        </a:p>
      </dgm:t>
    </dgm:pt>
    <dgm:pt modelId="{B9D0294E-8636-4F5B-B127-E20A8C41A386}" type="pres">
      <dgm:prSet presAssocID="{D6F6C32E-4B6F-4CD7-BBD5-1E6E63D22BF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36A66F-F883-45CF-A5B7-0C252695773C}" type="pres">
      <dgm:prSet presAssocID="{40E7E89F-CC5C-489A-AAEB-B6BB1E668818}" presName="parentLin" presStyleCnt="0"/>
      <dgm:spPr/>
    </dgm:pt>
    <dgm:pt modelId="{264E88D1-72EC-4BF4-9EC3-3B70727930DB}" type="pres">
      <dgm:prSet presAssocID="{40E7E89F-CC5C-489A-AAEB-B6BB1E66881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D25E5D5-919B-4E73-BDCD-53E7CE98622A}" type="pres">
      <dgm:prSet presAssocID="{40E7E89F-CC5C-489A-AAEB-B6BB1E66881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F69D5-B418-4FF8-B49B-B164BE439D76}" type="pres">
      <dgm:prSet presAssocID="{40E7E89F-CC5C-489A-AAEB-B6BB1E668818}" presName="negativeSpace" presStyleCnt="0"/>
      <dgm:spPr/>
    </dgm:pt>
    <dgm:pt modelId="{8B763119-DCC2-4B3F-8D85-F7A09F3910B2}" type="pres">
      <dgm:prSet presAssocID="{40E7E89F-CC5C-489A-AAEB-B6BB1E668818}" presName="childText" presStyleLbl="conFgAcc1" presStyleIdx="0" presStyleCnt="3">
        <dgm:presLayoutVars>
          <dgm:bulletEnabled val="1"/>
        </dgm:presLayoutVars>
      </dgm:prSet>
      <dgm:spPr/>
    </dgm:pt>
    <dgm:pt modelId="{D148061D-3120-4597-B86C-B63F48414E3B}" type="pres">
      <dgm:prSet presAssocID="{AFDBFA1A-A17C-4C00-AF21-0F77D4C3A20A}" presName="spaceBetweenRectangles" presStyleCnt="0"/>
      <dgm:spPr/>
    </dgm:pt>
    <dgm:pt modelId="{58A05A78-180B-4B20-A492-4D9902938650}" type="pres">
      <dgm:prSet presAssocID="{7AEB7FEA-94D7-4997-AB2B-072CF02C42B8}" presName="parentLin" presStyleCnt="0"/>
      <dgm:spPr/>
    </dgm:pt>
    <dgm:pt modelId="{A695E015-68B3-44CA-AB32-51A1B27B8051}" type="pres">
      <dgm:prSet presAssocID="{7AEB7FEA-94D7-4997-AB2B-072CF02C42B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23884D5-804A-451E-99F1-E551D219A166}" type="pres">
      <dgm:prSet presAssocID="{7AEB7FEA-94D7-4997-AB2B-072CF02C42B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144178-AFD3-402A-80A5-AE01423DBA4A}" type="pres">
      <dgm:prSet presAssocID="{7AEB7FEA-94D7-4997-AB2B-072CF02C42B8}" presName="negativeSpace" presStyleCnt="0"/>
      <dgm:spPr/>
    </dgm:pt>
    <dgm:pt modelId="{89F811FF-D14F-4B36-A45B-CE06E652A540}" type="pres">
      <dgm:prSet presAssocID="{7AEB7FEA-94D7-4997-AB2B-072CF02C42B8}" presName="childText" presStyleLbl="conFgAcc1" presStyleIdx="1" presStyleCnt="3">
        <dgm:presLayoutVars>
          <dgm:bulletEnabled val="1"/>
        </dgm:presLayoutVars>
      </dgm:prSet>
      <dgm:spPr/>
    </dgm:pt>
    <dgm:pt modelId="{A25B3D4D-92B9-4170-ABD8-057A347BE008}" type="pres">
      <dgm:prSet presAssocID="{E6A11EEF-F8DB-4376-B90B-3650E45FD0CE}" presName="spaceBetweenRectangles" presStyleCnt="0"/>
      <dgm:spPr/>
    </dgm:pt>
    <dgm:pt modelId="{EB2D3471-2521-43E2-A2F5-B8B4966BC9FE}" type="pres">
      <dgm:prSet presAssocID="{699EA4E1-FC17-43C9-9342-DA2289D9ACBB}" presName="parentLin" presStyleCnt="0"/>
      <dgm:spPr/>
    </dgm:pt>
    <dgm:pt modelId="{918DEED7-A692-4B2D-86B1-0C50A7DB8996}" type="pres">
      <dgm:prSet presAssocID="{699EA4E1-FC17-43C9-9342-DA2289D9ACB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702B365-4646-4767-BA30-5C3171F82FC7}" type="pres">
      <dgm:prSet presAssocID="{699EA4E1-FC17-43C9-9342-DA2289D9ACB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B7B332-5767-4082-A542-A211F263A3CC}" type="pres">
      <dgm:prSet presAssocID="{699EA4E1-FC17-43C9-9342-DA2289D9ACBB}" presName="negativeSpace" presStyleCnt="0"/>
      <dgm:spPr/>
    </dgm:pt>
    <dgm:pt modelId="{82FC5D4F-8C4C-4E2E-B7F9-35C55D564716}" type="pres">
      <dgm:prSet presAssocID="{699EA4E1-FC17-43C9-9342-DA2289D9ACB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FB229B1-DD96-4B1F-A24D-ECA98FE613FE}" type="presOf" srcId="{40E7E89F-CC5C-489A-AAEB-B6BB1E668818}" destId="{264E88D1-72EC-4BF4-9EC3-3B70727930DB}" srcOrd="0" destOrd="0" presId="urn:microsoft.com/office/officeart/2005/8/layout/list1"/>
    <dgm:cxn modelId="{4099223D-EBA6-44D9-9232-74D7EAFD7E0F}" type="presOf" srcId="{699EA4E1-FC17-43C9-9342-DA2289D9ACBB}" destId="{918DEED7-A692-4B2D-86B1-0C50A7DB8996}" srcOrd="0" destOrd="0" presId="urn:microsoft.com/office/officeart/2005/8/layout/list1"/>
    <dgm:cxn modelId="{A83079CF-A3B1-4B47-A4C6-44749B14625B}" type="presOf" srcId="{7AEB7FEA-94D7-4997-AB2B-072CF02C42B8}" destId="{223884D5-804A-451E-99F1-E551D219A166}" srcOrd="1" destOrd="0" presId="urn:microsoft.com/office/officeart/2005/8/layout/list1"/>
    <dgm:cxn modelId="{32FAABBE-B7AB-4146-9651-07AD7F61736A}" srcId="{D6F6C32E-4B6F-4CD7-BBD5-1E6E63D22BF6}" destId="{699EA4E1-FC17-43C9-9342-DA2289D9ACBB}" srcOrd="2" destOrd="0" parTransId="{C686F8C3-6809-47A6-B2B4-8C69AA059197}" sibTransId="{5503C0DF-3989-44E1-A444-40606A6D78D3}"/>
    <dgm:cxn modelId="{797B8095-6217-4FE0-A393-2A3B4DE02F5B}" type="presOf" srcId="{699EA4E1-FC17-43C9-9342-DA2289D9ACBB}" destId="{3702B365-4646-4767-BA30-5C3171F82FC7}" srcOrd="1" destOrd="0" presId="urn:microsoft.com/office/officeart/2005/8/layout/list1"/>
    <dgm:cxn modelId="{D5515037-22C0-4B38-A10A-39EB5FAC759A}" srcId="{D6F6C32E-4B6F-4CD7-BBD5-1E6E63D22BF6}" destId="{7AEB7FEA-94D7-4997-AB2B-072CF02C42B8}" srcOrd="1" destOrd="0" parTransId="{84B71030-E453-40EA-B8E0-AE1483B6E0C1}" sibTransId="{E6A11EEF-F8DB-4376-B90B-3650E45FD0CE}"/>
    <dgm:cxn modelId="{367D97DA-429B-4FDC-ADCA-90259C9FC766}" type="presOf" srcId="{7AEB7FEA-94D7-4997-AB2B-072CF02C42B8}" destId="{A695E015-68B3-44CA-AB32-51A1B27B8051}" srcOrd="0" destOrd="0" presId="urn:microsoft.com/office/officeart/2005/8/layout/list1"/>
    <dgm:cxn modelId="{4D98F5B6-E81F-4795-8849-1DC46226DACD}" type="presOf" srcId="{D6F6C32E-4B6F-4CD7-BBD5-1E6E63D22BF6}" destId="{B9D0294E-8636-4F5B-B127-E20A8C41A386}" srcOrd="0" destOrd="0" presId="urn:microsoft.com/office/officeart/2005/8/layout/list1"/>
    <dgm:cxn modelId="{2FB2A415-9E49-4900-A86C-FB96719C9816}" srcId="{D6F6C32E-4B6F-4CD7-BBD5-1E6E63D22BF6}" destId="{40E7E89F-CC5C-489A-AAEB-B6BB1E668818}" srcOrd="0" destOrd="0" parTransId="{E5DFE6B2-9B7D-45D6-BF35-76A7AEF64EDA}" sibTransId="{AFDBFA1A-A17C-4C00-AF21-0F77D4C3A20A}"/>
    <dgm:cxn modelId="{BE580E99-50D9-47F9-B901-88AA8F6E79CD}" type="presOf" srcId="{40E7E89F-CC5C-489A-AAEB-B6BB1E668818}" destId="{BD25E5D5-919B-4E73-BDCD-53E7CE98622A}" srcOrd="1" destOrd="0" presId="urn:microsoft.com/office/officeart/2005/8/layout/list1"/>
    <dgm:cxn modelId="{AD554AD0-2E04-4A5D-A486-1B97421EB113}" type="presParOf" srcId="{B9D0294E-8636-4F5B-B127-E20A8C41A386}" destId="{C836A66F-F883-45CF-A5B7-0C252695773C}" srcOrd="0" destOrd="0" presId="urn:microsoft.com/office/officeart/2005/8/layout/list1"/>
    <dgm:cxn modelId="{4AD80C16-8D68-4866-A874-29A8639353C3}" type="presParOf" srcId="{C836A66F-F883-45CF-A5B7-0C252695773C}" destId="{264E88D1-72EC-4BF4-9EC3-3B70727930DB}" srcOrd="0" destOrd="0" presId="urn:microsoft.com/office/officeart/2005/8/layout/list1"/>
    <dgm:cxn modelId="{16CE4FCF-E95A-4D17-8A6D-5302935C3DBB}" type="presParOf" srcId="{C836A66F-F883-45CF-A5B7-0C252695773C}" destId="{BD25E5D5-919B-4E73-BDCD-53E7CE98622A}" srcOrd="1" destOrd="0" presId="urn:microsoft.com/office/officeart/2005/8/layout/list1"/>
    <dgm:cxn modelId="{5B7A270B-DCA9-47A1-8A6E-CC320E04FC2A}" type="presParOf" srcId="{B9D0294E-8636-4F5B-B127-E20A8C41A386}" destId="{53AF69D5-B418-4FF8-B49B-B164BE439D76}" srcOrd="1" destOrd="0" presId="urn:microsoft.com/office/officeart/2005/8/layout/list1"/>
    <dgm:cxn modelId="{DEFA50C1-556D-42C6-9066-61AA0B8F6D43}" type="presParOf" srcId="{B9D0294E-8636-4F5B-B127-E20A8C41A386}" destId="{8B763119-DCC2-4B3F-8D85-F7A09F3910B2}" srcOrd="2" destOrd="0" presId="urn:microsoft.com/office/officeart/2005/8/layout/list1"/>
    <dgm:cxn modelId="{17CE43EA-26DE-4657-BE16-1525091EAB84}" type="presParOf" srcId="{B9D0294E-8636-4F5B-B127-E20A8C41A386}" destId="{D148061D-3120-4597-B86C-B63F48414E3B}" srcOrd="3" destOrd="0" presId="urn:microsoft.com/office/officeart/2005/8/layout/list1"/>
    <dgm:cxn modelId="{4494DB6C-0CD3-4D68-A3AC-F34D2B56B99F}" type="presParOf" srcId="{B9D0294E-8636-4F5B-B127-E20A8C41A386}" destId="{58A05A78-180B-4B20-A492-4D9902938650}" srcOrd="4" destOrd="0" presId="urn:microsoft.com/office/officeart/2005/8/layout/list1"/>
    <dgm:cxn modelId="{E05D399E-A412-4C01-A38B-BD9675C25C89}" type="presParOf" srcId="{58A05A78-180B-4B20-A492-4D9902938650}" destId="{A695E015-68B3-44CA-AB32-51A1B27B8051}" srcOrd="0" destOrd="0" presId="urn:microsoft.com/office/officeart/2005/8/layout/list1"/>
    <dgm:cxn modelId="{35E20E3E-9F3D-4078-9F3F-541CB5758530}" type="presParOf" srcId="{58A05A78-180B-4B20-A492-4D9902938650}" destId="{223884D5-804A-451E-99F1-E551D219A166}" srcOrd="1" destOrd="0" presId="urn:microsoft.com/office/officeart/2005/8/layout/list1"/>
    <dgm:cxn modelId="{A6B6F63C-CED7-47E8-867E-FAB797BE36AF}" type="presParOf" srcId="{B9D0294E-8636-4F5B-B127-E20A8C41A386}" destId="{BF144178-AFD3-402A-80A5-AE01423DBA4A}" srcOrd="5" destOrd="0" presId="urn:microsoft.com/office/officeart/2005/8/layout/list1"/>
    <dgm:cxn modelId="{1A7B19EF-5DD3-4F3B-8490-BD89E13183A2}" type="presParOf" srcId="{B9D0294E-8636-4F5B-B127-E20A8C41A386}" destId="{89F811FF-D14F-4B36-A45B-CE06E652A540}" srcOrd="6" destOrd="0" presId="urn:microsoft.com/office/officeart/2005/8/layout/list1"/>
    <dgm:cxn modelId="{357C8E0A-F430-4ED8-9B5A-8FF342047130}" type="presParOf" srcId="{B9D0294E-8636-4F5B-B127-E20A8C41A386}" destId="{A25B3D4D-92B9-4170-ABD8-057A347BE008}" srcOrd="7" destOrd="0" presId="urn:microsoft.com/office/officeart/2005/8/layout/list1"/>
    <dgm:cxn modelId="{560BEA22-EC53-4019-A3E4-BFC2C2DBAE15}" type="presParOf" srcId="{B9D0294E-8636-4F5B-B127-E20A8C41A386}" destId="{EB2D3471-2521-43E2-A2F5-B8B4966BC9FE}" srcOrd="8" destOrd="0" presId="urn:microsoft.com/office/officeart/2005/8/layout/list1"/>
    <dgm:cxn modelId="{A16EE135-9F8E-4659-A227-AF6CB3FCFDE3}" type="presParOf" srcId="{EB2D3471-2521-43E2-A2F5-B8B4966BC9FE}" destId="{918DEED7-A692-4B2D-86B1-0C50A7DB8996}" srcOrd="0" destOrd="0" presId="urn:microsoft.com/office/officeart/2005/8/layout/list1"/>
    <dgm:cxn modelId="{3AC08132-1363-45D8-A72A-F35E85DFC128}" type="presParOf" srcId="{EB2D3471-2521-43E2-A2F5-B8B4966BC9FE}" destId="{3702B365-4646-4767-BA30-5C3171F82FC7}" srcOrd="1" destOrd="0" presId="urn:microsoft.com/office/officeart/2005/8/layout/list1"/>
    <dgm:cxn modelId="{F015A402-9E5B-4488-9423-4C74928F7C55}" type="presParOf" srcId="{B9D0294E-8636-4F5B-B127-E20A8C41A386}" destId="{51B7B332-5767-4082-A542-A211F263A3CC}" srcOrd="9" destOrd="0" presId="urn:microsoft.com/office/officeart/2005/8/layout/list1"/>
    <dgm:cxn modelId="{C488B66F-9F91-487A-88C2-FF580CDD61DD}" type="presParOf" srcId="{B9D0294E-8636-4F5B-B127-E20A8C41A386}" destId="{82FC5D4F-8C4C-4E2E-B7F9-35C55D56471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4DDDCB-C8C1-4BDC-B316-2DA9EBBAC0A6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AF2CA6-DD63-48AC-A5D6-D324AFB92016}">
      <dgm:prSet phldrT="[Text]"/>
      <dgm:spPr/>
      <dgm:t>
        <a:bodyPr/>
        <a:lstStyle/>
        <a:p>
          <a:r>
            <a:rPr lang="cs-CZ" dirty="0" err="1" smtClean="0"/>
            <a:t>Football</a:t>
          </a:r>
          <a:endParaRPr lang="cs-CZ" dirty="0"/>
        </a:p>
      </dgm:t>
    </dgm:pt>
    <dgm:pt modelId="{A9417FD7-808F-440B-8E67-74C3BE4DCC6F}" type="parTrans" cxnId="{80A74E52-AE37-421D-BCE4-3E1784E142FD}">
      <dgm:prSet/>
      <dgm:spPr/>
      <dgm:t>
        <a:bodyPr/>
        <a:lstStyle/>
        <a:p>
          <a:endParaRPr lang="cs-CZ"/>
        </a:p>
      </dgm:t>
    </dgm:pt>
    <dgm:pt modelId="{D0568657-6170-4E62-97A2-4154158D7754}" type="sibTrans" cxnId="{80A74E52-AE37-421D-BCE4-3E1784E142FD}">
      <dgm:prSet/>
      <dgm:spPr/>
      <dgm:t>
        <a:bodyPr/>
        <a:lstStyle/>
        <a:p>
          <a:endParaRPr lang="cs-CZ"/>
        </a:p>
      </dgm:t>
    </dgm:pt>
    <dgm:pt modelId="{1BBC92B9-7785-49A4-A333-5CCEAE2ADB87}">
      <dgm:prSet phldrT="[Text]"/>
      <dgm:spPr/>
      <dgm:t>
        <a:bodyPr/>
        <a:lstStyle/>
        <a:p>
          <a:r>
            <a:rPr lang="cs-CZ" dirty="0" err="1" smtClean="0"/>
            <a:t>Rugby</a:t>
          </a:r>
          <a:endParaRPr lang="cs-CZ" dirty="0"/>
        </a:p>
      </dgm:t>
    </dgm:pt>
    <dgm:pt modelId="{B3D5364B-E167-4CD4-BEFC-61F63C17BABA}" type="parTrans" cxnId="{B86824B4-9C51-4E71-A975-123EDC98E076}">
      <dgm:prSet/>
      <dgm:spPr/>
      <dgm:t>
        <a:bodyPr/>
        <a:lstStyle/>
        <a:p>
          <a:endParaRPr lang="cs-CZ"/>
        </a:p>
      </dgm:t>
    </dgm:pt>
    <dgm:pt modelId="{EB8796CC-B36F-4C8E-BE28-A69657145FA5}" type="sibTrans" cxnId="{B86824B4-9C51-4E71-A975-123EDC98E076}">
      <dgm:prSet/>
      <dgm:spPr/>
      <dgm:t>
        <a:bodyPr/>
        <a:lstStyle/>
        <a:p>
          <a:endParaRPr lang="cs-CZ"/>
        </a:p>
      </dgm:t>
    </dgm:pt>
    <dgm:pt modelId="{3DCB91FD-E646-4470-909D-9EA6D120C700}">
      <dgm:prSet phldrT="[Text]"/>
      <dgm:spPr/>
      <dgm:t>
        <a:bodyPr/>
        <a:lstStyle/>
        <a:p>
          <a:r>
            <a:rPr lang="cs-CZ" dirty="0" err="1" smtClean="0"/>
            <a:t>Cricket</a:t>
          </a:r>
          <a:endParaRPr lang="cs-CZ" dirty="0"/>
        </a:p>
      </dgm:t>
    </dgm:pt>
    <dgm:pt modelId="{50A13F79-8017-42AA-BDB7-F87526062236}" type="parTrans" cxnId="{777388A8-B526-4813-9DAC-BA58BF96D55D}">
      <dgm:prSet/>
      <dgm:spPr/>
      <dgm:t>
        <a:bodyPr/>
        <a:lstStyle/>
        <a:p>
          <a:endParaRPr lang="cs-CZ"/>
        </a:p>
      </dgm:t>
    </dgm:pt>
    <dgm:pt modelId="{8DABC25A-544A-4E0A-9910-A28C12664CAC}" type="sibTrans" cxnId="{777388A8-B526-4813-9DAC-BA58BF96D55D}">
      <dgm:prSet/>
      <dgm:spPr/>
      <dgm:t>
        <a:bodyPr/>
        <a:lstStyle/>
        <a:p>
          <a:endParaRPr lang="cs-CZ"/>
        </a:p>
      </dgm:t>
    </dgm:pt>
    <dgm:pt modelId="{2D068E75-EC7E-4233-8545-EB4A1C950F96}" type="pres">
      <dgm:prSet presAssocID="{824DDDCB-C8C1-4BDC-B316-2DA9EBBAC0A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43F9CC-9B7B-44D3-BFD4-B2E7B1D167C3}" type="pres">
      <dgm:prSet presAssocID="{7FAF2CA6-DD63-48AC-A5D6-D324AFB92016}" presName="parentLin" presStyleCnt="0"/>
      <dgm:spPr/>
    </dgm:pt>
    <dgm:pt modelId="{23FAE67F-FFC5-4429-AB83-6D6F4726ED70}" type="pres">
      <dgm:prSet presAssocID="{7FAF2CA6-DD63-48AC-A5D6-D324AFB9201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657A5BA-49C9-43AD-B482-033AD6C8CBE0}" type="pres">
      <dgm:prSet presAssocID="{7FAF2CA6-DD63-48AC-A5D6-D324AFB9201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F7346E-51D9-47A5-8A5A-6561F9115412}" type="pres">
      <dgm:prSet presAssocID="{7FAF2CA6-DD63-48AC-A5D6-D324AFB92016}" presName="negativeSpace" presStyleCnt="0"/>
      <dgm:spPr/>
    </dgm:pt>
    <dgm:pt modelId="{AC571295-7621-4BB0-A362-071D7E1A502F}" type="pres">
      <dgm:prSet presAssocID="{7FAF2CA6-DD63-48AC-A5D6-D324AFB92016}" presName="childText" presStyleLbl="conFgAcc1" presStyleIdx="0" presStyleCnt="3">
        <dgm:presLayoutVars>
          <dgm:bulletEnabled val="1"/>
        </dgm:presLayoutVars>
      </dgm:prSet>
      <dgm:spPr/>
    </dgm:pt>
    <dgm:pt modelId="{29882386-EA6F-4EA7-83C6-566D7FB799E3}" type="pres">
      <dgm:prSet presAssocID="{D0568657-6170-4E62-97A2-4154158D7754}" presName="spaceBetweenRectangles" presStyleCnt="0"/>
      <dgm:spPr/>
    </dgm:pt>
    <dgm:pt modelId="{689F801E-8885-4D1D-82BF-B36E43636088}" type="pres">
      <dgm:prSet presAssocID="{1BBC92B9-7785-49A4-A333-5CCEAE2ADB87}" presName="parentLin" presStyleCnt="0"/>
      <dgm:spPr/>
    </dgm:pt>
    <dgm:pt modelId="{C2163B60-E0A3-498F-AC55-754202D7B311}" type="pres">
      <dgm:prSet presAssocID="{1BBC92B9-7785-49A4-A333-5CCEAE2ADB8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6B1FB90-136A-49B0-9C52-D0777B9E37E2}" type="pres">
      <dgm:prSet presAssocID="{1BBC92B9-7785-49A4-A333-5CCEAE2ADB8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BD022D-419E-4CC4-9076-B38644E213D0}" type="pres">
      <dgm:prSet presAssocID="{1BBC92B9-7785-49A4-A333-5CCEAE2ADB87}" presName="negativeSpace" presStyleCnt="0"/>
      <dgm:spPr/>
    </dgm:pt>
    <dgm:pt modelId="{14A55453-331D-42FE-87F2-724121915EAD}" type="pres">
      <dgm:prSet presAssocID="{1BBC92B9-7785-49A4-A333-5CCEAE2ADB87}" presName="childText" presStyleLbl="conFgAcc1" presStyleIdx="1" presStyleCnt="3">
        <dgm:presLayoutVars>
          <dgm:bulletEnabled val="1"/>
        </dgm:presLayoutVars>
      </dgm:prSet>
      <dgm:spPr/>
    </dgm:pt>
    <dgm:pt modelId="{39B7900C-1B0F-4935-9117-4E520F0FCBA1}" type="pres">
      <dgm:prSet presAssocID="{EB8796CC-B36F-4C8E-BE28-A69657145FA5}" presName="spaceBetweenRectangles" presStyleCnt="0"/>
      <dgm:spPr/>
    </dgm:pt>
    <dgm:pt modelId="{2F31F80C-85BC-4F98-9FFA-204A85C0EAC0}" type="pres">
      <dgm:prSet presAssocID="{3DCB91FD-E646-4470-909D-9EA6D120C700}" presName="parentLin" presStyleCnt="0"/>
      <dgm:spPr/>
    </dgm:pt>
    <dgm:pt modelId="{8BF024AE-AF87-4DA3-BBBD-EC4EBEF8CA68}" type="pres">
      <dgm:prSet presAssocID="{3DCB91FD-E646-4470-909D-9EA6D120C70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4ED1F38-A2E8-428A-8EC4-C35C1C88DDCA}" type="pres">
      <dgm:prSet presAssocID="{3DCB91FD-E646-4470-909D-9EA6D120C70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BC2B7D-063E-4771-A01D-FF6FAE73AD87}" type="pres">
      <dgm:prSet presAssocID="{3DCB91FD-E646-4470-909D-9EA6D120C700}" presName="negativeSpace" presStyleCnt="0"/>
      <dgm:spPr/>
    </dgm:pt>
    <dgm:pt modelId="{4D9C0F22-9558-486C-A9AC-F804F54B855B}" type="pres">
      <dgm:prSet presAssocID="{3DCB91FD-E646-4470-909D-9EA6D120C70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0A74E52-AE37-421D-BCE4-3E1784E142FD}" srcId="{824DDDCB-C8C1-4BDC-B316-2DA9EBBAC0A6}" destId="{7FAF2CA6-DD63-48AC-A5D6-D324AFB92016}" srcOrd="0" destOrd="0" parTransId="{A9417FD7-808F-440B-8E67-74C3BE4DCC6F}" sibTransId="{D0568657-6170-4E62-97A2-4154158D7754}"/>
    <dgm:cxn modelId="{777388A8-B526-4813-9DAC-BA58BF96D55D}" srcId="{824DDDCB-C8C1-4BDC-B316-2DA9EBBAC0A6}" destId="{3DCB91FD-E646-4470-909D-9EA6D120C700}" srcOrd="2" destOrd="0" parTransId="{50A13F79-8017-42AA-BDB7-F87526062236}" sibTransId="{8DABC25A-544A-4E0A-9910-A28C12664CAC}"/>
    <dgm:cxn modelId="{FDFC3DF5-3C25-4361-81C1-BE853F598100}" type="presOf" srcId="{7FAF2CA6-DD63-48AC-A5D6-D324AFB92016}" destId="{3657A5BA-49C9-43AD-B482-033AD6C8CBE0}" srcOrd="1" destOrd="0" presId="urn:microsoft.com/office/officeart/2005/8/layout/list1"/>
    <dgm:cxn modelId="{44AB46BB-23E2-40C8-9564-FDD5FF016AEA}" type="presOf" srcId="{7FAF2CA6-DD63-48AC-A5D6-D324AFB92016}" destId="{23FAE67F-FFC5-4429-AB83-6D6F4726ED70}" srcOrd="0" destOrd="0" presId="urn:microsoft.com/office/officeart/2005/8/layout/list1"/>
    <dgm:cxn modelId="{CEF5F6BE-23BA-44CF-853D-73F5882FC7B8}" type="presOf" srcId="{1BBC92B9-7785-49A4-A333-5CCEAE2ADB87}" destId="{C2163B60-E0A3-498F-AC55-754202D7B311}" srcOrd="0" destOrd="0" presId="urn:microsoft.com/office/officeart/2005/8/layout/list1"/>
    <dgm:cxn modelId="{0BD5F837-9986-41C4-B91A-E79CCDC909B5}" type="presOf" srcId="{824DDDCB-C8C1-4BDC-B316-2DA9EBBAC0A6}" destId="{2D068E75-EC7E-4233-8545-EB4A1C950F96}" srcOrd="0" destOrd="0" presId="urn:microsoft.com/office/officeart/2005/8/layout/list1"/>
    <dgm:cxn modelId="{61A3DDA9-9A19-4707-883E-BA7CAD6DCBE8}" type="presOf" srcId="{3DCB91FD-E646-4470-909D-9EA6D120C700}" destId="{34ED1F38-A2E8-428A-8EC4-C35C1C88DDCA}" srcOrd="1" destOrd="0" presId="urn:microsoft.com/office/officeart/2005/8/layout/list1"/>
    <dgm:cxn modelId="{2F661B3B-C644-42A6-896B-A4B3B0A5050C}" type="presOf" srcId="{1BBC92B9-7785-49A4-A333-5CCEAE2ADB87}" destId="{66B1FB90-136A-49B0-9C52-D0777B9E37E2}" srcOrd="1" destOrd="0" presId="urn:microsoft.com/office/officeart/2005/8/layout/list1"/>
    <dgm:cxn modelId="{B86824B4-9C51-4E71-A975-123EDC98E076}" srcId="{824DDDCB-C8C1-4BDC-B316-2DA9EBBAC0A6}" destId="{1BBC92B9-7785-49A4-A333-5CCEAE2ADB87}" srcOrd="1" destOrd="0" parTransId="{B3D5364B-E167-4CD4-BEFC-61F63C17BABA}" sibTransId="{EB8796CC-B36F-4C8E-BE28-A69657145FA5}"/>
    <dgm:cxn modelId="{7DCCC0B4-D6A2-4432-86F2-4799F0B3D3E1}" type="presOf" srcId="{3DCB91FD-E646-4470-909D-9EA6D120C700}" destId="{8BF024AE-AF87-4DA3-BBBD-EC4EBEF8CA68}" srcOrd="0" destOrd="0" presId="urn:microsoft.com/office/officeart/2005/8/layout/list1"/>
    <dgm:cxn modelId="{D0E67E1C-D0AA-4EDF-B953-8BD0FAF6AC9E}" type="presParOf" srcId="{2D068E75-EC7E-4233-8545-EB4A1C950F96}" destId="{0D43F9CC-9B7B-44D3-BFD4-B2E7B1D167C3}" srcOrd="0" destOrd="0" presId="urn:microsoft.com/office/officeart/2005/8/layout/list1"/>
    <dgm:cxn modelId="{D2A919AF-5ED0-40BB-ACD8-C58613603B59}" type="presParOf" srcId="{0D43F9CC-9B7B-44D3-BFD4-B2E7B1D167C3}" destId="{23FAE67F-FFC5-4429-AB83-6D6F4726ED70}" srcOrd="0" destOrd="0" presId="urn:microsoft.com/office/officeart/2005/8/layout/list1"/>
    <dgm:cxn modelId="{4A5E8553-7144-43DC-8B8D-74E9C767CAA3}" type="presParOf" srcId="{0D43F9CC-9B7B-44D3-BFD4-B2E7B1D167C3}" destId="{3657A5BA-49C9-43AD-B482-033AD6C8CBE0}" srcOrd="1" destOrd="0" presId="urn:microsoft.com/office/officeart/2005/8/layout/list1"/>
    <dgm:cxn modelId="{D706F886-35A9-481E-8FEE-368195D9E65C}" type="presParOf" srcId="{2D068E75-EC7E-4233-8545-EB4A1C950F96}" destId="{6AF7346E-51D9-47A5-8A5A-6561F9115412}" srcOrd="1" destOrd="0" presId="urn:microsoft.com/office/officeart/2005/8/layout/list1"/>
    <dgm:cxn modelId="{DA211E6D-57B2-4589-ABA5-2469CADC7D66}" type="presParOf" srcId="{2D068E75-EC7E-4233-8545-EB4A1C950F96}" destId="{AC571295-7621-4BB0-A362-071D7E1A502F}" srcOrd="2" destOrd="0" presId="urn:microsoft.com/office/officeart/2005/8/layout/list1"/>
    <dgm:cxn modelId="{72C4C185-14A7-48E0-9452-4520DADED1F5}" type="presParOf" srcId="{2D068E75-EC7E-4233-8545-EB4A1C950F96}" destId="{29882386-EA6F-4EA7-83C6-566D7FB799E3}" srcOrd="3" destOrd="0" presId="urn:microsoft.com/office/officeart/2005/8/layout/list1"/>
    <dgm:cxn modelId="{6F27C4DC-A2A2-4953-A1B6-56580586D24B}" type="presParOf" srcId="{2D068E75-EC7E-4233-8545-EB4A1C950F96}" destId="{689F801E-8885-4D1D-82BF-B36E43636088}" srcOrd="4" destOrd="0" presId="urn:microsoft.com/office/officeart/2005/8/layout/list1"/>
    <dgm:cxn modelId="{0CC8DE90-5B82-4D31-8AF9-36B1AA134FB8}" type="presParOf" srcId="{689F801E-8885-4D1D-82BF-B36E43636088}" destId="{C2163B60-E0A3-498F-AC55-754202D7B311}" srcOrd="0" destOrd="0" presId="urn:microsoft.com/office/officeart/2005/8/layout/list1"/>
    <dgm:cxn modelId="{896A2A31-F12A-4F6E-87C6-FA4F489AF1AC}" type="presParOf" srcId="{689F801E-8885-4D1D-82BF-B36E43636088}" destId="{66B1FB90-136A-49B0-9C52-D0777B9E37E2}" srcOrd="1" destOrd="0" presId="urn:microsoft.com/office/officeart/2005/8/layout/list1"/>
    <dgm:cxn modelId="{958D2DAF-0F08-4978-8486-89F53790F3A6}" type="presParOf" srcId="{2D068E75-EC7E-4233-8545-EB4A1C950F96}" destId="{7EBD022D-419E-4CC4-9076-B38644E213D0}" srcOrd="5" destOrd="0" presId="urn:microsoft.com/office/officeart/2005/8/layout/list1"/>
    <dgm:cxn modelId="{A45E4F30-F0FB-40F7-BF14-B432CF7B80DB}" type="presParOf" srcId="{2D068E75-EC7E-4233-8545-EB4A1C950F96}" destId="{14A55453-331D-42FE-87F2-724121915EAD}" srcOrd="6" destOrd="0" presId="urn:microsoft.com/office/officeart/2005/8/layout/list1"/>
    <dgm:cxn modelId="{D8A2FDD6-297F-4F42-A76E-2A0B603658D5}" type="presParOf" srcId="{2D068E75-EC7E-4233-8545-EB4A1C950F96}" destId="{39B7900C-1B0F-4935-9117-4E520F0FCBA1}" srcOrd="7" destOrd="0" presId="urn:microsoft.com/office/officeart/2005/8/layout/list1"/>
    <dgm:cxn modelId="{CD6213F8-845E-4F12-8022-B40DA7DA4068}" type="presParOf" srcId="{2D068E75-EC7E-4233-8545-EB4A1C950F96}" destId="{2F31F80C-85BC-4F98-9FFA-204A85C0EAC0}" srcOrd="8" destOrd="0" presId="urn:microsoft.com/office/officeart/2005/8/layout/list1"/>
    <dgm:cxn modelId="{47570B6A-65D6-4092-82A3-A89537169208}" type="presParOf" srcId="{2F31F80C-85BC-4F98-9FFA-204A85C0EAC0}" destId="{8BF024AE-AF87-4DA3-BBBD-EC4EBEF8CA68}" srcOrd="0" destOrd="0" presId="urn:microsoft.com/office/officeart/2005/8/layout/list1"/>
    <dgm:cxn modelId="{C609AA1D-2E2E-4E29-BA03-A1057E4C2DEB}" type="presParOf" srcId="{2F31F80C-85BC-4F98-9FFA-204A85C0EAC0}" destId="{34ED1F38-A2E8-428A-8EC4-C35C1C88DDCA}" srcOrd="1" destOrd="0" presId="urn:microsoft.com/office/officeart/2005/8/layout/list1"/>
    <dgm:cxn modelId="{0E200325-00C3-4633-8369-1F3464520402}" type="presParOf" srcId="{2D068E75-EC7E-4233-8545-EB4A1C950F96}" destId="{9DBC2B7D-063E-4771-A01D-FF6FAE73AD87}" srcOrd="9" destOrd="0" presId="urn:microsoft.com/office/officeart/2005/8/layout/list1"/>
    <dgm:cxn modelId="{FE54205C-91B1-490A-BA6C-18316842DF8C}" type="presParOf" srcId="{2D068E75-EC7E-4233-8545-EB4A1C950F96}" destId="{4D9C0F22-9558-486C-A9AC-F804F54B855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EA94C3E-513F-4D97-9C96-CD755EB5D4F1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4DB903E-6F7A-4F1F-81BE-14D96B995B08}">
      <dgm:prSet phldrT="[Text]"/>
      <dgm:spPr/>
      <dgm:t>
        <a:bodyPr/>
        <a:lstStyle/>
        <a:p>
          <a:r>
            <a:rPr lang="cs-CZ" dirty="0" err="1" smtClean="0"/>
            <a:t>Highlands</a:t>
          </a:r>
          <a:endParaRPr lang="cs-CZ" dirty="0"/>
        </a:p>
      </dgm:t>
    </dgm:pt>
    <dgm:pt modelId="{811A8133-0480-4E9C-97BD-2C3A2BED1A9D}" type="parTrans" cxnId="{A5370582-1093-43C8-936D-17C4EB8BF6A4}">
      <dgm:prSet/>
      <dgm:spPr/>
      <dgm:t>
        <a:bodyPr/>
        <a:lstStyle/>
        <a:p>
          <a:endParaRPr lang="cs-CZ"/>
        </a:p>
      </dgm:t>
    </dgm:pt>
    <dgm:pt modelId="{9DC41632-8C9D-4215-A1B0-A6E3740AD7D6}" type="sibTrans" cxnId="{A5370582-1093-43C8-936D-17C4EB8BF6A4}">
      <dgm:prSet/>
      <dgm:spPr/>
      <dgm:t>
        <a:bodyPr/>
        <a:lstStyle/>
        <a:p>
          <a:endParaRPr lang="cs-CZ"/>
        </a:p>
      </dgm:t>
    </dgm:pt>
    <dgm:pt modelId="{C67B5396-4332-4B41-9CC1-93BFD1F9DA53}">
      <dgm:prSet phldrT="[Text]"/>
      <dgm:spPr/>
      <dgm:t>
        <a:bodyPr/>
        <a:lstStyle/>
        <a:p>
          <a:r>
            <a:rPr lang="cs-CZ" dirty="0" smtClean="0"/>
            <a:t>Rocky </a:t>
          </a:r>
          <a:r>
            <a:rPr lang="cs-CZ" dirty="0" err="1" smtClean="0"/>
            <a:t>Mountains</a:t>
          </a:r>
          <a:endParaRPr lang="cs-CZ" dirty="0"/>
        </a:p>
      </dgm:t>
    </dgm:pt>
    <dgm:pt modelId="{630CC0A7-F6A4-4A96-9DB7-1E81D27EA7E8}" type="parTrans" cxnId="{60365DF5-43EA-455B-B1E5-22B43E3F3016}">
      <dgm:prSet/>
      <dgm:spPr/>
      <dgm:t>
        <a:bodyPr/>
        <a:lstStyle/>
        <a:p>
          <a:endParaRPr lang="cs-CZ"/>
        </a:p>
      </dgm:t>
    </dgm:pt>
    <dgm:pt modelId="{15B2EC61-4C0D-43D4-B77E-13E3BDCA4E53}" type="sibTrans" cxnId="{60365DF5-43EA-455B-B1E5-22B43E3F3016}">
      <dgm:prSet/>
      <dgm:spPr/>
      <dgm:t>
        <a:bodyPr/>
        <a:lstStyle/>
        <a:p>
          <a:endParaRPr lang="cs-CZ"/>
        </a:p>
      </dgm:t>
    </dgm:pt>
    <dgm:pt modelId="{D11369F4-D090-45AD-8672-14858DB31303}">
      <dgm:prSet phldrT="[Text]"/>
      <dgm:spPr/>
      <dgm:t>
        <a:bodyPr/>
        <a:lstStyle/>
        <a:p>
          <a:r>
            <a:rPr lang="cs-CZ" dirty="0" err="1" smtClean="0"/>
            <a:t>Snowdonia</a:t>
          </a:r>
          <a:endParaRPr lang="cs-CZ" dirty="0"/>
        </a:p>
      </dgm:t>
    </dgm:pt>
    <dgm:pt modelId="{B0732674-55CE-41A3-81DD-D9AD799EA239}" type="parTrans" cxnId="{250FC8C4-B3C4-444F-A2FA-A6550CBB8DDE}">
      <dgm:prSet/>
      <dgm:spPr/>
      <dgm:t>
        <a:bodyPr/>
        <a:lstStyle/>
        <a:p>
          <a:endParaRPr lang="cs-CZ"/>
        </a:p>
      </dgm:t>
    </dgm:pt>
    <dgm:pt modelId="{89A8DE84-71E0-44D6-9F11-3A298EA35DD9}" type="sibTrans" cxnId="{250FC8C4-B3C4-444F-A2FA-A6550CBB8DDE}">
      <dgm:prSet/>
      <dgm:spPr/>
      <dgm:t>
        <a:bodyPr/>
        <a:lstStyle/>
        <a:p>
          <a:endParaRPr lang="cs-CZ"/>
        </a:p>
      </dgm:t>
    </dgm:pt>
    <dgm:pt modelId="{06942D7D-B848-4A1A-BAD3-52FCDBBFC026}" type="pres">
      <dgm:prSet presAssocID="{CEA94C3E-513F-4D97-9C96-CD755EB5D4F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456469-EBF2-4B51-8499-9933C8051816}" type="pres">
      <dgm:prSet presAssocID="{F4DB903E-6F7A-4F1F-81BE-14D96B995B08}" presName="parentLin" presStyleCnt="0"/>
      <dgm:spPr/>
    </dgm:pt>
    <dgm:pt modelId="{00A060CA-9B07-46DA-B0F9-1ABA21EF8790}" type="pres">
      <dgm:prSet presAssocID="{F4DB903E-6F7A-4F1F-81BE-14D96B995B0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0DB9125-EF67-4AE7-8F32-50C3ABB2F91C}" type="pres">
      <dgm:prSet presAssocID="{F4DB903E-6F7A-4F1F-81BE-14D96B995B0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C0786-EA76-4323-938A-1409EB4FD0D6}" type="pres">
      <dgm:prSet presAssocID="{F4DB903E-6F7A-4F1F-81BE-14D96B995B08}" presName="negativeSpace" presStyleCnt="0"/>
      <dgm:spPr/>
    </dgm:pt>
    <dgm:pt modelId="{604EEF62-A48B-47B8-80FF-FCDEB9E96F2E}" type="pres">
      <dgm:prSet presAssocID="{F4DB903E-6F7A-4F1F-81BE-14D96B995B08}" presName="childText" presStyleLbl="conFgAcc1" presStyleIdx="0" presStyleCnt="3">
        <dgm:presLayoutVars>
          <dgm:bulletEnabled val="1"/>
        </dgm:presLayoutVars>
      </dgm:prSet>
      <dgm:spPr/>
    </dgm:pt>
    <dgm:pt modelId="{D83FA0D2-58C7-4195-AC2B-DE3FCFA2FD7C}" type="pres">
      <dgm:prSet presAssocID="{9DC41632-8C9D-4215-A1B0-A6E3740AD7D6}" presName="spaceBetweenRectangles" presStyleCnt="0"/>
      <dgm:spPr/>
    </dgm:pt>
    <dgm:pt modelId="{6B9F92A8-89AF-4018-9A8A-A1F8AD7F4632}" type="pres">
      <dgm:prSet presAssocID="{C67B5396-4332-4B41-9CC1-93BFD1F9DA53}" presName="parentLin" presStyleCnt="0"/>
      <dgm:spPr/>
    </dgm:pt>
    <dgm:pt modelId="{CBEA54D7-5F2C-4880-880F-CFAFF6B1ECC7}" type="pres">
      <dgm:prSet presAssocID="{C67B5396-4332-4B41-9CC1-93BFD1F9DA5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8F61E4E-1A31-40C2-94EF-C33E87CF54B0}" type="pres">
      <dgm:prSet presAssocID="{C67B5396-4332-4B41-9CC1-93BFD1F9DA5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DB2D03-B634-4DAA-BE1D-2C3EDC96F0AF}" type="pres">
      <dgm:prSet presAssocID="{C67B5396-4332-4B41-9CC1-93BFD1F9DA53}" presName="negativeSpace" presStyleCnt="0"/>
      <dgm:spPr/>
    </dgm:pt>
    <dgm:pt modelId="{B2902E21-C835-48F1-9A5F-F675E8877300}" type="pres">
      <dgm:prSet presAssocID="{C67B5396-4332-4B41-9CC1-93BFD1F9DA53}" presName="childText" presStyleLbl="conFgAcc1" presStyleIdx="1" presStyleCnt="3">
        <dgm:presLayoutVars>
          <dgm:bulletEnabled val="1"/>
        </dgm:presLayoutVars>
      </dgm:prSet>
      <dgm:spPr/>
    </dgm:pt>
    <dgm:pt modelId="{7A9C17E8-AA55-4350-885F-2CF45A35B6E6}" type="pres">
      <dgm:prSet presAssocID="{15B2EC61-4C0D-43D4-B77E-13E3BDCA4E53}" presName="spaceBetweenRectangles" presStyleCnt="0"/>
      <dgm:spPr/>
    </dgm:pt>
    <dgm:pt modelId="{0FA299B7-E67A-48EC-8B9E-BB00A6B98AD3}" type="pres">
      <dgm:prSet presAssocID="{D11369F4-D090-45AD-8672-14858DB31303}" presName="parentLin" presStyleCnt="0"/>
      <dgm:spPr/>
    </dgm:pt>
    <dgm:pt modelId="{A568AF23-CCB8-4A65-A575-C582D9A9765C}" type="pres">
      <dgm:prSet presAssocID="{D11369F4-D090-45AD-8672-14858DB3130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55894A4-0852-4E56-BF9E-1880E52D14C1}" type="pres">
      <dgm:prSet presAssocID="{D11369F4-D090-45AD-8672-14858DB3130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54F207-4FE8-4B62-B5B6-60742F7A2C63}" type="pres">
      <dgm:prSet presAssocID="{D11369F4-D090-45AD-8672-14858DB31303}" presName="negativeSpace" presStyleCnt="0"/>
      <dgm:spPr/>
    </dgm:pt>
    <dgm:pt modelId="{7191DD51-E052-4B2B-85A9-E4381BE20F4E}" type="pres">
      <dgm:prSet presAssocID="{D11369F4-D090-45AD-8672-14858DB3130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17EC86D-5652-4350-AFA1-41851F7DF182}" type="presOf" srcId="{D11369F4-D090-45AD-8672-14858DB31303}" destId="{A568AF23-CCB8-4A65-A575-C582D9A9765C}" srcOrd="0" destOrd="0" presId="urn:microsoft.com/office/officeart/2005/8/layout/list1"/>
    <dgm:cxn modelId="{A4AB3EED-02FD-47A0-8B14-7090173D3ED5}" type="presOf" srcId="{CEA94C3E-513F-4D97-9C96-CD755EB5D4F1}" destId="{06942D7D-B848-4A1A-BAD3-52FCDBBFC026}" srcOrd="0" destOrd="0" presId="urn:microsoft.com/office/officeart/2005/8/layout/list1"/>
    <dgm:cxn modelId="{B80555CE-11C3-4C33-B8BD-C6FE23B6D56C}" type="presOf" srcId="{C67B5396-4332-4B41-9CC1-93BFD1F9DA53}" destId="{CBEA54D7-5F2C-4880-880F-CFAFF6B1ECC7}" srcOrd="0" destOrd="0" presId="urn:microsoft.com/office/officeart/2005/8/layout/list1"/>
    <dgm:cxn modelId="{4CDEA9C0-5A91-4086-B534-913AF04BEC99}" type="presOf" srcId="{C67B5396-4332-4B41-9CC1-93BFD1F9DA53}" destId="{38F61E4E-1A31-40C2-94EF-C33E87CF54B0}" srcOrd="1" destOrd="0" presId="urn:microsoft.com/office/officeart/2005/8/layout/list1"/>
    <dgm:cxn modelId="{A5370582-1093-43C8-936D-17C4EB8BF6A4}" srcId="{CEA94C3E-513F-4D97-9C96-CD755EB5D4F1}" destId="{F4DB903E-6F7A-4F1F-81BE-14D96B995B08}" srcOrd="0" destOrd="0" parTransId="{811A8133-0480-4E9C-97BD-2C3A2BED1A9D}" sibTransId="{9DC41632-8C9D-4215-A1B0-A6E3740AD7D6}"/>
    <dgm:cxn modelId="{69BDBDD7-93B0-4E49-A93B-F9ABE492BDEF}" type="presOf" srcId="{F4DB903E-6F7A-4F1F-81BE-14D96B995B08}" destId="{00A060CA-9B07-46DA-B0F9-1ABA21EF8790}" srcOrd="0" destOrd="0" presId="urn:microsoft.com/office/officeart/2005/8/layout/list1"/>
    <dgm:cxn modelId="{60365DF5-43EA-455B-B1E5-22B43E3F3016}" srcId="{CEA94C3E-513F-4D97-9C96-CD755EB5D4F1}" destId="{C67B5396-4332-4B41-9CC1-93BFD1F9DA53}" srcOrd="1" destOrd="0" parTransId="{630CC0A7-F6A4-4A96-9DB7-1E81D27EA7E8}" sibTransId="{15B2EC61-4C0D-43D4-B77E-13E3BDCA4E53}"/>
    <dgm:cxn modelId="{5F0537C2-EDC9-4C5E-864C-17A2C7F5BFBE}" type="presOf" srcId="{F4DB903E-6F7A-4F1F-81BE-14D96B995B08}" destId="{10DB9125-EF67-4AE7-8F32-50C3ABB2F91C}" srcOrd="1" destOrd="0" presId="urn:microsoft.com/office/officeart/2005/8/layout/list1"/>
    <dgm:cxn modelId="{43D1BD44-266D-4D9B-80B8-5B175C684553}" type="presOf" srcId="{D11369F4-D090-45AD-8672-14858DB31303}" destId="{655894A4-0852-4E56-BF9E-1880E52D14C1}" srcOrd="1" destOrd="0" presId="urn:microsoft.com/office/officeart/2005/8/layout/list1"/>
    <dgm:cxn modelId="{250FC8C4-B3C4-444F-A2FA-A6550CBB8DDE}" srcId="{CEA94C3E-513F-4D97-9C96-CD755EB5D4F1}" destId="{D11369F4-D090-45AD-8672-14858DB31303}" srcOrd="2" destOrd="0" parTransId="{B0732674-55CE-41A3-81DD-D9AD799EA239}" sibTransId="{89A8DE84-71E0-44D6-9F11-3A298EA35DD9}"/>
    <dgm:cxn modelId="{A087B05A-C44E-4FFC-8B9D-41183C000DBC}" type="presParOf" srcId="{06942D7D-B848-4A1A-BAD3-52FCDBBFC026}" destId="{EC456469-EBF2-4B51-8499-9933C8051816}" srcOrd="0" destOrd="0" presId="urn:microsoft.com/office/officeart/2005/8/layout/list1"/>
    <dgm:cxn modelId="{326449F5-5A34-4AC3-B6E9-170FFF0483CE}" type="presParOf" srcId="{EC456469-EBF2-4B51-8499-9933C8051816}" destId="{00A060CA-9B07-46DA-B0F9-1ABA21EF8790}" srcOrd="0" destOrd="0" presId="urn:microsoft.com/office/officeart/2005/8/layout/list1"/>
    <dgm:cxn modelId="{44750F16-B83F-4722-8083-8AB29964B4F7}" type="presParOf" srcId="{EC456469-EBF2-4B51-8499-9933C8051816}" destId="{10DB9125-EF67-4AE7-8F32-50C3ABB2F91C}" srcOrd="1" destOrd="0" presId="urn:microsoft.com/office/officeart/2005/8/layout/list1"/>
    <dgm:cxn modelId="{207E3F04-4D78-41D2-A716-606B5E174C55}" type="presParOf" srcId="{06942D7D-B848-4A1A-BAD3-52FCDBBFC026}" destId="{FC4C0786-EA76-4323-938A-1409EB4FD0D6}" srcOrd="1" destOrd="0" presId="urn:microsoft.com/office/officeart/2005/8/layout/list1"/>
    <dgm:cxn modelId="{DAD6883C-A619-4226-B011-47BA3964B739}" type="presParOf" srcId="{06942D7D-B848-4A1A-BAD3-52FCDBBFC026}" destId="{604EEF62-A48B-47B8-80FF-FCDEB9E96F2E}" srcOrd="2" destOrd="0" presId="urn:microsoft.com/office/officeart/2005/8/layout/list1"/>
    <dgm:cxn modelId="{860759AF-42FB-4D2F-B970-8038840B84D1}" type="presParOf" srcId="{06942D7D-B848-4A1A-BAD3-52FCDBBFC026}" destId="{D83FA0D2-58C7-4195-AC2B-DE3FCFA2FD7C}" srcOrd="3" destOrd="0" presId="urn:microsoft.com/office/officeart/2005/8/layout/list1"/>
    <dgm:cxn modelId="{3F2EFCA1-6C37-4B55-8DFA-ACAE534CF263}" type="presParOf" srcId="{06942D7D-B848-4A1A-BAD3-52FCDBBFC026}" destId="{6B9F92A8-89AF-4018-9A8A-A1F8AD7F4632}" srcOrd="4" destOrd="0" presId="urn:microsoft.com/office/officeart/2005/8/layout/list1"/>
    <dgm:cxn modelId="{A62BA9E5-BD97-4DAA-ABDF-25A6EF4F964C}" type="presParOf" srcId="{6B9F92A8-89AF-4018-9A8A-A1F8AD7F4632}" destId="{CBEA54D7-5F2C-4880-880F-CFAFF6B1ECC7}" srcOrd="0" destOrd="0" presId="urn:microsoft.com/office/officeart/2005/8/layout/list1"/>
    <dgm:cxn modelId="{42B091A5-CC97-4BFB-A882-0A1AE5C34E56}" type="presParOf" srcId="{6B9F92A8-89AF-4018-9A8A-A1F8AD7F4632}" destId="{38F61E4E-1A31-40C2-94EF-C33E87CF54B0}" srcOrd="1" destOrd="0" presId="urn:microsoft.com/office/officeart/2005/8/layout/list1"/>
    <dgm:cxn modelId="{15FF98AD-7BE2-4791-ADF2-EAED47AAEBF2}" type="presParOf" srcId="{06942D7D-B848-4A1A-BAD3-52FCDBBFC026}" destId="{E9DB2D03-B634-4DAA-BE1D-2C3EDC96F0AF}" srcOrd="5" destOrd="0" presId="urn:microsoft.com/office/officeart/2005/8/layout/list1"/>
    <dgm:cxn modelId="{82A31DBB-4E32-436F-BE4F-24D895FB7E9C}" type="presParOf" srcId="{06942D7D-B848-4A1A-BAD3-52FCDBBFC026}" destId="{B2902E21-C835-48F1-9A5F-F675E8877300}" srcOrd="6" destOrd="0" presId="urn:microsoft.com/office/officeart/2005/8/layout/list1"/>
    <dgm:cxn modelId="{B42E955C-61D6-4D79-991C-8B599C7B46BE}" type="presParOf" srcId="{06942D7D-B848-4A1A-BAD3-52FCDBBFC026}" destId="{7A9C17E8-AA55-4350-885F-2CF45A35B6E6}" srcOrd="7" destOrd="0" presId="urn:microsoft.com/office/officeart/2005/8/layout/list1"/>
    <dgm:cxn modelId="{99760747-BD2D-4287-B10B-BEE241406EC5}" type="presParOf" srcId="{06942D7D-B848-4A1A-BAD3-52FCDBBFC026}" destId="{0FA299B7-E67A-48EC-8B9E-BB00A6B98AD3}" srcOrd="8" destOrd="0" presId="urn:microsoft.com/office/officeart/2005/8/layout/list1"/>
    <dgm:cxn modelId="{8C3CDA13-CAD7-49A8-88E5-31A56411A012}" type="presParOf" srcId="{0FA299B7-E67A-48EC-8B9E-BB00A6B98AD3}" destId="{A568AF23-CCB8-4A65-A575-C582D9A9765C}" srcOrd="0" destOrd="0" presId="urn:microsoft.com/office/officeart/2005/8/layout/list1"/>
    <dgm:cxn modelId="{455D08DA-73FA-4F3B-9CC2-F50817CB2B50}" type="presParOf" srcId="{0FA299B7-E67A-48EC-8B9E-BB00A6B98AD3}" destId="{655894A4-0852-4E56-BF9E-1880E52D14C1}" srcOrd="1" destOrd="0" presId="urn:microsoft.com/office/officeart/2005/8/layout/list1"/>
    <dgm:cxn modelId="{F9666785-9C6E-4CF0-BDF2-85D0C3A9DF59}" type="presParOf" srcId="{06942D7D-B848-4A1A-BAD3-52FCDBBFC026}" destId="{3554F207-4FE8-4B62-B5B6-60742F7A2C63}" srcOrd="9" destOrd="0" presId="urn:microsoft.com/office/officeart/2005/8/layout/list1"/>
    <dgm:cxn modelId="{CB7FE5B2-310C-4E4C-9312-7173383C2C77}" type="presParOf" srcId="{06942D7D-B848-4A1A-BAD3-52FCDBBFC026}" destId="{7191DD51-E052-4B2B-85A9-E4381BE20F4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E3FAC-69B9-4BDC-8130-0B995122D772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D3DA0-DB6F-40B5-B20E-112C085584EB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Swansea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424695A7-560D-40C1-8FA5-0D6342BCD604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F2710-AB55-4704-85B5-C4B4332163DA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Newport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1C12D988-F177-4CB7-AB2F-2470CCADF354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829F8-56A0-4EC8-A546-F2A0F6A4CC92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Cardiff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54A81-CF25-49D8-9E03-B7D96CF80152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7AC0C5-9271-47F2-A32C-CF3CD6791E82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Saint David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3B709CA3-7A4A-4678-A816-701E02B54E0E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EF4A2E-7B44-42F7-80B2-DFCFD1A9C9AD}">
      <dsp:nvSpPr>
        <dsp:cNvPr id="0" name=""/>
        <dsp:cNvSpPr/>
      </dsp:nvSpPr>
      <dsp:spPr>
        <a:xfrm>
          <a:off x="417241" y="1694461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Saint Patrick</a:t>
          </a:r>
          <a:endParaRPr lang="cs-CZ" sz="3400" kern="1200" dirty="0"/>
        </a:p>
      </dsp:txBody>
      <dsp:txXfrm>
        <a:off x="466237" y="1743457"/>
        <a:ext cx="5342688" cy="905688"/>
      </dsp:txXfrm>
    </dsp:sp>
    <dsp:sp modelId="{0E54D980-7B6C-481A-95A9-3639DE35748C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0C1DD-750B-406F-855A-0EB38AADCFD0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Saint George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34637-99D7-4B78-AE74-556BDFA22766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EF84D-9CE0-4523-ACE5-8A9BB65A4D3B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potatoes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D26C9C9C-A6FD-440E-AE2E-C1F198273890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45C321-CE75-40DC-8781-B6F4A7D3FE66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Leeks</a:t>
          </a:r>
          <a:r>
            <a:rPr lang="cs-CZ" sz="3400" kern="1200" dirty="0" smtClean="0"/>
            <a:t> (pórek) 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A46337EA-4D44-46FB-9035-1FD63AD909D2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C3B9A-FD23-4555-B29D-937096D4A135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Coal</a:t>
          </a:r>
          <a:r>
            <a:rPr lang="cs-CZ" sz="3400" kern="1200" dirty="0" smtClean="0"/>
            <a:t> (uhlí) 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5E1B2-BA5D-473E-A683-53593C70B7F5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4F83C-F74D-486E-A484-4FE101564372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Daffodil</a:t>
          </a:r>
          <a:r>
            <a:rPr lang="cs-CZ" sz="3400" kern="1200" dirty="0" smtClean="0"/>
            <a:t> (narcis)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7FB365B1-0BD7-44AA-8440-F5C7DC961C8C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3B7E0-BB8E-4160-AB3A-C07B25FC1BF4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Tulip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630BB040-8201-4C9C-B826-3FC974E879B5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A6C59-D4CE-4042-BEC9-7C34BB9B1C40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Rose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763119-DCC2-4B3F-8D85-F7A09F3910B2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5E5D5-919B-4E73-BDCD-53E7CE98622A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 monster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89F811FF-D14F-4B36-A45B-CE06E652A540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884D5-804A-451E-99F1-E551D219A166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 </a:t>
          </a:r>
          <a:r>
            <a:rPr lang="cs-CZ" sz="3400" kern="1200" dirty="0" err="1" smtClean="0"/>
            <a:t>horse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82FC5D4F-8C4C-4E2E-B7F9-35C55D564716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02B365-4646-4767-BA30-5C3171F82FC7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 </a:t>
          </a:r>
          <a:r>
            <a:rPr lang="cs-CZ" sz="3400" kern="1200" dirty="0" err="1" smtClean="0"/>
            <a:t>dragon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71295-7621-4BB0-A362-071D7E1A502F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57A5BA-49C9-43AD-B482-033AD6C8CBE0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Football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14A55453-331D-42FE-87F2-724121915EAD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1FB90-136A-49B0-9C52-D0777B9E37E2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Rugby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4D9C0F22-9558-486C-A9AC-F804F54B855B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D1F38-A2E8-428A-8EC4-C35C1C88DDCA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Cricket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EEF62-A48B-47B8-80FF-FCDEB9E96F2E}">
      <dsp:nvSpPr>
        <dsp:cNvPr id="0" name=""/>
        <dsp:cNvSpPr/>
      </dsp:nvSpPr>
      <dsp:spPr>
        <a:xfrm>
          <a:off x="0" y="56628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DB9125-EF67-4AE7-8F32-50C3ABB2F91C}">
      <dsp:nvSpPr>
        <dsp:cNvPr id="0" name=""/>
        <dsp:cNvSpPr/>
      </dsp:nvSpPr>
      <dsp:spPr>
        <a:xfrm>
          <a:off x="388620" y="64439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Highlands</a:t>
          </a:r>
          <a:endParaRPr lang="cs-CZ" sz="3400" kern="1200" dirty="0"/>
        </a:p>
      </dsp:txBody>
      <dsp:txXfrm>
        <a:off x="437616" y="113435"/>
        <a:ext cx="5342688" cy="905688"/>
      </dsp:txXfrm>
    </dsp:sp>
    <dsp:sp modelId="{B2902E21-C835-48F1-9A5F-F675E8877300}">
      <dsp:nvSpPr>
        <dsp:cNvPr id="0" name=""/>
        <dsp:cNvSpPr/>
      </dsp:nvSpPr>
      <dsp:spPr>
        <a:xfrm>
          <a:off x="0" y="210852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61E4E-1A31-40C2-94EF-C33E87CF54B0}">
      <dsp:nvSpPr>
        <dsp:cNvPr id="0" name=""/>
        <dsp:cNvSpPr/>
      </dsp:nvSpPr>
      <dsp:spPr>
        <a:xfrm>
          <a:off x="388620" y="160668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Rocky </a:t>
          </a:r>
          <a:r>
            <a:rPr lang="cs-CZ" sz="3400" kern="1200" dirty="0" err="1" smtClean="0"/>
            <a:t>Mountains</a:t>
          </a:r>
          <a:endParaRPr lang="cs-CZ" sz="3400" kern="1200" dirty="0"/>
        </a:p>
      </dsp:txBody>
      <dsp:txXfrm>
        <a:off x="437616" y="1655676"/>
        <a:ext cx="5342688" cy="905688"/>
      </dsp:txXfrm>
    </dsp:sp>
    <dsp:sp modelId="{7191DD51-E052-4B2B-85A9-E4381BE20F4E}">
      <dsp:nvSpPr>
        <dsp:cNvPr id="0" name=""/>
        <dsp:cNvSpPr/>
      </dsp:nvSpPr>
      <dsp:spPr>
        <a:xfrm>
          <a:off x="0" y="3650760"/>
          <a:ext cx="77724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5894A4-0852-4E56-BF9E-1880E52D14C1}">
      <dsp:nvSpPr>
        <dsp:cNvPr id="0" name=""/>
        <dsp:cNvSpPr/>
      </dsp:nvSpPr>
      <dsp:spPr>
        <a:xfrm>
          <a:off x="388620" y="3148920"/>
          <a:ext cx="544068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Snowdonia</a:t>
          </a:r>
          <a:endParaRPr lang="cs-CZ" sz="3400" kern="1200" dirty="0"/>
        </a:p>
      </dsp:txBody>
      <dsp:txXfrm>
        <a:off x="437616" y="3197916"/>
        <a:ext cx="5342688" cy="905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BA8AD7-7E17-4B0A-B67F-B35664B06E13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9AD5494-AAFF-46C2-AD37-9D660800037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hyperlink" Target="//upload.wikimedia.org/wikipedia/commons/e/e0/CardiffMontage1.jp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5.xml"/><Relationship Id="rId7" Type="http://schemas.openxmlformats.org/officeDocument/2006/relationships/hyperlink" Target="//upload.wikimedia.org/wikipedia/commons/5/59/Flag_of_Wales_2.svg" TargetMode="Externa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3.wm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7.xml"/><Relationship Id="rId7" Type="http://schemas.openxmlformats.org/officeDocument/2006/relationships/hyperlink" Target="//upload.wikimedia.org/wikipedia/commons/6/60/Llyn_Llydaw_from_Crib_Goch_2.jpg" TargetMode="Externa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d/d7/Catherine_Zeta_Jones_VF_2012_Shankbone_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6/69/Tom_Jones_concert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5/51/Wales.cardiff.slow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aynotocrack.com/index.php/2007/03/08/try-reading-this-sign-three-times-fast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odnadpis 2"/>
          <p:cNvSpPr>
            <a:spLocks noGrp="1"/>
          </p:cNvSpPr>
          <p:nvPr/>
        </p:nvSpPr>
        <p:spPr>
          <a:xfrm>
            <a:off x="539552" y="2060848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15. </a:t>
            </a:r>
            <a:r>
              <a:rPr lang="cs-CZ" dirty="0" smtClean="0"/>
              <a:t>9. 2013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AJ8,9k_15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Wales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525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800" dirty="0"/>
              <a:t>Tato prezentace přibližuje formou  zábavného kvízu žákům </a:t>
            </a:r>
            <a:r>
              <a:rPr lang="cs-CZ" sz="2800" dirty="0" smtClean="0"/>
              <a:t>informace o Walesu.  </a:t>
            </a:r>
            <a:r>
              <a:rPr lang="cs-CZ" sz="2800" dirty="0"/>
              <a:t>Správná odpověď se zobrazí při kliknutí na jednu ze tří možností. Materiál je určen pro žáky 8. a 9. ročníku pro práci na interaktivní tabuli.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212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8000" i="1" dirty="0" err="1" smtClean="0">
                <a:solidFill>
                  <a:srgbClr val="FFFF00"/>
                </a:solidFill>
              </a:rPr>
              <a:t>Cymru</a:t>
            </a:r>
            <a:endParaRPr lang="cs-CZ" sz="8000" i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Wales</a:t>
            </a:r>
            <a:endParaRPr lang="cs-CZ" sz="9600" dirty="0"/>
          </a:p>
        </p:txBody>
      </p:sp>
      <p:pic>
        <p:nvPicPr>
          <p:cNvPr id="1026" name="Picture 2" descr="C:\Users\pc\AppData\Local\Microsoft\Windows\Temporary Internet Files\Content.IE5\UIFOX6ZY\MC900429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575" y="1988840"/>
            <a:ext cx="20034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ZRPV3T5V\MC900430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35818"/>
            <a:ext cx="17335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9BRCWZHR\MC9001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05752"/>
            <a:ext cx="1835201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9BRCWZHR\MC900390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157192"/>
            <a:ext cx="1905610" cy="118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ZRPV3T5V\MC900426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90404"/>
            <a:ext cx="19081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74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632798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948536" y="3662714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948536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948536" y="5229200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File:CardiffMontage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89015"/>
            <a:ext cx="3194077" cy="532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652120" y="1289015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CARDIFF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6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Who´s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Patron Saint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74055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724128" y="3600044"/>
            <a:ext cx="648072" cy="576064"/>
          </a:xfrm>
          <a:prstGeom prst="star5">
            <a:avLst>
              <a:gd name="adj" fmla="val 21274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724128" y="5229200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048164" y="1456360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Saint David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3075" name="Picture 3" descr="C:\Users\pc\AppData\Local\Microsoft\Windows\Temporary Internet Files\Content.IE5\UIFOX6ZY\MC90043039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60254"/>
            <a:ext cx="4032448" cy="447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15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symbol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17217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ěticípá hvězda 6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724128" y="3573016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724128" y="5085184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pc\AppData\Local\Microsoft\Windows\Temporary Internet Files\Content.IE5\9BRCWZHR\MC9003538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13801"/>
            <a:ext cx="3380996" cy="316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1340768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92D050"/>
                </a:solidFill>
              </a:rPr>
              <a:t>LEEKS</a:t>
            </a:r>
            <a:endParaRPr lang="cs-CZ" sz="4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16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flower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521214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724128" y="3573016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724128" y="5229200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c\AppData\Local\Microsoft\Windows\Temporary Internet Files\Content.IE5\CGMXKBU5\MC9003540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60848"/>
            <a:ext cx="2592288" cy="407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72200" y="141277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92D050"/>
                </a:solidFill>
              </a:rPr>
              <a:t>Daffodil</a:t>
            </a:r>
            <a:endParaRPr lang="cs-CZ" sz="40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77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What´s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Welsh</a:t>
            </a:r>
            <a:r>
              <a:rPr lang="cs-CZ" dirty="0" smtClean="0"/>
              <a:t> flag?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601217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724128" y="3573016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724128" y="5229200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File:Flag of Wales 2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980" y="2649844"/>
            <a:ext cx="4778980" cy="286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35960" y="1340768"/>
            <a:ext cx="3012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92D050"/>
                </a:solidFill>
              </a:rPr>
              <a:t>A DRAGON</a:t>
            </a:r>
            <a:endParaRPr lang="cs-CZ" sz="40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84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sport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3612861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724128" y="3645024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724128" y="5157192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pc\AppData\Local\Microsoft\Windows\Temporary Internet Files\Content.IE5\PJ90FPQN\MC9003536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348880"/>
            <a:ext cx="2808312" cy="368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60232" y="126876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RUGBY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57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7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598569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ěticípá hvězda 4"/>
          <p:cNvSpPr/>
          <p:nvPr/>
        </p:nvSpPr>
        <p:spPr>
          <a:xfrm>
            <a:off x="5724128" y="206084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724128" y="3573016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724128" y="5085184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File:Llyn Llydaw from Crib Goch 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53045"/>
            <a:ext cx="6114256" cy="407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04583" y="6062883"/>
            <a:ext cx="3155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SNOWDONIA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49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Welsh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  <p:pic>
        <p:nvPicPr>
          <p:cNvPr id="9218" name="Picture 2" descr="File:Catherine Zeta Jones VF 2012 Shankbone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699" y="2420888"/>
            <a:ext cx="2215904" cy="277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14699" y="1644816"/>
            <a:ext cx="23071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Catherine Zeta-Jones</a:t>
            </a:r>
          </a:p>
          <a:p>
            <a:pPr algn="ctr"/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actress</a:t>
            </a:r>
            <a:endParaRPr lang="cs-CZ" dirty="0"/>
          </a:p>
        </p:txBody>
      </p:sp>
      <p:pic>
        <p:nvPicPr>
          <p:cNvPr id="9220" name="Picture 4" descr="File:Tom Jones concer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44817"/>
            <a:ext cx="253578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05919" y="5608953"/>
            <a:ext cx="12363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Tom Jones</a:t>
            </a:r>
          </a:p>
          <a:p>
            <a:pPr algn="ctr"/>
            <a:r>
              <a:rPr lang="cs-CZ" b="1" dirty="0" smtClean="0"/>
              <a:t>A </a:t>
            </a:r>
            <a:r>
              <a:rPr lang="cs-CZ" b="1" dirty="0" err="1" smtClean="0"/>
              <a:t>singer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78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People</a:t>
            </a:r>
            <a:r>
              <a:rPr lang="cs-CZ" dirty="0" smtClean="0"/>
              <a:t> in Wales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and </a:t>
            </a:r>
            <a:r>
              <a:rPr lang="cs-CZ" dirty="0" err="1" smtClean="0"/>
              <a:t>Welsh</a:t>
            </a:r>
            <a:r>
              <a:rPr lang="cs-CZ" dirty="0"/>
              <a:t>.</a:t>
            </a:r>
          </a:p>
        </p:txBody>
      </p:sp>
      <p:pic>
        <p:nvPicPr>
          <p:cNvPr id="10242" name="Picture 2" descr="File:Wales.cardiff.slow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362985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4"/>
          </p:cNvPr>
          <p:cNvSpPr txBox="1"/>
          <p:nvPr/>
        </p:nvSpPr>
        <p:spPr>
          <a:xfrm>
            <a:off x="5364088" y="2492896"/>
            <a:ext cx="2304256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B050"/>
                </a:solidFill>
              </a:rPr>
              <a:t>The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longest</a:t>
            </a:r>
            <a:r>
              <a:rPr lang="cs-CZ" sz="3600" b="1" dirty="0" smtClean="0">
                <a:solidFill>
                  <a:srgbClr val="00B050"/>
                </a:solidFill>
              </a:rPr>
              <a:t>  sign in </a:t>
            </a:r>
            <a:r>
              <a:rPr lang="cs-CZ" sz="3600" b="1" dirty="0" err="1" smtClean="0">
                <a:solidFill>
                  <a:srgbClr val="00B050"/>
                </a:solidFill>
              </a:rPr>
              <a:t>the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world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49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7772400" cy="580688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Snímek 2</a:t>
            </a:r>
          </a:p>
          <a:p>
            <a:r>
              <a:rPr lang="cs-CZ" sz="1800" dirty="0"/>
              <a:t>MICHIGANCHARMS.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14.10.2012]. Dostupný na WWW: &lt;http://</a:t>
            </a:r>
            <a:r>
              <a:rPr lang="cs-CZ" sz="1800" dirty="0" smtClean="0"/>
              <a:t>en.wikipedia.org/wiki/File:CardiffMontage1.jpg</a:t>
            </a:r>
            <a:r>
              <a:rPr lang="cs-CZ" sz="1800" dirty="0"/>
              <a:t>&gt;. </a:t>
            </a:r>
            <a:endParaRPr lang="cs-CZ" sz="1800" dirty="0" smtClean="0"/>
          </a:p>
          <a:p>
            <a:r>
              <a:rPr lang="cs-CZ" sz="2800" dirty="0" smtClean="0">
                <a:solidFill>
                  <a:srgbClr val="FFFF00"/>
                </a:solidFill>
              </a:rPr>
              <a:t>Snímek 8</a:t>
            </a:r>
          </a:p>
          <a:p>
            <a:r>
              <a:rPr lang="cs-CZ" sz="1800" dirty="0"/>
              <a:t>MIKE PEEL. </a:t>
            </a:r>
            <a:r>
              <a:rPr lang="cs-CZ" sz="1800" dirty="0" err="1"/>
              <a:t>wikipedia</a:t>
            </a:r>
            <a:r>
              <a:rPr lang="cs-CZ" sz="1800" dirty="0"/>
              <a:t> [online]. [cit. 14.10.2012]. Dostupný na WWW: &lt;http://en.wikipedia.org/wiki/File:Llyn_Llydaw_from_Crib_Goch_2.jpg&gt;. </a:t>
            </a:r>
            <a:endParaRPr lang="cs-CZ" sz="1800" dirty="0" smtClean="0"/>
          </a:p>
          <a:p>
            <a:r>
              <a:rPr lang="cs-CZ" sz="2800" dirty="0" smtClean="0">
                <a:solidFill>
                  <a:srgbClr val="FFFF00"/>
                </a:solidFill>
              </a:rPr>
              <a:t>Snímek 9</a:t>
            </a:r>
          </a:p>
          <a:p>
            <a:r>
              <a:rPr lang="cs-CZ" sz="1800" dirty="0"/>
              <a:t>DAVID SHANKBONE.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14.10.2012]. Dostupný na WWW: &lt;http://en.wikipedia.org/wiki/File:Catherine_Zeta_Jones_VF_2012_Shankbone_2.JPG&gt;. </a:t>
            </a:r>
            <a:endParaRPr lang="cs-CZ" sz="1800" dirty="0" smtClean="0"/>
          </a:p>
          <a:p>
            <a:r>
              <a:rPr lang="cs-CZ" sz="1800" dirty="0"/>
              <a:t>MYKAL BURNS!.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14.10.2012]. Dostupný na WWW: &lt;http://</a:t>
            </a:r>
            <a:r>
              <a:rPr lang="cs-CZ" sz="1800" dirty="0" smtClean="0"/>
              <a:t>en.wikipedia.org/wiki/</a:t>
            </a:r>
            <a:r>
              <a:rPr lang="cs-CZ" sz="1800" dirty="0" err="1" smtClean="0"/>
              <a:t>File:Tom_Jones_concert.jpg</a:t>
            </a:r>
            <a:r>
              <a:rPr lang="cs-CZ" sz="1800" dirty="0" smtClean="0"/>
              <a:t>&gt;.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Snímek 10</a:t>
            </a:r>
          </a:p>
          <a:p>
            <a:r>
              <a:rPr lang="cs-CZ" sz="1900" dirty="0"/>
              <a:t>ADRIAN PINGSTONE.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14.10.2012]. Dostupný na WWW: &lt;http://en.wikipedia.org/wiki/</a:t>
            </a:r>
            <a:r>
              <a:rPr lang="cs-CZ" sz="1900" dirty="0" err="1"/>
              <a:t>File:Wales.cardiff.slow.jpg</a:t>
            </a:r>
            <a:r>
              <a:rPr lang="cs-CZ" sz="1900" dirty="0"/>
              <a:t>&gt;. </a:t>
            </a:r>
            <a:endParaRPr lang="cs-CZ" sz="1900" dirty="0" smtClean="0"/>
          </a:p>
          <a:p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332656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CITACE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547697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210</TotalTime>
  <Words>322</Words>
  <Application>Microsoft Office PowerPoint</Application>
  <PresentationFormat>Předvádění na obrazovce (4:3)</PresentationFormat>
  <Paragraphs>64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Prezentace aplikace PowerPoint</vt:lpstr>
      <vt:lpstr>Anotace</vt:lpstr>
      <vt:lpstr>Cymru</vt:lpstr>
      <vt:lpstr>What´s the Capital of Wales?</vt:lpstr>
      <vt:lpstr>Who´s the Patron Saint of Wales?</vt:lpstr>
      <vt:lpstr>What´s the national symbol of Wales?</vt:lpstr>
      <vt:lpstr>What´s the national flower of Wales?</vt:lpstr>
      <vt:lpstr>What´s on the Welsh flag?</vt:lpstr>
      <vt:lpstr>What´s the national sport of Wales?</vt:lpstr>
      <vt:lpstr>What are the highest mountains of Wales?</vt:lpstr>
      <vt:lpstr>Famous Welsh people</vt:lpstr>
      <vt:lpstr>People in Wales speak English and Welsh.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Cymru</dc:title>
  <dc:creator>pc</dc:creator>
  <cp:lastModifiedBy>pc</cp:lastModifiedBy>
  <cp:revision>15</cp:revision>
  <dcterms:created xsi:type="dcterms:W3CDTF">2012-10-14T10:30:39Z</dcterms:created>
  <dcterms:modified xsi:type="dcterms:W3CDTF">2013-08-02T14:23:04Z</dcterms:modified>
</cp:coreProperties>
</file>