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259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642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0787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311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664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7277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57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646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967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19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1222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A7B20-558F-4C4A-8AF2-53047C47800C}" type="datetimeFigureOut">
              <a:rPr lang="cs-CZ" smtClean="0"/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37333-7049-4E39-BCAC-5A645F8ED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3943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408" y="260648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539552" y="2060848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15. </a:t>
            </a:r>
            <a:r>
              <a:rPr lang="cs-CZ" dirty="0" smtClean="0"/>
              <a:t>3.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AJ8,9k_17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USA?</a:t>
            </a:r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560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zábavnou formou procvičuje pomocí interaktivního kvízu znalosti o Spojených státech amerických. Správná odpověď mění barvu. Materiál je určen pro žáky 8. a 9. tříd.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1812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JE7W9NWY\MP90040081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493" y="691061"/>
            <a:ext cx="6781780" cy="542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63023" y="908720"/>
            <a:ext cx="6480720" cy="1470025"/>
          </a:xfrm>
        </p:spPr>
        <p:txBody>
          <a:bodyPr/>
          <a:lstStyle/>
          <a:p>
            <a:r>
              <a:rPr lang="cs-CZ" b="1" dirty="0" err="1" smtClean="0">
                <a:solidFill>
                  <a:srgbClr val="FFFF00"/>
                </a:solidFill>
              </a:rPr>
              <a:t>What</a:t>
            </a:r>
            <a:r>
              <a:rPr lang="cs-CZ" b="1" dirty="0" smtClean="0">
                <a:solidFill>
                  <a:srgbClr val="FFFF00"/>
                </a:solidFill>
              </a:rPr>
              <a:t> do </a:t>
            </a:r>
            <a:r>
              <a:rPr lang="cs-CZ" b="1" dirty="0" err="1" smtClean="0">
                <a:solidFill>
                  <a:srgbClr val="FFFF00"/>
                </a:solidFill>
              </a:rPr>
              <a:t>you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know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about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b="1" dirty="0" err="1" smtClean="0">
                <a:solidFill>
                  <a:srgbClr val="FFFF00"/>
                </a:solidFill>
              </a:rPr>
              <a:t>the</a:t>
            </a:r>
            <a:r>
              <a:rPr lang="cs-CZ" b="1" dirty="0" smtClean="0">
                <a:solidFill>
                  <a:srgbClr val="FFFF00"/>
                </a:solidFill>
              </a:rPr>
              <a:t> USA?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252536" y="2527473"/>
            <a:ext cx="6400800" cy="1752600"/>
          </a:xfrm>
        </p:spPr>
        <p:txBody>
          <a:bodyPr>
            <a:normAutofit/>
          </a:bodyPr>
          <a:lstStyle/>
          <a:p>
            <a:r>
              <a:rPr lang="cs-CZ" sz="6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quiz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065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United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States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America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in…</a:t>
            </a:r>
          </a:p>
          <a:p>
            <a:endParaRPr lang="cs-CZ" sz="4400" dirty="0" smtClean="0"/>
          </a:p>
          <a:p>
            <a:endParaRPr lang="cs-CZ" sz="4400" dirty="0"/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</a:t>
            </a:r>
            <a:r>
              <a:rPr lang="cs-CZ" sz="4400" dirty="0" err="1" smtClean="0"/>
              <a:t>Asia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925635" y="436510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 - </a:t>
            </a:r>
            <a:r>
              <a:rPr lang="cs-CZ" sz="4400" dirty="0" err="1" smtClean="0"/>
              <a:t>Europe</a:t>
            </a:r>
            <a:endParaRPr lang="cs-CZ" sz="4400" dirty="0"/>
          </a:p>
        </p:txBody>
      </p:sp>
      <p:sp>
        <p:nvSpPr>
          <p:cNvPr id="6" name="Pětiúhelník 5"/>
          <p:cNvSpPr/>
          <p:nvPr/>
        </p:nvSpPr>
        <p:spPr>
          <a:xfrm>
            <a:off x="4644008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 – </a:t>
            </a:r>
            <a:r>
              <a:rPr lang="cs-CZ" sz="2800" dirty="0" err="1" smtClean="0"/>
              <a:t>North</a:t>
            </a:r>
            <a:r>
              <a:rPr lang="cs-CZ" sz="2800" dirty="0" smtClean="0"/>
              <a:t> America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4644008" y="4388621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 – </a:t>
            </a:r>
            <a:r>
              <a:rPr lang="cs-CZ" sz="2800" dirty="0" err="1" smtClean="0"/>
              <a:t>South</a:t>
            </a:r>
            <a:r>
              <a:rPr lang="cs-CZ" sz="2800" dirty="0" smtClean="0"/>
              <a:t> America </a:t>
            </a:r>
            <a:endParaRPr lang="cs-CZ" sz="2800" dirty="0"/>
          </a:p>
        </p:txBody>
      </p:sp>
      <p:pic>
        <p:nvPicPr>
          <p:cNvPr id="2050" name="Picture 2" descr="C:\Users\pc\AppData\Local\Microsoft\Windows\Temporary Internet Files\Content.IE5\AJBGCKLO\MP9004306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1975656" cy="131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3344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not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washed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ocean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</a:t>
            </a:r>
            <a:r>
              <a:rPr lang="cs-CZ" sz="4400" dirty="0" err="1" smtClean="0"/>
              <a:t>Atlantic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906310" y="436510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 - </a:t>
            </a:r>
            <a:r>
              <a:rPr lang="cs-CZ" sz="4400" dirty="0" err="1" smtClean="0"/>
              <a:t>Pacific</a:t>
            </a:r>
            <a:endParaRPr lang="cs-CZ" sz="4400" dirty="0"/>
          </a:p>
        </p:txBody>
      </p:sp>
      <p:sp>
        <p:nvSpPr>
          <p:cNvPr id="6" name="Pětiúhelník 5"/>
          <p:cNvSpPr/>
          <p:nvPr/>
        </p:nvSpPr>
        <p:spPr>
          <a:xfrm>
            <a:off x="4644008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C - </a:t>
            </a:r>
            <a:r>
              <a:rPr lang="cs-CZ" sz="4400" dirty="0" err="1" smtClean="0"/>
              <a:t>Arctic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4644008" y="436510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D- Indian</a:t>
            </a:r>
            <a:endParaRPr lang="cs-CZ" sz="4400" dirty="0"/>
          </a:p>
        </p:txBody>
      </p:sp>
      <p:pic>
        <p:nvPicPr>
          <p:cNvPr id="3074" name="Picture 2" descr="C:\Users\pc\AppData\Local\Microsoft\Windows\Temporary Internet Files\Content.IE5\0B6HPIUY\MP900402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527" y="332656"/>
            <a:ext cx="1633602" cy="1306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45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Question</a:t>
            </a:r>
            <a:r>
              <a:rPr lang="cs-CZ" dirty="0" smtClean="0">
                <a:solidFill>
                  <a:srgbClr val="FFFF00"/>
                </a:solidFill>
              </a:rPr>
              <a:t> 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USA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borders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Canada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orth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……….. in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outh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</a:t>
            </a:r>
            <a:r>
              <a:rPr lang="cs-CZ" sz="4400" dirty="0" err="1" smtClean="0"/>
              <a:t>Brazil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914694" y="4437112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 - </a:t>
            </a:r>
            <a:r>
              <a:rPr lang="cs-CZ" sz="4400" dirty="0" err="1" smtClean="0"/>
              <a:t>Mexico</a:t>
            </a:r>
            <a:endParaRPr lang="cs-CZ" sz="4400" dirty="0"/>
          </a:p>
        </p:txBody>
      </p:sp>
      <p:sp>
        <p:nvSpPr>
          <p:cNvPr id="6" name="Pětiúhelník 5"/>
          <p:cNvSpPr/>
          <p:nvPr/>
        </p:nvSpPr>
        <p:spPr>
          <a:xfrm>
            <a:off x="4572000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/>
              <a:t>C</a:t>
            </a:r>
            <a:r>
              <a:rPr lang="cs-CZ" sz="4400" dirty="0" smtClean="0"/>
              <a:t> - </a:t>
            </a:r>
            <a:r>
              <a:rPr lang="cs-CZ" sz="4400" dirty="0" err="1" smtClean="0"/>
              <a:t>Russia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4597687" y="4437112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D - </a:t>
            </a:r>
            <a:r>
              <a:rPr lang="cs-CZ" sz="4400" dirty="0" err="1"/>
              <a:t>C</a:t>
            </a:r>
            <a:r>
              <a:rPr lang="cs-CZ" sz="4400" dirty="0" err="1" smtClean="0"/>
              <a:t>hina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98772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The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population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the</a:t>
            </a:r>
            <a:r>
              <a:rPr lang="cs-CZ" sz="4400" dirty="0" smtClean="0">
                <a:solidFill>
                  <a:srgbClr val="FFFF00"/>
                </a:solidFill>
              </a:rPr>
              <a:t> USA </a:t>
            </a:r>
            <a:r>
              <a:rPr lang="cs-CZ" sz="4400" dirty="0" err="1" smtClean="0">
                <a:solidFill>
                  <a:srgbClr val="FFFF00"/>
                </a:solidFill>
              </a:rPr>
              <a:t>is</a:t>
            </a:r>
            <a:r>
              <a:rPr lang="cs-CZ" sz="4400" dirty="0" smtClean="0">
                <a:solidFill>
                  <a:srgbClr val="FFFF00"/>
                </a:solidFill>
              </a:rPr>
              <a:t> …………..</a:t>
            </a:r>
            <a:r>
              <a:rPr lang="cs-CZ" sz="4400" dirty="0" err="1" smtClean="0">
                <a:solidFill>
                  <a:srgbClr val="FFFF00"/>
                </a:solidFill>
              </a:rPr>
              <a:t>million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people</a:t>
            </a:r>
            <a:r>
              <a:rPr lang="cs-CZ" sz="4400" dirty="0" smtClean="0">
                <a:solidFill>
                  <a:srgbClr val="FFFF00"/>
                </a:solidFill>
              </a:rPr>
              <a:t>.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- 250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923078" y="4509120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 - 309</a:t>
            </a:r>
            <a:endParaRPr lang="cs-CZ" sz="4400" dirty="0"/>
          </a:p>
        </p:txBody>
      </p:sp>
      <p:sp>
        <p:nvSpPr>
          <p:cNvPr id="6" name="Pětiúhelník 5"/>
          <p:cNvSpPr/>
          <p:nvPr/>
        </p:nvSpPr>
        <p:spPr>
          <a:xfrm>
            <a:off x="4716016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C - 130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4711258" y="4509120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- 800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3056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official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currency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USA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……….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A - EURO</a:t>
            </a:r>
            <a:endParaRPr lang="cs-CZ" sz="4400" dirty="0"/>
          </a:p>
        </p:txBody>
      </p:sp>
      <p:sp>
        <p:nvSpPr>
          <p:cNvPr id="5" name="Pětiúhelník 4"/>
          <p:cNvSpPr/>
          <p:nvPr/>
        </p:nvSpPr>
        <p:spPr>
          <a:xfrm>
            <a:off x="899592" y="4437112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 – </a:t>
            </a:r>
            <a:r>
              <a:rPr lang="cs-CZ" sz="2800" dirty="0" err="1" smtClean="0"/>
              <a:t>Pound</a:t>
            </a:r>
            <a:r>
              <a:rPr lang="cs-CZ" sz="2800" dirty="0" smtClean="0"/>
              <a:t> Sterling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86003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/>
              <a:t>C</a:t>
            </a:r>
            <a:r>
              <a:rPr lang="cs-CZ" sz="4400" dirty="0" smtClean="0"/>
              <a:t> - </a:t>
            </a:r>
            <a:r>
              <a:rPr lang="cs-CZ" sz="4400" dirty="0" err="1" smtClean="0"/>
              <a:t>Dollar</a:t>
            </a:r>
            <a:endParaRPr lang="cs-CZ" sz="4400" dirty="0"/>
          </a:p>
        </p:txBody>
      </p:sp>
      <p:sp>
        <p:nvSpPr>
          <p:cNvPr id="7" name="Pětiúhelník 6"/>
          <p:cNvSpPr/>
          <p:nvPr/>
        </p:nvSpPr>
        <p:spPr>
          <a:xfrm>
            <a:off x="4860032" y="4437112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D - </a:t>
            </a:r>
            <a:r>
              <a:rPr lang="cs-CZ" sz="4400" dirty="0" err="1" smtClean="0"/>
              <a:t>Rouble</a:t>
            </a:r>
            <a:endParaRPr lang="cs-CZ" sz="4400" dirty="0"/>
          </a:p>
        </p:txBody>
      </p:sp>
      <p:pic>
        <p:nvPicPr>
          <p:cNvPr id="6146" name="Picture 2" descr="C:\Users\pc\AppData\Local\Microsoft\Windows\Temporary Internet Files\Content.IE5\JKTU8JTX\MP9003419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614" y="260648"/>
            <a:ext cx="2081473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989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The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capital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of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the</a:t>
            </a:r>
            <a:r>
              <a:rPr lang="cs-CZ" sz="4400" dirty="0" smtClean="0">
                <a:solidFill>
                  <a:srgbClr val="FFFF00"/>
                </a:solidFill>
              </a:rPr>
              <a:t> USA </a:t>
            </a:r>
            <a:r>
              <a:rPr lang="cs-CZ" sz="4400" dirty="0" err="1" smtClean="0">
                <a:solidFill>
                  <a:srgbClr val="FFFF00"/>
                </a:solidFill>
              </a:rPr>
              <a:t>is</a:t>
            </a:r>
            <a:r>
              <a:rPr lang="cs-CZ" sz="4400" dirty="0" smtClean="0">
                <a:solidFill>
                  <a:srgbClr val="FFFF00"/>
                </a:solidFill>
              </a:rPr>
              <a:t>…..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 – Washington D.C.</a:t>
            </a:r>
            <a:endParaRPr lang="cs-CZ" sz="2400" dirty="0"/>
          </a:p>
        </p:txBody>
      </p:sp>
      <p:sp>
        <p:nvSpPr>
          <p:cNvPr id="5" name="Pětiúhelník 4"/>
          <p:cNvSpPr/>
          <p:nvPr/>
        </p:nvSpPr>
        <p:spPr>
          <a:xfrm>
            <a:off x="899592" y="436510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 – San Francisco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644008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 – New York City</a:t>
            </a:r>
            <a:endParaRPr lang="cs-CZ" sz="2400" dirty="0"/>
          </a:p>
        </p:txBody>
      </p:sp>
      <p:sp>
        <p:nvSpPr>
          <p:cNvPr id="7" name="Pětiúhelník 6"/>
          <p:cNvSpPr/>
          <p:nvPr/>
        </p:nvSpPr>
        <p:spPr>
          <a:xfrm>
            <a:off x="4644008" y="4361090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 – Los Angeles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73872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largest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city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USA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Los Angeles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899592" y="4509120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B - Chicago</a:t>
            </a:r>
            <a:endParaRPr lang="cs-CZ" sz="4400" dirty="0"/>
          </a:p>
        </p:txBody>
      </p:sp>
      <p:sp>
        <p:nvSpPr>
          <p:cNvPr id="6" name="Pětiúhelník 5"/>
          <p:cNvSpPr/>
          <p:nvPr/>
        </p:nvSpPr>
        <p:spPr>
          <a:xfrm>
            <a:off x="4644008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 – Washington D.C.</a:t>
            </a:r>
            <a:endParaRPr lang="cs-CZ" sz="2400" dirty="0"/>
          </a:p>
        </p:txBody>
      </p:sp>
      <p:sp>
        <p:nvSpPr>
          <p:cNvPr id="7" name="Pětiúhelník 6"/>
          <p:cNvSpPr/>
          <p:nvPr/>
        </p:nvSpPr>
        <p:spPr>
          <a:xfrm>
            <a:off x="4644008" y="4509120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D- New York City</a:t>
            </a:r>
            <a:endParaRPr lang="cs-CZ" sz="2800" dirty="0"/>
          </a:p>
        </p:txBody>
      </p:sp>
      <p:pic>
        <p:nvPicPr>
          <p:cNvPr id="5122" name="Picture 2" descr="C:\Users\pc\AppData\Local\Microsoft\Windows\Temporary Internet Files\Content.IE5\4WMDDOOG\MP9004424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47050"/>
            <a:ext cx="1957796" cy="134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810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president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country </a:t>
            </a:r>
            <a:r>
              <a:rPr lang="cs-CZ" sz="4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4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…..</a:t>
            </a:r>
            <a:endParaRPr lang="cs-CZ" sz="4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99592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T. </a:t>
            </a:r>
            <a:r>
              <a:rPr lang="cs-CZ" sz="2800" dirty="0" err="1" smtClean="0"/>
              <a:t>Jefferson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899592" y="4653136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B. – A. Lincoln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572000" y="314096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 – J.F. Kennedy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4572000" y="4653136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D. – G. Washington</a:t>
            </a:r>
            <a:endParaRPr lang="cs-CZ" sz="2400" dirty="0"/>
          </a:p>
        </p:txBody>
      </p:sp>
      <p:pic>
        <p:nvPicPr>
          <p:cNvPr id="4098" name="Picture 2" descr="C:\Users\pc\AppData\Local\Microsoft\Windows\Temporary Internet Files\Content.IE5\R9P59H5X\MC900231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1777" y="188640"/>
            <a:ext cx="1821085" cy="139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6406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The</a:t>
            </a:r>
            <a:r>
              <a:rPr lang="cs-CZ" sz="4400" dirty="0" smtClean="0">
                <a:solidFill>
                  <a:srgbClr val="FFFF00"/>
                </a:solidFill>
              </a:rPr>
              <a:t> USA has ……… </a:t>
            </a:r>
            <a:r>
              <a:rPr lang="cs-CZ" sz="4400" dirty="0" err="1" smtClean="0">
                <a:solidFill>
                  <a:srgbClr val="FFFF00"/>
                </a:solidFill>
              </a:rPr>
              <a:t>states</a:t>
            </a:r>
            <a:r>
              <a:rPr lang="cs-CZ" sz="4400" dirty="0" smtClean="0">
                <a:solidFill>
                  <a:srgbClr val="FFFF00"/>
                </a:solidFill>
              </a:rPr>
              <a:t> and </a:t>
            </a:r>
            <a:r>
              <a:rPr lang="cs-CZ" sz="4400" dirty="0" err="1" smtClean="0">
                <a:solidFill>
                  <a:srgbClr val="FFFF00"/>
                </a:solidFill>
              </a:rPr>
              <a:t>one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federal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district</a:t>
            </a:r>
            <a:r>
              <a:rPr lang="cs-CZ" sz="4400" dirty="0" smtClean="0">
                <a:solidFill>
                  <a:srgbClr val="FFFF00"/>
                </a:solidFill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ětiúhelník 3"/>
          <p:cNvSpPr/>
          <p:nvPr/>
        </p:nvSpPr>
        <p:spPr>
          <a:xfrm>
            <a:off x="971600" y="328498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50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971600" y="458112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B – 52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590791" y="328498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 - 39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4612495" y="458112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 – 49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7446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Question</a:t>
            </a:r>
            <a:r>
              <a:rPr lang="cs-CZ" dirty="0" smtClean="0"/>
              <a:t> 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Americans</a:t>
            </a:r>
            <a:r>
              <a:rPr lang="cs-CZ" sz="4400" dirty="0" smtClean="0">
                <a:solidFill>
                  <a:srgbClr val="FFFF00"/>
                </a:solidFill>
              </a:rPr>
              <a:t> love ……………… and </a:t>
            </a:r>
            <a:r>
              <a:rPr lang="cs-CZ" sz="4400" dirty="0" err="1" smtClean="0">
                <a:solidFill>
                  <a:srgbClr val="FFFF00"/>
                </a:solidFill>
              </a:rPr>
              <a:t>American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football</a:t>
            </a:r>
            <a:r>
              <a:rPr lang="cs-CZ" sz="4400" dirty="0" smtClean="0">
                <a:solidFill>
                  <a:srgbClr val="FFFF00"/>
                </a:solidFill>
              </a:rPr>
              <a:t>.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Pětiúhelník 3"/>
          <p:cNvSpPr/>
          <p:nvPr/>
        </p:nvSpPr>
        <p:spPr>
          <a:xfrm>
            <a:off x="827584" y="328498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baseball, basketball</a:t>
            </a:r>
            <a:endParaRPr lang="cs-CZ" sz="2800" dirty="0"/>
          </a:p>
        </p:txBody>
      </p:sp>
      <p:sp>
        <p:nvSpPr>
          <p:cNvPr id="5" name="Pětiúhelník 4"/>
          <p:cNvSpPr/>
          <p:nvPr/>
        </p:nvSpPr>
        <p:spPr>
          <a:xfrm>
            <a:off x="827584" y="458112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</a:t>
            </a:r>
            <a:r>
              <a:rPr lang="cs-CZ" sz="2800" dirty="0" err="1" smtClean="0"/>
              <a:t>tennis</a:t>
            </a:r>
            <a:r>
              <a:rPr lang="cs-CZ" sz="2800" dirty="0" smtClean="0"/>
              <a:t>, </a:t>
            </a:r>
            <a:r>
              <a:rPr lang="cs-CZ" sz="2800" dirty="0" err="1" smtClean="0"/>
              <a:t>volleyball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>
            <a:off x="4644008" y="3284984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</a:t>
            </a:r>
            <a:r>
              <a:rPr lang="cs-CZ" sz="2800" dirty="0" err="1" smtClean="0"/>
              <a:t>soccer</a:t>
            </a:r>
            <a:r>
              <a:rPr lang="cs-CZ" sz="2800" dirty="0" smtClean="0"/>
              <a:t>, baseball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4644008" y="4581128"/>
            <a:ext cx="2880320" cy="72008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 – </a:t>
            </a:r>
            <a:r>
              <a:rPr lang="cs-CZ" sz="2800" dirty="0" err="1" smtClean="0"/>
              <a:t>soccer</a:t>
            </a:r>
            <a:r>
              <a:rPr lang="cs-CZ" sz="2800" dirty="0" smtClean="0"/>
              <a:t>, </a:t>
            </a:r>
            <a:r>
              <a:rPr lang="cs-CZ" sz="2800" dirty="0" err="1" smtClean="0"/>
              <a:t>hockey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0020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779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357</Words>
  <Application>Microsoft Office PowerPoint</Application>
  <PresentationFormat>Předvádění na obrazovce (4:3)</PresentationFormat>
  <Paragraphs>73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</vt:lpstr>
      <vt:lpstr>What do you know about the USA?</vt:lpstr>
      <vt:lpstr>Question 1</vt:lpstr>
      <vt:lpstr>Question 2</vt:lpstr>
      <vt:lpstr>Question 3</vt:lpstr>
      <vt:lpstr>Question 4</vt:lpstr>
      <vt:lpstr>Question 5</vt:lpstr>
      <vt:lpstr>Question 6</vt:lpstr>
      <vt:lpstr>Question 7</vt:lpstr>
      <vt:lpstr>Question 8</vt:lpstr>
      <vt:lpstr>Question 9</vt:lpstr>
      <vt:lpstr>Question 10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do you know about the USA?</dc:title>
  <dc:creator>pc</dc:creator>
  <cp:lastModifiedBy>pc</cp:lastModifiedBy>
  <cp:revision>10</cp:revision>
  <dcterms:created xsi:type="dcterms:W3CDTF">2013-04-17T10:13:30Z</dcterms:created>
  <dcterms:modified xsi:type="dcterms:W3CDTF">2013-08-13T08:05:28Z</dcterms:modified>
</cp:coreProperties>
</file>