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6" r:id="rId2"/>
    <p:sldId id="267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D397EA-B102-4C08-91A0-E82BB6AD9ED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DFEEA-9333-4B04-BB8E-807935381C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355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DFEEA-9333-4B04-BB8E-807935381C6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819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8BE3764-37E8-4147-9249-0ECB19885DC9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68EDB2C-36B4-4C2B-B593-856250380BA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6/62/Death_Valley_Mesquite_Sand_Dunes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5614" y="11088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/>
        </p:nvSpPr>
        <p:spPr>
          <a:xfrm>
            <a:off x="392877" y="2204864"/>
            <a:ext cx="8358246" cy="414625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algn="l"/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 smtClean="0"/>
              <a:t>Bc. Lucie Ševčíková</a:t>
            </a:r>
          </a:p>
          <a:p>
            <a:pPr algn="l"/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17. </a:t>
            </a:r>
            <a:r>
              <a:rPr lang="cs-CZ" dirty="0" smtClean="0"/>
              <a:t>5. </a:t>
            </a:r>
            <a:r>
              <a:rPr lang="cs-CZ" dirty="0" smtClean="0"/>
              <a:t>2013</a:t>
            </a:r>
          </a:p>
          <a:p>
            <a:r>
              <a:rPr lang="cs-CZ" b="1" dirty="0" smtClean="0"/>
              <a:t>Název </a:t>
            </a:r>
            <a:r>
              <a:rPr lang="cs-CZ" b="1" dirty="0"/>
              <a:t>: VY_22_INOVACE_2.2.2 </a:t>
            </a:r>
            <a:r>
              <a:rPr lang="cs-CZ" b="1" dirty="0" smtClean="0"/>
              <a:t>AJ8,9k_18</a:t>
            </a:r>
            <a:endParaRPr lang="cs-CZ" b="1" dirty="0" smtClean="0"/>
          </a:p>
          <a:p>
            <a:pPr algn="l"/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err="1" smtClean="0"/>
              <a:t>California</a:t>
            </a:r>
            <a:endParaRPr lang="cs-CZ" dirty="0" smtClean="0"/>
          </a:p>
          <a:p>
            <a:pPr algn="l"/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8. a 9. 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9632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materiál slouží jako prezentace reálií amerického státu Kalifornie. Prezentace obsahuje i kvízové otázky. Materiál je určen pro žáky 8. a 9. tříd.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77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AppData\Local\Microsoft\Windows\Temporary Internet Files\Content.IE5\BQ5VSW4T\MP90042799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5775"/>
            <a:ext cx="9144000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243335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i="1" dirty="0" err="1" smtClean="0"/>
              <a:t>California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69545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76872"/>
          </a:xfrm>
        </p:spPr>
        <p:txBody>
          <a:bodyPr/>
          <a:lstStyle/>
          <a:p>
            <a:r>
              <a:rPr lang="cs-CZ" b="1" dirty="0" err="1"/>
              <a:t>California</a:t>
            </a:r>
            <a:r>
              <a:rPr lang="cs-CZ" b="1" dirty="0"/>
              <a:t> </a:t>
            </a:r>
            <a:r>
              <a:rPr lang="cs-CZ" b="1" dirty="0" err="1"/>
              <a:t>is</a:t>
            </a:r>
            <a:r>
              <a:rPr lang="cs-CZ" b="1" dirty="0"/>
              <a:t> </a:t>
            </a:r>
            <a:r>
              <a:rPr lang="cs-CZ" b="1" dirty="0" err="1"/>
              <a:t>located</a:t>
            </a:r>
            <a:r>
              <a:rPr lang="cs-CZ" b="1" dirty="0"/>
              <a:t> in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South-west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United </a:t>
            </a:r>
            <a:r>
              <a:rPr lang="cs-CZ" b="1" dirty="0" err="1" smtClean="0"/>
              <a:t>States</a:t>
            </a:r>
            <a:endParaRPr lang="cs-CZ" dirty="0"/>
          </a:p>
        </p:txBody>
      </p:sp>
      <p:pic>
        <p:nvPicPr>
          <p:cNvPr id="2050" name="Picture 2" descr="C:\Users\pc\AppData\Local\Microsoft\Windows\Temporary Internet Files\Content.IE5\KSZEE0IR\MC90043694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76872"/>
            <a:ext cx="3411438" cy="380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3145323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Pacific</a:t>
            </a:r>
            <a:r>
              <a:rPr lang="cs-CZ" dirty="0" smtClean="0"/>
              <a:t> </a:t>
            </a:r>
            <a:r>
              <a:rPr lang="cs-CZ" dirty="0" err="1" smtClean="0"/>
              <a:t>ocean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1835696" y="4077072"/>
            <a:ext cx="1728192" cy="1038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3508" y="2852936"/>
            <a:ext cx="2952328" cy="9541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name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this</a:t>
            </a:r>
            <a:r>
              <a:rPr lang="cs-CZ" sz="2800" dirty="0" smtClean="0"/>
              <a:t> </a:t>
            </a:r>
            <a:r>
              <a:rPr lang="cs-CZ" sz="2800" dirty="0" err="1" smtClean="0"/>
              <a:t>ocean</a:t>
            </a:r>
            <a:r>
              <a:rPr lang="cs-CZ" sz="2800" dirty="0" smtClean="0"/>
              <a:t>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5310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It</a:t>
            </a:r>
            <a:r>
              <a:rPr lang="cs-CZ" dirty="0" smtClean="0"/>
              <a:t> has </a:t>
            </a:r>
            <a:r>
              <a:rPr lang="cs-CZ" dirty="0" err="1" smtClean="0"/>
              <a:t>about</a:t>
            </a:r>
            <a:r>
              <a:rPr lang="cs-CZ" dirty="0" smtClean="0"/>
              <a:t> ? </a:t>
            </a:r>
            <a:r>
              <a:rPr lang="cs-CZ" dirty="0" err="1"/>
              <a:t>m</a:t>
            </a:r>
            <a:r>
              <a:rPr lang="cs-CZ" dirty="0" err="1" smtClean="0"/>
              <a:t>illion</a:t>
            </a:r>
            <a:r>
              <a:rPr lang="cs-CZ" dirty="0" smtClean="0"/>
              <a:t> </a:t>
            </a:r>
            <a:r>
              <a:rPr lang="cs-CZ" dirty="0" err="1" smtClean="0"/>
              <a:t>inhabitants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GUESS!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Obdélník s odříznutým příčným rohem 3"/>
          <p:cNvSpPr/>
          <p:nvPr/>
        </p:nvSpPr>
        <p:spPr>
          <a:xfrm>
            <a:off x="539552" y="2348880"/>
            <a:ext cx="3024336" cy="1008112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25</a:t>
            </a:r>
            <a:endParaRPr lang="cs-CZ" sz="6000" dirty="0"/>
          </a:p>
        </p:txBody>
      </p:sp>
      <p:sp>
        <p:nvSpPr>
          <p:cNvPr id="5" name="Obdélník s odříznutým příčným rohem 4"/>
          <p:cNvSpPr/>
          <p:nvPr/>
        </p:nvSpPr>
        <p:spPr>
          <a:xfrm>
            <a:off x="4716016" y="2348880"/>
            <a:ext cx="3024336" cy="1008112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45</a:t>
            </a:r>
            <a:endParaRPr lang="cs-CZ" sz="6000" dirty="0"/>
          </a:p>
        </p:txBody>
      </p:sp>
      <p:sp>
        <p:nvSpPr>
          <p:cNvPr id="6" name="Obdélník s odříznutým příčným rohem 5"/>
          <p:cNvSpPr/>
          <p:nvPr/>
        </p:nvSpPr>
        <p:spPr>
          <a:xfrm>
            <a:off x="2771800" y="4221088"/>
            <a:ext cx="3024336" cy="1008112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35</a:t>
            </a:r>
            <a:endParaRPr lang="cs-CZ" sz="6000" dirty="0"/>
          </a:p>
        </p:txBody>
      </p:sp>
      <p:pic>
        <p:nvPicPr>
          <p:cNvPr id="3074" name="Picture 2" descr="C:\Users\pc\AppData\Local\Microsoft\Windows\Temporary Internet Files\Content.IE5\OPDU3BYU\MP9004490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240382"/>
            <a:ext cx="2915816" cy="218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79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Death</a:t>
            </a:r>
            <a:r>
              <a:rPr lang="cs-CZ" dirty="0" smtClean="0"/>
              <a:t> </a:t>
            </a:r>
            <a:r>
              <a:rPr lang="cs-CZ" dirty="0" err="1" smtClean="0"/>
              <a:t>Valley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driest</a:t>
            </a:r>
            <a:r>
              <a:rPr lang="cs-CZ" dirty="0" smtClean="0"/>
              <a:t> and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hottest</a:t>
            </a:r>
            <a:r>
              <a:rPr lang="cs-CZ" dirty="0" smtClean="0"/>
              <a:t> place in </a:t>
            </a:r>
            <a:r>
              <a:rPr lang="cs-CZ" dirty="0" err="1" smtClean="0"/>
              <a:t>California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Soubor:Death Valley Mesquite Sand Dune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48880"/>
            <a:ext cx="7620000" cy="393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34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271332"/>
            <a:ext cx="8281055" cy="496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largest</a:t>
            </a:r>
            <a:r>
              <a:rPr lang="cs-CZ" dirty="0" smtClean="0"/>
              <a:t> </a:t>
            </a:r>
            <a:r>
              <a:rPr lang="cs-CZ" dirty="0" err="1" smtClean="0"/>
              <a:t>cities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California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 descr="C:\Users\pc\AppData\Local\Microsoft\Windows\Temporary Internet Files\Content.IE5\GWD3A8JG\MC9002291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2546867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c\AppData\Local\Microsoft\Windows\Temporary Internet Files\Content.IE5\8LOZC4IT\MP90044232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1" y="4334063"/>
            <a:ext cx="3707904" cy="247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pc\AppData\Local\Microsoft\Windows\Temporary Internet Files\Content.IE5\6Z0OC1FH\MP9004017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1" y="4509120"/>
            <a:ext cx="1944351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044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in San Francisco?</a:t>
            </a:r>
            <a:endParaRPr lang="cs-CZ" dirty="0"/>
          </a:p>
        </p:txBody>
      </p:sp>
      <p:pic>
        <p:nvPicPr>
          <p:cNvPr id="6146" name="Picture 2" descr="C:\Users\pc\AppData\Local\Microsoft\Windows\Temporary Internet Files\Content.IE5\29U3XYU8\MC9002291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1911"/>
            <a:ext cx="1825142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c\AppData\Local\Microsoft\Windows\Temporary Internet Files\Content.IE5\CJKDUJ8H\MC9002291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1537"/>
            <a:ext cx="3606930" cy="193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pc\AppData\Local\Microsoft\Windows\Temporary Internet Files\Content.IE5\ZP1NXY94\MC9003351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24153"/>
            <a:ext cx="2685094" cy="236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96205" y="1773528"/>
            <a:ext cx="201622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times</a:t>
            </a:r>
            <a:r>
              <a:rPr lang="cs-CZ" dirty="0" smtClean="0"/>
              <a:t> </a:t>
            </a:r>
            <a:r>
              <a:rPr lang="cs-CZ" dirty="0" err="1" smtClean="0"/>
              <a:t>trams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75856" y="3179583"/>
            <a:ext cx="2952328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Alcatraz (</a:t>
            </a:r>
            <a:r>
              <a:rPr lang="cs-CZ" dirty="0" err="1" smtClean="0"/>
              <a:t>the</a:t>
            </a:r>
            <a:r>
              <a:rPr lang="cs-CZ" dirty="0" smtClean="0"/>
              <a:t> Rock) – </a:t>
            </a:r>
            <a:r>
              <a:rPr lang="cs-CZ" dirty="0" err="1" smtClean="0"/>
              <a:t>famous</a:t>
            </a:r>
            <a:r>
              <a:rPr lang="cs-CZ" dirty="0" smtClean="0"/>
              <a:t> </a:t>
            </a:r>
            <a:r>
              <a:rPr lang="cs-CZ" dirty="0" err="1" smtClean="0"/>
              <a:t>prison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99992" y="5085184"/>
            <a:ext cx="201622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Golden</a:t>
            </a:r>
            <a:r>
              <a:rPr lang="cs-CZ" dirty="0" smtClean="0"/>
              <a:t> </a:t>
            </a:r>
            <a:r>
              <a:rPr lang="cs-CZ" dirty="0" err="1" smtClean="0"/>
              <a:t>Gate</a:t>
            </a:r>
            <a:r>
              <a:rPr lang="cs-CZ" dirty="0" smtClean="0"/>
              <a:t> </a:t>
            </a:r>
            <a:r>
              <a:rPr lang="cs-CZ" dirty="0" err="1"/>
              <a:t>B</a:t>
            </a:r>
            <a:r>
              <a:rPr lang="cs-CZ" dirty="0" err="1" smtClean="0"/>
              <a:t>ridge</a:t>
            </a:r>
            <a:endParaRPr lang="cs-CZ" dirty="0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33" y="3825913"/>
            <a:ext cx="2402590" cy="2701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195736" y="5589240"/>
            <a:ext cx="201622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Transamerica</a:t>
            </a:r>
            <a:r>
              <a:rPr lang="cs-CZ" dirty="0" smtClean="0"/>
              <a:t> Pyramid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720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capital</a:t>
            </a:r>
            <a:r>
              <a:rPr lang="cs-CZ" dirty="0" smtClean="0"/>
              <a:t> city?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sz="4800" b="1" dirty="0" err="1" smtClean="0"/>
              <a:t>Is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largest</a:t>
            </a:r>
            <a:r>
              <a:rPr lang="cs-CZ" sz="4800" b="1" dirty="0" smtClean="0"/>
              <a:t> city </a:t>
            </a:r>
            <a:r>
              <a:rPr lang="cs-CZ" sz="4800" b="1" dirty="0" err="1" smtClean="0"/>
              <a:t>of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California</a:t>
            </a:r>
            <a:r>
              <a:rPr lang="cs-CZ" sz="4800" b="1" dirty="0" smtClean="0"/>
              <a:t>?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No, </a:t>
            </a:r>
            <a:r>
              <a:rPr lang="cs-CZ" sz="4800" b="1" dirty="0" err="1" smtClean="0">
                <a:solidFill>
                  <a:srgbClr val="FF0000"/>
                </a:solidFill>
              </a:rPr>
              <a:t>it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err="1" smtClean="0">
                <a:solidFill>
                  <a:srgbClr val="FF0000"/>
                </a:solidFill>
              </a:rPr>
              <a:t>isn´t</a:t>
            </a:r>
            <a:r>
              <a:rPr lang="cs-CZ" sz="4800" b="1" dirty="0" smtClean="0">
                <a:solidFill>
                  <a:srgbClr val="FF0000"/>
                </a:solidFill>
              </a:rPr>
              <a:t>. </a:t>
            </a:r>
            <a:r>
              <a:rPr lang="cs-CZ" sz="4800" b="1" dirty="0">
                <a:solidFill>
                  <a:srgbClr val="FF0000"/>
                </a:solidFill>
              </a:rPr>
              <a:t>L.A</a:t>
            </a:r>
            <a:r>
              <a:rPr lang="cs-CZ" sz="4800" b="1" dirty="0" smtClean="0">
                <a:solidFill>
                  <a:srgbClr val="FF0000"/>
                </a:solidFill>
              </a:rPr>
              <a:t>.</a:t>
            </a:r>
            <a:r>
              <a:rPr lang="cs-CZ" sz="4800" b="1" dirty="0">
                <a:solidFill>
                  <a:srgbClr val="FF0000"/>
                </a:solidFill>
              </a:rPr>
              <a:t> </a:t>
            </a:r>
            <a:r>
              <a:rPr lang="cs-CZ" sz="4800" b="1" dirty="0" err="1">
                <a:solidFill>
                  <a:srgbClr val="FF0000"/>
                </a:solidFill>
              </a:rPr>
              <a:t>is</a:t>
            </a:r>
            <a:endParaRPr lang="cs-CZ" sz="48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4800" b="1" dirty="0" err="1" smtClean="0">
                <a:solidFill>
                  <a:srgbClr val="FF0000"/>
                </a:solidFill>
              </a:rPr>
              <a:t>the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err="1" smtClean="0">
                <a:solidFill>
                  <a:srgbClr val="FF0000"/>
                </a:solidFill>
              </a:rPr>
              <a:t>largest</a:t>
            </a:r>
            <a:r>
              <a:rPr lang="cs-CZ" sz="4800" b="1" dirty="0" smtClean="0">
                <a:solidFill>
                  <a:srgbClr val="FF0000"/>
                </a:solidFill>
              </a:rPr>
              <a:t>.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1916832"/>
            <a:ext cx="3816424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SACRAMENTO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02126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Los Angeles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2nd </a:t>
            </a:r>
            <a:r>
              <a:rPr lang="cs-CZ" dirty="0" err="1" smtClean="0"/>
              <a:t>largest</a:t>
            </a:r>
            <a:r>
              <a:rPr lang="cs-CZ" dirty="0" smtClean="0"/>
              <a:t> city in </a:t>
            </a:r>
            <a:r>
              <a:rPr lang="cs-CZ" dirty="0" err="1" smtClean="0"/>
              <a:t>the</a:t>
            </a:r>
            <a:r>
              <a:rPr lang="cs-CZ" dirty="0" smtClean="0"/>
              <a:t> USA.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consists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several</a:t>
            </a:r>
            <a:r>
              <a:rPr lang="cs-CZ" dirty="0" smtClean="0"/>
              <a:t> </a:t>
            </a:r>
            <a:r>
              <a:rPr lang="cs-CZ" dirty="0" err="1" smtClean="0"/>
              <a:t>neighbourhoods</a:t>
            </a:r>
            <a:endParaRPr lang="cs-CZ" dirty="0" smtClean="0"/>
          </a:p>
          <a:p>
            <a:r>
              <a:rPr lang="cs-CZ" b="1" dirty="0" err="1" smtClean="0"/>
              <a:t>Malibu</a:t>
            </a:r>
            <a:r>
              <a:rPr lang="cs-CZ" b="1" dirty="0" smtClean="0"/>
              <a:t> – </a:t>
            </a:r>
            <a:r>
              <a:rPr lang="cs-CZ" b="1" dirty="0" err="1" smtClean="0"/>
              <a:t>famous</a:t>
            </a:r>
            <a:r>
              <a:rPr lang="cs-CZ" b="1" dirty="0" smtClean="0"/>
              <a:t> </a:t>
            </a:r>
            <a:r>
              <a:rPr lang="cs-CZ" b="1" dirty="0" err="1" smtClean="0"/>
              <a:t>beach</a:t>
            </a:r>
            <a:endParaRPr lang="cs-CZ" b="1" dirty="0" smtClean="0"/>
          </a:p>
          <a:p>
            <a:r>
              <a:rPr lang="cs-CZ" b="1" dirty="0" smtClean="0"/>
              <a:t>Hollywood – film </a:t>
            </a:r>
            <a:r>
              <a:rPr lang="cs-CZ" b="1" dirty="0" err="1" smtClean="0"/>
              <a:t>studios</a:t>
            </a:r>
            <a:r>
              <a:rPr lang="cs-CZ" b="1" dirty="0" smtClean="0"/>
              <a:t> (</a:t>
            </a:r>
            <a:r>
              <a:rPr lang="cs-CZ" b="1" dirty="0" err="1" smtClean="0"/>
              <a:t>Beverly</a:t>
            </a:r>
            <a:r>
              <a:rPr lang="cs-CZ" b="1" dirty="0" smtClean="0"/>
              <a:t> </a:t>
            </a:r>
            <a:r>
              <a:rPr lang="cs-CZ" b="1" dirty="0" err="1" smtClean="0"/>
              <a:t>Hills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Santa </a:t>
            </a:r>
            <a:r>
              <a:rPr lang="cs-CZ" b="1" dirty="0" err="1" smtClean="0"/>
              <a:t>Monica</a:t>
            </a:r>
            <a:endParaRPr lang="cs-CZ" b="1" dirty="0"/>
          </a:p>
        </p:txBody>
      </p:sp>
      <p:pic>
        <p:nvPicPr>
          <p:cNvPr id="7170" name="Picture 2" descr="C:\Users\pc\AppData\Local\Microsoft\Windows\Temporary Internet Files\Content.IE5\2E9HUVYI\MP90044231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444" y="3501008"/>
            <a:ext cx="4572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89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National</a:t>
            </a:r>
            <a:r>
              <a:rPr lang="cs-CZ" dirty="0" smtClean="0"/>
              <a:t> </a:t>
            </a:r>
            <a:r>
              <a:rPr lang="cs-CZ" dirty="0" err="1" smtClean="0"/>
              <a:t>parks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6" y="1772816"/>
            <a:ext cx="3902075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25961" y="1988840"/>
            <a:ext cx="345638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err="1" smtClean="0"/>
              <a:t>Yosemite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National</a:t>
            </a:r>
            <a:r>
              <a:rPr lang="cs-CZ" sz="3600" b="1" dirty="0" smtClean="0"/>
              <a:t> Park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202" y="5229020"/>
            <a:ext cx="590465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/>
              <a:t>Sequoia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National</a:t>
            </a:r>
            <a:r>
              <a:rPr lang="cs-CZ" sz="4000" b="1" dirty="0" smtClean="0"/>
              <a:t> Park</a:t>
            </a:r>
            <a:endParaRPr lang="cs-CZ" sz="4000" dirty="0" smtClean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556578"/>
            <a:ext cx="2160240" cy="2995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682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obrázky: http://office.microsoft.com</a:t>
            </a:r>
          </a:p>
          <a:p>
            <a:endParaRPr lang="cs-CZ" dirty="0" smtClean="0"/>
          </a:p>
          <a:p>
            <a:r>
              <a:rPr lang="cs-CZ" smtClean="0"/>
              <a:t>Snímek 6</a:t>
            </a:r>
          </a:p>
          <a:p>
            <a:pPr marL="0" indent="0">
              <a:buNone/>
            </a:pPr>
            <a:r>
              <a:rPr lang="cs-CZ" smtClean="0"/>
              <a:t>WOLFGANGBEYER</a:t>
            </a:r>
            <a:r>
              <a:rPr lang="cs-CZ" dirty="0"/>
              <a:t>. </a:t>
            </a:r>
            <a:r>
              <a:rPr lang="cs-CZ" i="1" dirty="0"/>
              <a:t>de.wikipedia.org</a:t>
            </a:r>
            <a:r>
              <a:rPr lang="cs-CZ" dirty="0"/>
              <a:t> [online]. [cit. 13.8.2013]. Dostupný na WWW: http://cs.wikipedia.org/wiki/Soubor:Death_Valley_Mesquite_Sand_Dunes.jpg </a:t>
            </a:r>
          </a:p>
        </p:txBody>
      </p:sp>
    </p:spTree>
    <p:extLst>
      <p:ext uri="{BB962C8B-B14F-4D97-AF65-F5344CB8AC3E}">
        <p14:creationId xmlns:p14="http://schemas.microsoft.com/office/powerpoint/2010/main" val="256863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582</TotalTime>
  <Words>248</Words>
  <Application>Microsoft Office PowerPoint</Application>
  <PresentationFormat>Předvádění na obrazovce (4:3)</PresentationFormat>
  <Paragraphs>49</Paragraphs>
  <Slides>12</Slides>
  <Notes>1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Exekutivní</vt:lpstr>
      <vt:lpstr>Prezentace aplikace PowerPoint</vt:lpstr>
      <vt:lpstr>Anotace</vt:lpstr>
      <vt:lpstr>California</vt:lpstr>
      <vt:lpstr>California is located in the South-west of the United States</vt:lpstr>
      <vt:lpstr>It has about ? million inhabitants.</vt:lpstr>
      <vt:lpstr>What is the Death Valley?</vt:lpstr>
      <vt:lpstr>Do you know any largest cities of California?</vt:lpstr>
      <vt:lpstr>What can you see in San Francisco?</vt:lpstr>
      <vt:lpstr>What is the capital city?</vt:lpstr>
      <vt:lpstr>Los Angeles</vt:lpstr>
      <vt:lpstr>National parks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</dc:title>
  <dc:creator>pc</dc:creator>
  <cp:lastModifiedBy>pc</cp:lastModifiedBy>
  <cp:revision>7</cp:revision>
  <dcterms:created xsi:type="dcterms:W3CDTF">2013-08-13T08:09:10Z</dcterms:created>
  <dcterms:modified xsi:type="dcterms:W3CDTF">2013-08-13T18:32:37Z</dcterms:modified>
</cp:coreProperties>
</file>